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0.16831683168316833</c:v>
                </c:pt>
                <c:pt idx="1">
                  <c:v>0.15841584158415842</c:v>
                </c:pt>
                <c:pt idx="2">
                  <c:v>0.27722772277227725</c:v>
                </c:pt>
                <c:pt idx="3">
                  <c:v>0.18811881188118812</c:v>
                </c:pt>
                <c:pt idx="4">
                  <c:v>0.2079207920792079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0.32075471698113206</c:v>
                </c:pt>
                <c:pt idx="1">
                  <c:v>0.14150943396226415</c:v>
                </c:pt>
                <c:pt idx="2">
                  <c:v>0.5377358490566038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2022-06-07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I&amp;T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Development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-2286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