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0.16831683168316833</c:v>
                </c:pt>
                <c:pt idx="1">
                  <c:v>0.15841584158415842</c:v>
                </c:pt>
                <c:pt idx="2">
                  <c:v>0.27722772277227725</c:v>
                </c:pt>
                <c:pt idx="3">
                  <c:v>0.18811881188118812</c:v>
                </c:pt>
                <c:pt idx="4">
                  <c:v>0.2079207920792079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0.32075471698113206</c:v>
                </c:pt>
                <c:pt idx="1">
                  <c:v>0.14150943396226415</c:v>
                </c:pt>
                <c:pt idx="2">
                  <c:v>0.5377358490566038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backoffice.seek-app.com/storage/uploads/thought/BEVKgyuyFDL6LYd3YB8zxb3ZbyKyHo8k11u8aoAo.jpg" TargetMode="External"/><Relationship Id="rId3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 for 85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2022-06-07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I&amp;T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Team Development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080"/>
                <a:gridCol w="2926080"/>
                <a:gridCol w="292608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404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8288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Middle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15%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30%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19%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22%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15%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-228600" y="18288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>
                <a:hlinkClick r:id="rId2"/>
              </a:rPr>
              <a:t>Image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8288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Middle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41%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-228600" y="1828800"/>
          <a:ext cx="2743200" cy="27432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