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0.9530864197530864</c:v>
                </c:pt>
                <c:pt idx="1">
                  <c:v>0.04691358024691358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the same</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for me or others</c:v>
                </c:pt>
              </c:strCache>
            </c:strRef>
          </c:cat>
          <c:val>
            <c:numRef>
              <c:f>Sheet1!$B$2:$B$4</c:f>
              <c:numCache>
                <c:formatCode>General</c:formatCode>
                <c:ptCount val="3"/>
                <c:pt idx="0">
                  <c:v>0.8722826086956522</c:v>
                </c:pt>
                <c:pt idx="1">
                  <c:v>0.04891304347826087</c:v>
                </c:pt>
                <c:pt idx="2">
                  <c:v>0.07880434782608696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51</a:t>
            </a:r>
          </a:p>
        </p:txBody>
      </p:sp>
      <p:sp>
        <p:nvSpPr>
          <p:cNvPr id="3" name="Subtitle 2"/>
          <p:cNvSpPr>
            <a:spLocks noGrp="1"/>
          </p:cNvSpPr>
          <p:nvPr>
            <p:ph type="subTitle" idx="1"/>
          </p:nvPr>
        </p:nvSpPr>
        <p:spPr/>
        <p:txBody>
          <a:bodyPr/>
          <a:lstStyle/>
          <a:p>
            <a:r>
              <a:t>From 2022-05-15 to 2022-05-19</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36576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365760">
                <a:tc>
                  <a:txBody>
                    <a:bodyPr/>
                    <a:lstStyle/>
                    <a:p>
                      <a:r>
                        <a:t>Junior</a:t>
                      </a:r>
                    </a:p>
                  </a:txBody>
                  <a:tcPr/>
                </a:tc>
                <a:tc>
                  <a:txBody>
                    <a:bodyPr/>
                    <a:lstStyle/>
                    <a:p>
                      <a:r>
                        <a:t>2396</a:t>
                      </a:r>
                    </a:p>
                  </a:txBody>
                  <a:tcPr/>
                </a:tc>
                <a:tc>
                  <a:txBody>
                    <a:bodyPr/>
                    <a:lstStyle/>
                    <a:p>
                      <a:r>
                        <a:t>474</a:t>
                      </a:r>
                    </a:p>
                  </a:txBody>
                  <a:tcPr/>
                </a:tc>
                <a:tc>
                  <a:txBody>
                    <a:bodyPr/>
                    <a:lstStyle/>
                    <a:p>
                      <a:r>
                        <a:t>2870</a:t>
                      </a:r>
                    </a:p>
                  </a:txBody>
                  <a:tcPr/>
                </a:tc>
                <a:tc>
                  <a:txBody>
                    <a:bodyPr/>
                    <a:lstStyle/>
                    <a:p>
                      <a:r>
                        <a:t>83%</a:t>
                      </a:r>
                    </a:p>
                  </a:txBody>
                  <a:tcPr/>
                </a:tc>
              </a:tr>
              <a:tr h="365760">
                <a:tc>
                  <a:txBody>
                    <a:bodyPr/>
                    <a:lstStyle/>
                    <a:p>
                      <a:r>
                        <a:t>Middle</a:t>
                      </a:r>
                    </a:p>
                  </a:txBody>
                  <a:tcPr/>
                </a:tc>
                <a:tc>
                  <a:txBody>
                    <a:bodyPr/>
                    <a:lstStyle/>
                    <a:p>
                      <a:r>
                        <a:t>220</a:t>
                      </a:r>
                    </a:p>
                  </a:txBody>
                  <a:tcPr/>
                </a:tc>
                <a:tc>
                  <a:txBody>
                    <a:bodyPr/>
                    <a:lstStyle/>
                    <a:p>
                      <a:r>
                        <a:t>68</a:t>
                      </a:r>
                    </a:p>
                  </a:txBody>
                  <a:tcPr/>
                </a:tc>
                <a:tc>
                  <a:txBody>
                    <a:bodyPr/>
                    <a:lstStyle/>
                    <a:p>
                      <a:r>
                        <a:t>288</a:t>
                      </a:r>
                    </a:p>
                  </a:txBody>
                  <a:tcPr/>
                </a:tc>
                <a:tc>
                  <a:txBody>
                    <a:bodyPr/>
                    <a:lstStyle/>
                    <a:p>
                      <a:r>
                        <a:t>76%</a:t>
                      </a:r>
                    </a:p>
                  </a:txBody>
                  <a:tcPr/>
                </a:tc>
              </a:tr>
              <a:tr h="365760">
                <a:tc>
                  <a:txBody>
                    <a:bodyPr/>
                    <a:lstStyle/>
                    <a:p>
                      <a:r>
                        <a:t>Senior</a:t>
                      </a:r>
                    </a:p>
                  </a:txBody>
                  <a:tcPr/>
                </a:tc>
                <a:tc>
                  <a:txBody>
                    <a:bodyPr/>
                    <a:lstStyle/>
                    <a:p>
                      <a:r>
                        <a:t>25</a:t>
                      </a:r>
                    </a:p>
                  </a:txBody>
                  <a:tcPr/>
                </a:tc>
                <a:tc>
                  <a:txBody>
                    <a:bodyPr/>
                    <a:lstStyle/>
                    <a:p>
                      <a:r>
                        <a:t>9</a:t>
                      </a:r>
                    </a:p>
                  </a:txBody>
                  <a:tcPr/>
                </a:tc>
                <a:tc>
                  <a:txBody>
                    <a:bodyPr/>
                    <a:lstStyle/>
                    <a:p>
                      <a:r>
                        <a:t>34</a:t>
                      </a:r>
                    </a:p>
                  </a:txBody>
                  <a:tcPr/>
                </a:tc>
                <a:tc>
                  <a:txBody>
                    <a:bodyPr/>
                    <a:lstStyle/>
                    <a:p>
                      <a:r>
                        <a:t>74%</a:t>
                      </a:r>
                    </a:p>
                  </a:txBody>
                  <a:tcPr/>
                </a:tc>
              </a:tr>
              <a:tr h="365760">
                <a:tc>
                  <a:txBody>
                    <a:bodyPr/>
                    <a:lstStyle/>
                    <a:p>
                      <a:r>
                        <a:t>Total</a:t>
                      </a:r>
                    </a:p>
                  </a:txBody>
                  <a:tcPr/>
                </a:tc>
                <a:tc>
                  <a:txBody>
                    <a:bodyPr/>
                    <a:lstStyle/>
                    <a:p>
                      <a:r>
                        <a:t>2641</a:t>
                      </a:r>
                    </a:p>
                  </a:txBody>
                  <a:tcPr/>
                </a:tc>
                <a:tc>
                  <a:txBody>
                    <a:bodyPr/>
                    <a:lstStyle/>
                    <a:p>
                      <a:r>
                        <a:t>551</a:t>
                      </a:r>
                    </a:p>
                  </a:txBody>
                  <a:tcPr/>
                </a:tc>
                <a:tc>
                  <a:txBody>
                    <a:bodyPr/>
                    <a:lstStyle/>
                    <a:p>
                      <a:r>
                        <a:t>3192</a:t>
                      </a:r>
                    </a:p>
                  </a:txBody>
                  <a:tcPr/>
                </a:tc>
                <a:tc>
                  <a:txBody>
                    <a:bodyPr/>
                    <a:lstStyle/>
                    <a:p>
                      <a:r>
                        <a:t>83%</a:t>
                      </a:r>
                    </a:p>
                  </a:txBody>
                  <a:tcPr/>
                </a:tc>
              </a:tr>
            </a:tbl>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6576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365760">
                <a:tc>
                  <a:txBody>
                    <a:bodyPr/>
                    <a:lstStyle/>
                    <a:p>
                      <a:r>
                        <a:t>Junior</a:t>
                      </a:r>
                    </a:p>
                  </a:txBody>
                  <a:tcPr/>
                </a:tc>
                <a:tc>
                  <a:txBody>
                    <a:bodyPr/>
                    <a:lstStyle/>
                    <a:p>
                      <a:r>
                        <a:t>23</a:t>
                      </a:r>
                    </a:p>
                  </a:txBody>
                  <a:tcPr/>
                </a:tc>
                <a:tc>
                  <a:txBody>
                    <a:bodyPr/>
                    <a:lstStyle/>
                    <a:p>
                      <a:r>
                        <a:t>277</a:t>
                      </a:r>
                    </a:p>
                  </a:txBody>
                  <a:tcPr/>
                </a:tc>
                <a:tc>
                  <a:txBody>
                    <a:bodyPr/>
                    <a:lstStyle/>
                    <a:p>
                      <a:r>
                        <a:t>25</a:t>
                      </a:r>
                    </a:p>
                  </a:txBody>
                  <a:tcPr/>
                </a:tc>
                <a:tc>
                  <a:txBody>
                    <a:bodyPr/>
                    <a:lstStyle/>
                    <a:p>
                      <a:r>
                        <a:t>17</a:t>
                      </a:r>
                    </a:p>
                  </a:txBody>
                  <a:tcPr/>
                </a:tc>
                <a:tc>
                  <a:txBody>
                    <a:bodyPr/>
                    <a:lstStyle/>
                    <a:p>
                      <a:r>
                        <a:t>279</a:t>
                      </a:r>
                    </a:p>
                  </a:txBody>
                  <a:tcPr/>
                </a:tc>
              </a:tr>
              <a:tr h="365760">
                <a:tc>
                  <a:txBody>
                    <a:bodyPr/>
                    <a:lstStyle/>
                    <a:p>
                      <a:r>
                        <a:t>Senior</a:t>
                      </a:r>
                    </a:p>
                  </a:txBody>
                  <a:tcPr/>
                </a:tc>
                <a:tc>
                  <a:txBody>
                    <a:bodyPr/>
                    <a:lstStyle/>
                    <a:p>
                      <a:r>
                        <a:t>1</a:t>
                      </a:r>
                    </a:p>
                  </a:txBody>
                  <a:tcPr/>
                </a:tc>
                <a:tc>
                  <a:txBody>
                    <a:bodyPr/>
                    <a:lstStyle/>
                    <a:p>
                      <a:r>
                        <a:t>6</a:t>
                      </a:r>
                    </a:p>
                  </a:txBody>
                  <a:tcPr/>
                </a:tc>
                <a:tc>
                  <a:txBody>
                    <a:bodyPr/>
                    <a:lstStyle/>
                    <a:p>
                      <a:r>
                        <a:t>0</a:t>
                      </a:r>
                    </a:p>
                  </a:txBody>
                  <a:tcPr/>
                </a:tc>
                <a:tc>
                  <a:txBody>
                    <a:bodyPr/>
                    <a:lstStyle/>
                    <a:p>
                      <a:r>
                        <a:t>0</a:t>
                      </a:r>
                    </a:p>
                  </a:txBody>
                  <a:tcPr/>
                </a:tc>
                <a:tc>
                  <a:txBody>
                    <a:bodyPr/>
                    <a:lstStyle/>
                    <a:p>
                      <a:r>
                        <a:t>0</a:t>
                      </a:r>
                    </a:p>
                  </a:txBody>
                  <a:tcPr/>
                </a:tc>
              </a:tr>
              <a:tr h="365760">
                <a:tc>
                  <a:txBody>
                    <a:bodyPr/>
                    <a:lstStyle/>
                    <a:p>
                      <a:r>
                        <a:t>Middle</a:t>
                      </a:r>
                    </a:p>
                  </a:txBody>
                  <a:tcPr/>
                </a:tc>
                <a:tc>
                  <a:txBody>
                    <a:bodyPr/>
                    <a:lstStyle/>
                    <a:p>
                      <a:r>
                        <a:t>0</a:t>
                      </a:r>
                    </a:p>
                  </a:txBody>
                  <a:tcPr/>
                </a:tc>
                <a:tc>
                  <a:txBody>
                    <a:bodyPr/>
                    <a:lstStyle/>
                    <a:p>
                      <a:r>
                        <a:t>22</a:t>
                      </a:r>
                    </a:p>
                  </a:txBody>
                  <a:tcPr/>
                </a:tc>
                <a:tc>
                  <a:txBody>
                    <a:bodyPr/>
                    <a:lstStyle/>
                    <a:p>
                      <a:r>
                        <a:t>0</a:t>
                      </a:r>
                    </a:p>
                  </a:txBody>
                  <a:tcPr/>
                </a:tc>
                <a:tc>
                  <a:txBody>
                    <a:bodyPr/>
                    <a:lstStyle/>
                    <a:p>
                      <a:r>
                        <a:t>8</a:t>
                      </a:r>
                    </a:p>
                  </a:txBody>
                  <a:tcPr/>
                </a:tc>
                <a:tc>
                  <a:txBody>
                    <a:bodyPr/>
                    <a:lstStyle/>
                    <a:p>
                      <a:r>
                        <a:t>53</a:t>
                      </a:r>
                    </a:p>
                  </a:txBody>
                  <a:tcPr/>
                </a:tc>
              </a:tr>
              <a:tr h="365760">
                <a:tc>
                  <a:txBody>
                    <a:bodyPr/>
                    <a:lstStyle/>
                    <a:p>
                      <a:r>
                        <a:t>Total</a:t>
                      </a:r>
                    </a:p>
                  </a:txBody>
                  <a:tcPr/>
                </a:tc>
                <a:tc>
                  <a:txBody>
                    <a:bodyPr/>
                    <a:lstStyle/>
                    <a:p>
                      <a:r>
                        <a:t>24</a:t>
                      </a:r>
                    </a:p>
                  </a:txBody>
                  <a:tcPr/>
                </a:tc>
                <a:tc>
                  <a:txBody>
                    <a:bodyPr/>
                    <a:lstStyle/>
                    <a:p>
                      <a:r>
                        <a:t>305</a:t>
                      </a:r>
                    </a:p>
                  </a:txBody>
                  <a:tcPr/>
                </a:tc>
                <a:tc>
                  <a:txBody>
                    <a:bodyPr/>
                    <a:lstStyle/>
                    <a:p>
                      <a:r>
                        <a:t>25</a:t>
                      </a:r>
                    </a:p>
                  </a:txBody>
                  <a:tcPr/>
                </a:tc>
                <a:tc>
                  <a:txBody>
                    <a:bodyPr/>
                    <a:lstStyle/>
                    <a:p>
                      <a:r>
                        <a:t>25</a:t>
                      </a:r>
                    </a:p>
                  </a:txBody>
                  <a:tcPr/>
                </a:tc>
                <a:tc>
                  <a:txBody>
                    <a:bodyPr/>
                    <a:lstStyle/>
                    <a:p>
                      <a:r>
                        <a:t>332</a:t>
                      </a:r>
                    </a:p>
                  </a:txBody>
                  <a:tcPr/>
                </a:tc>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6576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Ken Blanchard's Balances Work And Life</a:t>
                      </a:r>
                    </a:p>
                  </a:txBody>
                  <a:tcPr/>
                </a:tc>
              </a:tr>
              <a:tr h="365760">
                <a:tc>
                  <a:txBody>
                    <a:bodyPr/>
                    <a:lstStyle/>
                    <a:p>
                      <a:r>
                        <a:t>Junior</a:t>
                      </a:r>
                    </a:p>
                  </a:txBody>
                  <a:tcPr/>
                </a:tc>
                <a:tc>
                  <a:txBody>
                    <a:bodyPr/>
                    <a:lstStyle/>
                    <a:p>
                      <a:r>
                        <a:t>66</a:t>
                      </a:r>
                    </a:p>
                  </a:txBody>
                  <a:tcPr/>
                </a:tc>
                <a:tc>
                  <a:txBody>
                    <a:bodyPr/>
                    <a:lstStyle/>
                    <a:p>
                      <a:r>
                        <a:t>46</a:t>
                      </a:r>
                    </a:p>
                  </a:txBody>
                  <a:tcPr/>
                </a:tc>
                <a:tc>
                  <a:txBody>
                    <a:bodyPr/>
                    <a:lstStyle/>
                    <a:p>
                      <a:r>
                        <a:t>56</a:t>
                      </a:r>
                    </a:p>
                  </a:txBody>
                  <a:tcPr/>
                </a:tc>
                <a:tc>
                  <a:txBody>
                    <a:bodyPr/>
                    <a:lstStyle/>
                    <a:p>
                      <a:r>
                        <a:t>216</a:t>
                      </a:r>
                    </a:p>
                  </a:txBody>
                  <a:tcPr/>
                </a:tc>
                <a:tc>
                  <a:txBody>
                    <a:bodyPr/>
                    <a:lstStyle/>
                    <a:p>
                      <a:r>
                        <a:t>18</a:t>
                      </a:r>
                    </a:p>
                  </a:txBody>
                  <a:tcPr/>
                </a:tc>
              </a:tr>
              <a:tr h="36576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Middle</a:t>
                      </a:r>
                    </a:p>
                  </a:txBody>
                  <a:tcPr/>
                </a:tc>
                <a:tc>
                  <a:txBody>
                    <a:bodyPr/>
                    <a:lstStyle/>
                    <a:p>
                      <a:r>
                        <a:t>0</a:t>
                      </a:r>
                    </a:p>
                  </a:txBody>
                  <a:tcPr/>
                </a:tc>
                <a:tc>
                  <a:txBody>
                    <a:bodyPr/>
                    <a:lstStyle/>
                    <a:p>
                      <a:r>
                        <a:t>1</a:t>
                      </a:r>
                    </a:p>
                  </a:txBody>
                  <a:tcPr/>
                </a:tc>
                <a:tc>
                  <a:txBody>
                    <a:bodyPr/>
                    <a:lstStyle/>
                    <a:p>
                      <a:r>
                        <a:t>3</a:t>
                      </a:r>
                    </a:p>
                  </a:txBody>
                  <a:tcPr/>
                </a:tc>
                <a:tc>
                  <a:txBody>
                    <a:bodyPr/>
                    <a:lstStyle/>
                    <a:p>
                      <a:r>
                        <a:t>31</a:t>
                      </a:r>
                    </a:p>
                  </a:txBody>
                  <a:tcPr/>
                </a:tc>
                <a:tc>
                  <a:txBody>
                    <a:bodyPr/>
                    <a:lstStyle/>
                    <a:p>
                      <a:r>
                        <a:t>1</a:t>
                      </a:r>
                    </a:p>
                  </a:txBody>
                  <a:tcPr/>
                </a:tc>
              </a:tr>
              <a:tr h="365760">
                <a:tc>
                  <a:txBody>
                    <a:bodyPr/>
                    <a:lstStyle/>
                    <a:p>
                      <a:r>
                        <a:t>Total</a:t>
                      </a:r>
                    </a:p>
                  </a:txBody>
                  <a:tcPr/>
                </a:tc>
                <a:tc>
                  <a:txBody>
                    <a:bodyPr/>
                    <a:lstStyle/>
                    <a:p>
                      <a:r>
                        <a:t>66</a:t>
                      </a:r>
                    </a:p>
                  </a:txBody>
                  <a:tcPr/>
                </a:tc>
                <a:tc>
                  <a:txBody>
                    <a:bodyPr/>
                    <a:lstStyle/>
                    <a:p>
                      <a:r>
                        <a:t>47</a:t>
                      </a:r>
                    </a:p>
                  </a:txBody>
                  <a:tcPr/>
                </a:tc>
                <a:tc>
                  <a:txBody>
                    <a:bodyPr/>
                    <a:lstStyle/>
                    <a:p>
                      <a:r>
                        <a:t>59</a:t>
                      </a:r>
                    </a:p>
                  </a:txBody>
                  <a:tcPr/>
                </a:tc>
                <a:tc>
                  <a:txBody>
                    <a:bodyPr/>
                    <a:lstStyle/>
                    <a:p>
                      <a:r>
                        <a:t>247</a:t>
                      </a:r>
                    </a:p>
                  </a:txBody>
                  <a:tcPr/>
                </a:tc>
                <a:tc>
                  <a:txBody>
                    <a:bodyPr/>
                    <a:lstStyle/>
                    <a:p>
                      <a:r>
                        <a:t>19</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830488" cy="1828800"/>
        </p:xfrm>
        <a:graphic>
          <a:graphicData uri="http://schemas.openxmlformats.org/drawingml/2006/table">
            <a:tbl>
              <a:tblPr firstRow="1" bandRow="1">
                <a:tableStyleId>{5C22544A-7EE6-4342-B048-85BDC9FD1C3A}</a:tableStyleId>
              </a:tblPr>
              <a:tblGrid>
                <a:gridCol w="1319348"/>
                <a:gridCol w="1319348"/>
                <a:gridCol w="1319348"/>
                <a:gridCol w="1319348"/>
                <a:gridCol w="1319348"/>
                <a:gridCol w="1319348"/>
                <a:gridCol w="914400"/>
              </a:tblGrid>
              <a:tr h="365760">
                <a:tc>
                  <a:txBody>
                    <a:bodyPr/>
                    <a:lstStyle/>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c>
                  <a:txBody>
                    <a:bodyPr/>
                    <a:lstStyle/>
                    <a:p>
                      <a:r>
                        <a:t>Not on Learn</a:t>
                      </a:r>
                    </a:p>
                  </a:txBody>
                  <a:tcPr/>
                </a:tc>
                <a:tc>
                  <a:txBody>
                    <a:bodyPr/>
                    <a:lstStyle/>
                    <a:p>
                      <a:r>
                        <a:t>Total</a:t>
                      </a:r>
                    </a:p>
                  </a:txBody>
                  <a:tcPr/>
                </a:tc>
              </a:tr>
              <a:tr h="365760">
                <a:tc>
                  <a:txBody>
                    <a:bodyPr/>
                    <a:lstStyle/>
                    <a:p>
                      <a:r>
                        <a:t>Junior</a:t>
                      </a:r>
                    </a:p>
                  </a:txBody>
                  <a:tcPr/>
                </a:tc>
                <a:tc>
                  <a:txBody>
                    <a:bodyPr/>
                    <a:lstStyle/>
                    <a:p>
                      <a:r>
                        <a:t>42</a:t>
                      </a:r>
                    </a:p>
                  </a:txBody>
                  <a:tcPr/>
                </a:tc>
                <a:tc>
                  <a:txBody>
                    <a:bodyPr/>
                    <a:lstStyle/>
                    <a:p>
                      <a:r>
                        <a:t>55</a:t>
                      </a:r>
                    </a:p>
                  </a:txBody>
                  <a:tcPr/>
                </a:tc>
                <a:tc>
                  <a:txBody>
                    <a:bodyPr/>
                    <a:lstStyle/>
                    <a:p>
                      <a:r>
                        <a:t>25</a:t>
                      </a:r>
                    </a:p>
                  </a:txBody>
                  <a:tcPr/>
                </a:tc>
                <a:tc>
                  <a:txBody>
                    <a:bodyPr/>
                    <a:lstStyle/>
                    <a:p>
                      <a:r>
                        <a:t>33</a:t>
                      </a:r>
                    </a:p>
                  </a:txBody>
                  <a:tcPr/>
                </a:tc>
                <a:tc>
                  <a:txBody>
                    <a:bodyPr/>
                    <a:lstStyle/>
                    <a:p>
                      <a:r>
                        <a:t>1692</a:t>
                      </a:r>
                    </a:p>
                  </a:txBody>
                  <a:tcPr/>
                </a:tc>
                <a:tc>
                  <a:txBody>
                    <a:bodyPr/>
                    <a:lstStyle/>
                    <a:p>
                      <a:r>
                        <a:t>2870</a:t>
                      </a:r>
                    </a:p>
                  </a:txBody>
                  <a:tcPr/>
                </a:tc>
              </a:tr>
              <a:tr h="36576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27</a:t>
                      </a:r>
                    </a:p>
                  </a:txBody>
                  <a:tcPr/>
                </a:tc>
                <a:tc>
                  <a:txBody>
                    <a:bodyPr/>
                    <a:lstStyle/>
                    <a:p>
                      <a:r>
                        <a:t>34</a:t>
                      </a:r>
                    </a:p>
                  </a:txBody>
                  <a:tcPr/>
                </a:tc>
              </a:tr>
              <a:tr h="365760">
                <a:tc>
                  <a:txBody>
                    <a:bodyPr/>
                    <a:lstStyle/>
                    <a:p>
                      <a:r>
                        <a:t>Middle</a:t>
                      </a:r>
                    </a:p>
                  </a:txBody>
                  <a:tcPr/>
                </a:tc>
                <a:tc>
                  <a:txBody>
                    <a:bodyPr/>
                    <a:lstStyle/>
                    <a:p>
                      <a:r>
                        <a:t>4</a:t>
                      </a:r>
                    </a:p>
                  </a:txBody>
                  <a:tcPr/>
                </a:tc>
                <a:tc>
                  <a:txBody>
                    <a:bodyPr/>
                    <a:lstStyle/>
                    <a:p>
                      <a:r>
                        <a:t>0</a:t>
                      </a:r>
                    </a:p>
                  </a:txBody>
                  <a:tcPr/>
                </a:tc>
                <a:tc>
                  <a:txBody>
                    <a:bodyPr/>
                    <a:lstStyle/>
                    <a:p>
                      <a:r>
                        <a:t>0</a:t>
                      </a:r>
                    </a:p>
                  </a:txBody>
                  <a:tcPr/>
                </a:tc>
                <a:tc>
                  <a:txBody>
                    <a:bodyPr/>
                    <a:lstStyle/>
                    <a:p>
                      <a:r>
                        <a:t>0</a:t>
                      </a:r>
                    </a:p>
                  </a:txBody>
                  <a:tcPr/>
                </a:tc>
                <a:tc>
                  <a:txBody>
                    <a:bodyPr/>
                    <a:lstStyle/>
                    <a:p>
                      <a:r>
                        <a:t>165</a:t>
                      </a:r>
                    </a:p>
                  </a:txBody>
                  <a:tcPr/>
                </a:tc>
                <a:tc>
                  <a:txBody>
                    <a:bodyPr/>
                    <a:lstStyle/>
                    <a:p>
                      <a:r>
                        <a:t>288</a:t>
                      </a:r>
                    </a:p>
                  </a:txBody>
                  <a:tcPr/>
                </a:tc>
              </a:tr>
              <a:tr h="365760">
                <a:tc>
                  <a:txBody>
                    <a:bodyPr/>
                    <a:lstStyle/>
                    <a:p>
                      <a:r>
                        <a:t>Total</a:t>
                      </a:r>
                    </a:p>
                  </a:txBody>
                  <a:tcPr/>
                </a:tc>
                <a:tc>
                  <a:txBody>
                    <a:bodyPr/>
                    <a:lstStyle/>
                    <a:p>
                      <a:r>
                        <a:t>46</a:t>
                      </a:r>
                    </a:p>
                  </a:txBody>
                  <a:tcPr/>
                </a:tc>
                <a:tc>
                  <a:txBody>
                    <a:bodyPr/>
                    <a:lstStyle/>
                    <a:p>
                      <a:r>
                        <a:t>55</a:t>
                      </a:r>
                    </a:p>
                  </a:txBody>
                  <a:tcPr/>
                </a:tc>
                <a:tc>
                  <a:txBody>
                    <a:bodyPr/>
                    <a:lstStyle/>
                    <a:p>
                      <a:r>
                        <a:t>25</a:t>
                      </a:r>
                    </a:p>
                  </a:txBody>
                  <a:tcPr/>
                </a:tc>
                <a:tc>
                  <a:txBody>
                    <a:bodyPr/>
                    <a:lstStyle/>
                    <a:p>
                      <a:r>
                        <a:t>33</a:t>
                      </a:r>
                    </a:p>
                  </a:txBody>
                  <a:tcPr/>
                </a:tc>
                <a:tc>
                  <a:txBody>
                    <a:bodyPr/>
                    <a:lstStyle/>
                    <a:p>
                      <a:r>
                        <a:t>1884</a:t>
                      </a:r>
                    </a:p>
                  </a:txBody>
                  <a:tcPr/>
                </a:tc>
                <a:tc>
                  <a:txBody>
                    <a:bodyPr/>
                    <a:lstStyle/>
                    <a:p>
                      <a:r>
                        <a:t>3192</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I agree</a:t>
                      </a:r>
                    </a:p>
                  </a:txBody>
                  <a:tcPr/>
                </a:tc>
                <a:tc>
                  <a:txBody>
                    <a:bodyPr/>
                    <a:lstStyle/>
                    <a:p>
                      <a:r>
                        <a:t>345</a:t>
                      </a:r>
                    </a:p>
                  </a:txBody>
                  <a:tcPr/>
                </a:tc>
                <a:tc>
                  <a:txBody>
                    <a:bodyPr/>
                    <a:lstStyle/>
                    <a:p>
                      <a:r>
                        <a:t>37</a:t>
                      </a:r>
                    </a:p>
                  </a:txBody>
                  <a:tcPr/>
                </a:tc>
                <a:tc>
                  <a:txBody>
                    <a:bodyPr/>
                    <a:lstStyle/>
                    <a:p>
                      <a:r>
                        <a:t>4</a:t>
                      </a:r>
                    </a:p>
                  </a:txBody>
                  <a:tcPr/>
                </a:tc>
              </a:tr>
              <a:tr h="457200">
                <a:tc>
                  <a:txBody>
                    <a:bodyPr/>
                    <a:lstStyle/>
                    <a:p>
                      <a:r>
                        <a:t>I don’t agree</a:t>
                      </a:r>
                    </a:p>
                  </a:txBody>
                  <a:tcPr/>
                </a:tc>
                <a:tc>
                  <a:txBody>
                    <a:bodyPr/>
                    <a:lstStyle/>
                    <a:p>
                      <a:r>
                        <a:t>19</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364</a:t>
                      </a:r>
                    </a:p>
                  </a:txBody>
                  <a:tcPr/>
                </a:tc>
                <a:tc>
                  <a:txBody>
                    <a:bodyPr/>
                    <a:lstStyle/>
                    <a:p>
                      <a:r>
                        <a:t>37</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Yes, very much</a:t>
                      </a:r>
                    </a:p>
                  </a:txBody>
                  <a:tcPr/>
                </a:tc>
                <a:tc>
                  <a:txBody>
                    <a:bodyPr/>
                    <a:lstStyle/>
                    <a:p>
                      <a:r>
                        <a:t>319</a:t>
                      </a:r>
                    </a:p>
                  </a:txBody>
                  <a:tcPr/>
                </a:tc>
                <a:tc>
                  <a:txBody>
                    <a:bodyPr/>
                    <a:lstStyle/>
                    <a:p>
                      <a:r>
                        <a:t>33</a:t>
                      </a:r>
                    </a:p>
                  </a:txBody>
                  <a:tcPr/>
                </a:tc>
                <a:tc>
                  <a:txBody>
                    <a:bodyPr/>
                    <a:lstStyle/>
                    <a:p>
                      <a:r>
                        <a:t>3</a:t>
                      </a:r>
                    </a:p>
                  </a:txBody>
                  <a:tcPr/>
                </a:tc>
              </a:tr>
              <a:tr h="457200">
                <a:tc>
                  <a:txBody>
                    <a:bodyPr/>
                    <a:lstStyle/>
                    <a:p>
                      <a:r>
                        <a:t>No, it’s still the same</a:t>
                      </a:r>
                    </a:p>
                  </a:txBody>
                  <a:tcPr/>
                </a:tc>
                <a:tc>
                  <a:txBody>
                    <a:bodyPr/>
                    <a:lstStyle/>
                    <a:p>
                      <a:r>
                        <a:t>33</a:t>
                      </a:r>
                    </a:p>
                  </a:txBody>
                  <a:tcPr/>
                </a:tc>
                <a:tc>
                  <a:txBody>
                    <a:bodyPr/>
                    <a:lstStyle/>
                    <a:p>
                      <a:r>
                        <a:t>2</a:t>
                      </a:r>
                    </a:p>
                  </a:txBody>
                  <a:tcPr/>
                </a:tc>
                <a:tc>
                  <a:txBody>
                    <a:bodyPr/>
                    <a:lstStyle/>
                    <a:p>
                      <a:r>
                        <a:t>0</a:t>
                      </a:r>
                    </a:p>
                  </a:txBody>
                  <a:tcPr/>
                </a:tc>
              </a:tr>
              <a:tr h="457200">
                <a:tc>
                  <a:txBody>
                    <a:bodyPr/>
                    <a:lstStyle/>
                    <a:p>
                      <a:r>
                        <a:t>Total</a:t>
                      </a:r>
                    </a:p>
                  </a:txBody>
                  <a:tcPr/>
                </a:tc>
                <a:tc>
                  <a:txBody>
                    <a:bodyPr/>
                    <a:lstStyle/>
                    <a:p>
                      <a:r>
                        <a:t>352</a:t>
                      </a:r>
                    </a:p>
                  </a:txBody>
                  <a:tcPr/>
                </a:tc>
                <a:tc>
                  <a:txBody>
                    <a:bodyPr/>
                    <a:lstStyle/>
                    <a:p>
                      <a:r>
                        <a:t>35</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Positively</a:t>
                      </a:r>
                    </a:p>
                  </a:txBody>
                  <a:tcPr/>
                </a:tc>
                <a:tc>
                  <a:txBody>
                    <a:bodyPr/>
                    <a:lstStyle/>
                    <a:p>
                      <a:r>
                        <a:t>281</a:t>
                      </a:r>
                    </a:p>
                  </a:txBody>
                  <a:tcPr/>
                </a:tc>
                <a:tc>
                  <a:txBody>
                    <a:bodyPr/>
                    <a:lstStyle/>
                    <a:p>
                      <a:r>
                        <a:t>35</a:t>
                      </a:r>
                    </a:p>
                  </a:txBody>
                  <a:tcPr/>
                </a:tc>
                <a:tc>
                  <a:txBody>
                    <a:bodyPr/>
                    <a:lstStyle/>
                    <a:p>
                      <a:r>
                        <a:t>5</a:t>
                      </a:r>
                    </a:p>
                  </a:txBody>
                  <a:tcPr/>
                </a:tc>
              </a:tr>
              <a:tr h="365760">
                <a:tc>
                  <a:txBody>
                    <a:bodyPr/>
                    <a:lstStyle/>
                    <a:p>
                      <a:r>
                        <a:t>Negative</a:t>
                      </a:r>
                    </a:p>
                  </a:txBody>
                  <a:tcPr/>
                </a:tc>
                <a:tc>
                  <a:txBody>
                    <a:bodyPr/>
                    <a:lstStyle/>
                    <a:p>
                      <a:r>
                        <a:t>18</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29</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328</a:t>
                      </a:r>
                    </a:p>
                  </a:txBody>
                  <a:tcPr/>
                </a:tc>
                <a:tc>
                  <a:txBody>
                    <a:bodyPr/>
                    <a:lstStyle/>
                    <a:p>
                      <a:r>
                        <a:t>35</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