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Sheet100.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Sheet101.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Sheet102.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Sheet103.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Sheet104.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Sheet105.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Sheet106.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Sheet107.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Sheet108.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Sheet10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Sheet110.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Sheet111.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Sheet112.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Sheet113.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Sheet114.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Sheet115.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Sheet116.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Sheet117.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Sheet118.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Sheet119.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Sheet120.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Sheet121.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Sheet122.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Sheet123.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Sheet124.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Sheet125.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Sheet126.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Sheet127.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Sheet128.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Sheet129.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Sheet130.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Sheet131.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Sheet13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Sheet70.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Sheet71.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Sheet72.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Sheet73.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Sheet74.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Sheet75.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Sheet76.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Sheet77.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Sheet78.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Sheet7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Sheet80.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Sheet81.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Sheet82.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Sheet83.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Sheet84.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Sheet85.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Sheet86.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Sheet87.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Sheet88.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Sheet89.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Sheet90.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Sheet91.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Sheet92.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Sheet93.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Sheet94.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Sheet95.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Sheet96.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Sheet97.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Sheet98.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Sheet9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Actively working ...</c:v>
                </c:pt>
                <c:pt idx="1">
                  <c:v>Growth will happe...</c:v>
                </c:pt>
              </c:strCache>
            </c:strRef>
          </c:cat>
          <c:val>
            <c:numRef>
              <c:f>Sheet1!$B$2:$B$3</c:f>
              <c:numCache>
                <c:formatCode>General</c:formatCode>
                <c:ptCount val="2"/>
                <c:pt idx="0">
                  <c:v>0.9230769230769231</c:v>
                </c:pt>
                <c:pt idx="1">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The meeting was f...</c:v>
                </c:pt>
                <c:pt idx="1">
                  <c:v>The meeting was f...</c:v>
                </c:pt>
                <c:pt idx="2">
                  <c:v>The meeting was f...</c:v>
                </c:pt>
              </c:strCache>
            </c:strRef>
          </c:cat>
          <c:val>
            <c:numRef>
              <c:f>Sheet1!$B$2:$B$4</c:f>
              <c:numCache>
                <c:formatCode>General</c:formatCode>
                <c:ptCount val="3"/>
                <c:pt idx="0">
                  <c:v>0.058823529411764705</c:v>
                </c:pt>
                <c:pt idx="1">
                  <c:v>0.7647058823529411</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Param Vir Chakra</c:v>
                </c:pt>
                <c:pt idx="1">
                  <c:v>Ashoka Chakra</c:v>
                </c:pt>
              </c:strCache>
            </c:strRef>
          </c:cat>
          <c:val>
            <c:numRef>
              <c:f>Sheet1!$B$2:$B$3</c:f>
              <c:numCache>
                <c:formatCode>General</c:formatCode>
                <c:ptCount val="2"/>
                <c:pt idx="0">
                  <c:v>0.8181818181818182</c:v>
                </c:pt>
                <c:pt idx="1">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Sometimes</c:v>
                </c:pt>
              </c:strCache>
            </c:strRef>
          </c:cat>
          <c:val>
            <c:numRef>
              <c:f>Sheet1!$B$2:$B$3</c:f>
              <c:numCache>
                <c:formatCode>General</c:formatCode>
                <c:ptCount val="2"/>
                <c:pt idx="0">
                  <c:v>0.8732394366197183</c:v>
                </c:pt>
                <c:pt idx="1">
                  <c:v>0.1267605633802817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Communication in ...</c:v>
                </c:pt>
                <c:pt idx="1">
                  <c:v>Taking on work th...</c:v>
                </c:pt>
                <c:pt idx="2">
                  <c:v>Not having time t...</c:v>
                </c:pt>
              </c:strCache>
            </c:strRef>
          </c:cat>
          <c:val>
            <c:numRef>
              <c:f>Sheet1!$B$2:$B$4</c:f>
              <c:numCache>
                <c:formatCode>General</c:formatCode>
                <c:ptCount val="3"/>
                <c:pt idx="0">
                  <c:v>0.13636363636363635</c:v>
                </c:pt>
                <c:pt idx="1">
                  <c:v>0.13636363636363635</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Positively</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Both money and re...</c:v>
                </c:pt>
              </c:strCache>
            </c:strRef>
          </c:cat>
          <c:val>
            <c:numRef>
              <c:f>Sheet1!$B$2:$B$3</c:f>
              <c:numCache>
                <c:formatCode>General</c:formatCode>
                <c:ptCount val="2"/>
                <c:pt idx="0">
                  <c:v>0.7692307692307693</c:v>
                </c:pt>
                <c:pt idx="1">
                  <c:v>0.23076923076923078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Yes, it is easy a...</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Very good</c:v>
                </c:pt>
                <c:pt idx="1">
                  <c:v>Good</c:v>
                </c:pt>
                <c:pt idx="2">
                  <c:v>Moderate</c:v>
                </c:pt>
              </c:strCache>
            </c:strRef>
          </c:cat>
          <c:val>
            <c:numRef>
              <c:f>Sheet1!$B$2:$B$4</c:f>
              <c:numCache>
                <c:formatCode>General</c:formatCode>
                <c:ptCount val="3"/>
                <c:pt idx="0">
                  <c:v>0.32</c:v>
                </c:pt>
                <c:pt idx="1">
                  <c:v>0.48</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To an extent yes!</c:v>
                </c:pt>
                <c:pt idx="1">
                  <c:v>I need to know mo...</c:v>
                </c:pt>
              </c:strCache>
            </c:strRef>
          </c:cat>
          <c:val>
            <c:numRef>
              <c:f>Sheet1!$B$2:$B$3</c:f>
              <c:numCache>
                <c:formatCode>General</c:formatCode>
                <c:ptCount val="2"/>
                <c:pt idx="0">
                  <c:v>0.7777777777777778</c:v>
                </c:pt>
                <c:pt idx="1">
                  <c:v>0.2222222222222222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Ladakh</c:v>
                </c:pt>
                <c:pt idx="1">
                  <c:v>Great Himalayas</c:v>
                </c:pt>
                <c:pt idx="2">
                  <c:v>Pangong</c:v>
                </c:pt>
              </c:strCache>
            </c:strRef>
          </c:cat>
          <c:val>
            <c:numRef>
              <c:f>Sheet1!$B$2:$B$4</c:f>
              <c:numCache>
                <c:formatCode>General</c:formatCode>
                <c:ptCount val="3"/>
                <c:pt idx="0">
                  <c:v>0.15384615384615385</c:v>
                </c:pt>
                <c:pt idx="1">
                  <c:v>0.7692307692307693</c:v>
                </c:pt>
                <c:pt idx="2">
                  <c:v>0.07692307692307693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Ganga</c:v>
                </c:pt>
                <c:pt idx="1">
                  <c:v>Indus</c:v>
                </c:pt>
                <c:pt idx="2">
                  <c:v>Krishna</c:v>
                </c:pt>
              </c:strCache>
            </c:strRef>
          </c:cat>
          <c:val>
            <c:numRef>
              <c:f>Sheet1!$B$2:$B$4</c:f>
              <c:numCache>
                <c:formatCode>General</c:formatCode>
                <c:ptCount val="3"/>
                <c:pt idx="0">
                  <c:v>0.7272727272727273</c:v>
                </c:pt>
                <c:pt idx="1">
                  <c:v>0.09090909090909091</c:v>
                </c:pt>
                <c:pt idx="2">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Gangotri glacier</c:v>
                </c:pt>
                <c:pt idx="1">
                  <c:v>Lateral Glacier</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Sometimes</c:v>
                </c:pt>
                <c:pt idx="1">
                  <c:v>Not at all</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Arya</c:v>
                </c:pt>
                <c:pt idx="1">
                  <c:v>Kumar</c:v>
                </c:pt>
                <c:pt idx="2">
                  <c:v>Ali</c:v>
                </c:pt>
                <c:pt idx="3">
                  <c:v>Joe</c:v>
                </c:pt>
              </c:strCache>
            </c:strRef>
          </c:cat>
          <c:val>
            <c:numRef>
              <c:f>Sheet1!$B$2:$B$5</c:f>
              <c:numCache>
                <c:formatCode>General</c:formatCode>
                <c:ptCount val="4"/>
                <c:pt idx="0">
                  <c:v>0.18181818181818182</c:v>
                </c:pt>
                <c:pt idx="1">
                  <c:v>0.18181818181818182</c:v>
                </c:pt>
                <c:pt idx="2">
                  <c:v>0.45454545454545453</c:v>
                </c:pt>
                <c:pt idx="3">
                  <c:v>0.18181818181818182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c:v>
                </c:pt>
                <c:pt idx="1">
                  <c:v>C</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Feeling sorry for...</c:v>
                </c:pt>
                <c:pt idx="1">
                  <c:v>Feeling what some...</c:v>
                </c:pt>
                <c:pt idx="2">
                  <c:v>Feeling guilty</c:v>
                </c:pt>
              </c:strCache>
            </c:strRef>
          </c:cat>
          <c:val>
            <c:numRef>
              <c:f>Sheet1!$B$2:$B$4</c:f>
              <c:numCache>
                <c:formatCode>General</c:formatCode>
                <c:ptCount val="3"/>
                <c:pt idx="0">
                  <c:v>0.06896551724137931</c:v>
                </c:pt>
                <c:pt idx="1">
                  <c:v>0.896551724137931</c:v>
                </c:pt>
                <c:pt idx="2">
                  <c:v>0.034482758620689655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make an effort ...</c:v>
                </c:pt>
                <c:pt idx="1">
                  <c:v>I try to change t...</c:v>
                </c:pt>
              </c:strCache>
            </c:strRef>
          </c:cat>
          <c:val>
            <c:numRef>
              <c:f>Sheet1!$B$2:$B$3</c:f>
              <c:numCache>
                <c:formatCode>General</c:formatCode>
                <c:ptCount val="2"/>
                <c:pt idx="0">
                  <c:v>0.8888888888888888</c:v>
                </c:pt>
                <c:pt idx="1">
                  <c:v>0.1111111111111111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“You should have ...</c:v>
                </c:pt>
                <c:pt idx="1">
                  <c:v>“I understand”</c:v>
                </c:pt>
              </c:strCache>
            </c:strRef>
          </c:cat>
          <c:val>
            <c:numRef>
              <c:f>Sheet1!$B$2:$B$3</c:f>
              <c:numCache>
                <c:formatCode>General</c:formatCode>
                <c:ptCount val="2"/>
                <c:pt idx="0">
                  <c:v>0.17857142857142858</c:v>
                </c:pt>
                <c:pt idx="1">
                  <c:v>0.8214285714285714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Most of the times</c:v>
                </c:pt>
                <c:pt idx="1">
                  <c:v>Sometimes</c:v>
                </c:pt>
                <c:pt idx="2">
                  <c:v>Rarely</c:v>
                </c:pt>
              </c:strCache>
            </c:strRef>
          </c:cat>
          <c:val>
            <c:numRef>
              <c:f>Sheet1!$B$2:$B$4</c:f>
              <c:numCache>
                <c:formatCode>General</c:formatCode>
                <c:ptCount val="3"/>
                <c:pt idx="0">
                  <c:v>0.6428571428571429</c:v>
                </c:pt>
                <c:pt idx="1">
                  <c:v>0.2857142857142857</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Depends on the pe...</c:v>
                </c:pt>
              </c:strCache>
            </c:strRef>
          </c:cat>
          <c:val>
            <c:numRef>
              <c:f>Sheet1!$B$2:$B$3</c:f>
              <c:numCache>
                <c:formatCode>General</c:formatCode>
                <c:ptCount val="2"/>
                <c:pt idx="0">
                  <c:v>0.8571428571428571</c:v>
                </c:pt>
                <c:pt idx="1">
                  <c:v>0.14285714285714285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only mindful...</c:v>
                </c:pt>
                <c:pt idx="1">
                  <c:v>I am considerate ...</c:v>
                </c:pt>
              </c:strCache>
            </c:strRef>
          </c:cat>
          <c:val>
            <c:numRef>
              <c:f>Sheet1!$B$2:$B$3</c:f>
              <c:numCache>
                <c:formatCode>General</c:formatCode>
                <c:ptCount val="2"/>
                <c:pt idx="0">
                  <c:v>0.06666666666666667</c:v>
                </c:pt>
                <c:pt idx="1">
                  <c:v>0.9333333333333333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Very large</c:v>
                </c:pt>
                <c:pt idx="1">
                  <c:v>Moderate but can ...</c:v>
                </c:pt>
              </c:strCache>
            </c:strRef>
          </c:cat>
          <c:val>
            <c:numRef>
              <c:f>Sheet1!$B$2:$B$3</c:f>
              <c:numCache>
                <c:formatCode>General</c:formatCode>
                <c:ptCount val="2"/>
                <c:pt idx="0">
                  <c:v>0.3793103448275862</c:v>
                </c:pt>
                <c:pt idx="1">
                  <c:v>0.6206896551724138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Kindness doesn't ...</c:v>
                </c:pt>
                <c:pt idx="1">
                  <c:v>I don't know</c:v>
                </c:pt>
                <c:pt idx="2">
                  <c:v>For emotional con...</c:v>
                </c:pt>
              </c:strCache>
            </c:strRef>
          </c:cat>
          <c:val>
            <c:numRef>
              <c:f>Sheet1!$B$2:$B$4</c:f>
              <c:numCache>
                <c:formatCode>General</c:formatCode>
                <c:ptCount val="3"/>
                <c:pt idx="0">
                  <c:v>0.1</c:v>
                </c:pt>
                <c:pt idx="1">
                  <c:v>0.13333333333333333</c:v>
                </c:pt>
                <c:pt idx="2">
                  <c:v>0.7666666666666667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Often, I involve ...</c:v>
                </c:pt>
                <c:pt idx="1">
                  <c:v>I can easily swit...</c:v>
                </c:pt>
                <c:pt idx="2">
                  <c:v>I observe myself ...</c:v>
                </c:pt>
              </c:strCache>
            </c:strRef>
          </c:cat>
          <c:val>
            <c:numRef>
              <c:f>Sheet1!$B$2:$B$4</c:f>
              <c:numCache>
                <c:formatCode>General</c:formatCode>
                <c:ptCount val="3"/>
                <c:pt idx="0">
                  <c:v>0.6666666666666666</c:v>
                </c:pt>
                <c:pt idx="1">
                  <c:v>0.2916666666666667</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This is too diffi...</c:v>
                </c:pt>
                <c:pt idx="1">
                  <c:v>I can do this</c:v>
                </c:pt>
                <c:pt idx="2">
                  <c:v>Shuffling between...</c:v>
                </c:pt>
              </c:strCache>
            </c:strRef>
          </c:cat>
          <c:val>
            <c:numRef>
              <c:f>Sheet1!$B$2:$B$4</c:f>
              <c:numCache>
                <c:formatCode>General</c:formatCode>
                <c:ptCount val="3"/>
                <c:pt idx="0">
                  <c:v>0.041666666666666664</c:v>
                </c:pt>
                <c:pt idx="1">
                  <c:v>0.75</c:v>
                </c:pt>
                <c:pt idx="2">
                  <c:v>0.20833333333333334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 and my colleag...</c:v>
                </c:pt>
                <c:pt idx="1">
                  <c:v>My colleague and ...</c:v>
                </c:pt>
              </c:strCache>
            </c:strRef>
          </c:cat>
          <c:val>
            <c:numRef>
              <c:f>Sheet1!$B$2:$B$3</c:f>
              <c:numCache>
                <c:formatCode>General</c:formatCode>
                <c:ptCount val="2"/>
                <c:pt idx="0">
                  <c:v>0.48148148148148145</c:v>
                </c:pt>
                <c:pt idx="1">
                  <c:v>0.5185185185185185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am Raghav</c:v>
                </c:pt>
                <c:pt idx="1">
                  <c:v>My self Raghav</c:v>
                </c:pt>
              </c:strCache>
            </c:strRef>
          </c:cat>
          <c:val>
            <c:numRef>
              <c:f>Sheet1!$B$2:$B$3</c:f>
              <c:numCache>
                <c:formatCode>General</c:formatCode>
                <c:ptCount val="2"/>
                <c:pt idx="0">
                  <c:v>0.3333333333333333</c:v>
                </c:pt>
                <c:pt idx="1">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Let's talk</c:v>
                </c:pt>
                <c:pt idx="1">
                  <c:v>Let's have a chat</c:v>
                </c:pt>
                <c:pt idx="2">
                  <c:v>Let's discuss</c:v>
                </c:pt>
              </c:strCache>
            </c:strRef>
          </c:cat>
          <c:val>
            <c:numRef>
              <c:f>Sheet1!$B$2:$B$4</c:f>
              <c:numCache>
                <c:formatCode>General</c:formatCode>
                <c:ptCount val="3"/>
                <c:pt idx="0">
                  <c:v>0.13333333333333333</c:v>
                </c:pt>
                <c:pt idx="1">
                  <c:v>0.03333333333333333</c:v>
                </c:pt>
                <c:pt idx="2">
                  <c:v>0.8333333333333334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to leave a...</c:v>
                </c:pt>
                <c:pt idx="1">
                  <c:v>I have to leave a...</c:v>
                </c:pt>
              </c:strCache>
            </c:strRef>
          </c:cat>
          <c:val>
            <c:numRef>
              <c:f>Sheet1!$B$2:$B$3</c:f>
              <c:numCache>
                <c:formatCode>General</c:formatCode>
                <c:ptCount val="2"/>
                <c:pt idx="0">
                  <c:v>0.21428571428571427</c:v>
                </c:pt>
                <c:pt idx="1">
                  <c:v>0.7857142857142857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give the exam</c:v>
                </c:pt>
                <c:pt idx="1">
                  <c:v>I will take the exam</c:v>
                </c:pt>
              </c:strCache>
            </c:strRef>
          </c:cat>
          <c:val>
            <c:numRef>
              <c:f>Sheet1!$B$2:$B$3</c:f>
              <c:numCache>
                <c:formatCode>General</c:formatCode>
                <c:ptCount val="2"/>
                <c:pt idx="0">
                  <c:v>0.36</c:v>
                </c:pt>
                <c:pt idx="1">
                  <c:v>0.64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will have to at...</c:v>
                </c:pt>
                <c:pt idx="1">
                  <c:v>I will have to at...</c:v>
                </c:pt>
              </c:strCache>
            </c:strRef>
          </c:cat>
          <c:val>
            <c:numRef>
              <c:f>Sheet1!$B$2:$B$3</c:f>
              <c:numCache>
                <c:formatCode>General</c:formatCode>
                <c:ptCount val="2"/>
                <c:pt idx="0">
                  <c:v>0.2857142857142857</c:v>
                </c:pt>
                <c:pt idx="1">
                  <c:v>0.7142857142857143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We get in the bus...</c:v>
                </c:pt>
                <c:pt idx="1">
                  <c:v>We get on the bus...</c:v>
                </c:pt>
              </c:strCache>
            </c:strRef>
          </c:cat>
          <c:val>
            <c:numRef>
              <c:f>Sheet1!$B$2:$B$3</c:f>
              <c:numCache>
                <c:formatCode>General</c:formatCode>
                <c:ptCount val="2"/>
                <c:pt idx="0">
                  <c:v>0.48</c:v>
                </c:pt>
                <c:pt idx="1">
                  <c:v>0.52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Sometimes</c:v>
                </c:pt>
                <c:pt idx="1">
                  <c:v>Most of the times</c:v>
                </c:pt>
                <c:pt idx="2">
                  <c:v>Often</c:v>
                </c:pt>
                <c:pt idx="3">
                  <c:v>Not at all</c:v>
                </c:pt>
              </c:strCache>
            </c:strRef>
          </c:cat>
          <c:val>
            <c:numRef>
              <c:f>Sheet1!$B$2:$B$5</c:f>
              <c:numCache>
                <c:formatCode>General</c:formatCode>
                <c:ptCount val="4"/>
                <c:pt idx="0">
                  <c:v>0.30434782608695654</c:v>
                </c:pt>
                <c:pt idx="1">
                  <c:v>0.17391304347826086</c:v>
                </c:pt>
                <c:pt idx="2">
                  <c:v>0.08695652173913043</c:v>
                </c:pt>
                <c:pt idx="3">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You need not to c...</c:v>
                </c:pt>
                <c:pt idx="1">
                  <c:v>You need not come...</c:v>
                </c:pt>
                <c:pt idx="2">
                  <c:v>You need not to c...</c:v>
                </c:pt>
              </c:strCache>
            </c:strRef>
          </c:cat>
          <c:val>
            <c:numRef>
              <c:f>Sheet1!$B$2:$B$4</c:f>
              <c:numCache>
                <c:formatCode>General</c:formatCode>
                <c:ptCount val="3"/>
                <c:pt idx="0">
                  <c:v>0.08</c:v>
                </c:pt>
                <c:pt idx="1">
                  <c:v>0.08</c:v>
                </c:pt>
                <c:pt idx="2">
                  <c:v>0.84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return back</c:v>
                </c:pt>
                <c:pt idx="1">
                  <c:v>return</c:v>
                </c:pt>
                <c:pt idx="2">
                  <c:v>come</c:v>
                </c:pt>
              </c:strCache>
            </c:strRef>
          </c:cat>
          <c:val>
            <c:numRef>
              <c:f>Sheet1!$B$2:$B$4</c:f>
              <c:numCache>
                <c:formatCode>General</c:formatCode>
                <c:ptCount val="3"/>
                <c:pt idx="0">
                  <c:v>0.5925925925925926</c:v>
                </c:pt>
                <c:pt idx="1">
                  <c:v>0.3333333333333333</c:v>
                </c:pt>
                <c:pt idx="2">
                  <c:v>0.07407407407407407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revert back</c:v>
                </c:pt>
                <c:pt idx="1">
                  <c:v>reply back</c:v>
                </c:pt>
                <c:pt idx="2">
                  <c:v>revert</c:v>
                </c:pt>
              </c:strCache>
            </c:strRef>
          </c:cat>
          <c:val>
            <c:numRef>
              <c:f>Sheet1!$B$2:$B$4</c:f>
              <c:numCache>
                <c:formatCode>General</c:formatCode>
                <c:ptCount val="3"/>
                <c:pt idx="0">
                  <c:v>0.391304347826087</c:v>
                </c:pt>
                <c:pt idx="1">
                  <c:v>0.17391304347826086</c:v>
                </c:pt>
                <c:pt idx="2">
                  <c:v>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What is your good...</c:v>
                </c:pt>
                <c:pt idx="1">
                  <c:v>What is your name</c:v>
                </c:pt>
              </c:strCache>
            </c:strRef>
          </c:cat>
          <c:val>
            <c:numRef>
              <c:f>Sheet1!$B$2:$B$3</c:f>
              <c:numCache>
                <c:formatCode>General</c:formatCode>
                <c:ptCount val="2"/>
                <c:pt idx="0">
                  <c:v>0.5238095238095238</c:v>
                </c:pt>
                <c:pt idx="1">
                  <c:v>0.47619047619047616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have a doubt</c:v>
                </c:pt>
                <c:pt idx="1">
                  <c:v>I have a question</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0.9615384615384616</c:v>
                </c:pt>
                <c:pt idx="1">
                  <c:v>0.038461538461538464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Ask them if they ...</c:v>
                </c:pt>
                <c:pt idx="1">
                  <c:v>Explain the other...</c:v>
                </c:pt>
                <c:pt idx="2">
                  <c:v>All of these woul...</c:v>
                </c:pt>
              </c:strCache>
            </c:strRef>
          </c:cat>
          <c:val>
            <c:numRef>
              <c:f>Sheet1!$B$2:$B$4</c:f>
              <c:numCache>
                <c:formatCode>General</c:formatCode>
                <c:ptCount val="3"/>
                <c:pt idx="0">
                  <c:v>0.4090909090909091</c:v>
                </c:pt>
                <c:pt idx="1">
                  <c:v>0.045454545454545456</c:v>
                </c:pt>
                <c:pt idx="2">
                  <c:v>0.5454545454545454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Positive Thinking</c:v>
                </c:pt>
                <c:pt idx="1">
                  <c:v>Negative Thinking</c:v>
                </c:pt>
              </c:strCache>
            </c:strRef>
          </c:cat>
          <c:val>
            <c:numRef>
              <c:f>Sheet1!$B$2:$B$3</c:f>
              <c:numCache>
                <c:formatCode>General</c:formatCode>
                <c:ptCount val="2"/>
                <c:pt idx="0">
                  <c:v>0.14285714285714285</c:v>
                </c:pt>
                <c:pt idx="1">
                  <c:v>0.8571428571428571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Pulao</c:v>
                </c:pt>
                <c:pt idx="1">
                  <c:v>Rasam</c:v>
                </c:pt>
                <c:pt idx="2">
                  <c:v>Fried Rice</c:v>
                </c:pt>
              </c:strCache>
            </c:strRef>
          </c:cat>
          <c:val>
            <c:numRef>
              <c:f>Sheet1!$B$2:$B$4</c:f>
              <c:numCache>
                <c:formatCode>General</c:formatCode>
                <c:ptCount val="3"/>
                <c:pt idx="0">
                  <c:v>0.09090909090909091</c:v>
                </c:pt>
                <c:pt idx="1">
                  <c:v>0.8636363636363636</c:v>
                </c:pt>
                <c:pt idx="2">
                  <c:v>0.045454545454545456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Biryani</c:v>
                </c:pt>
                <c:pt idx="1">
                  <c:v>Chitranna</c:v>
                </c:pt>
                <c:pt idx="2">
                  <c:v>Ghee rice</c:v>
                </c:pt>
              </c:strCache>
            </c:strRef>
          </c:cat>
          <c:val>
            <c:numRef>
              <c:f>Sheet1!$B$2:$B$4</c:f>
              <c:numCache>
                <c:formatCode>General</c:formatCode>
                <c:ptCount val="3"/>
                <c:pt idx="0">
                  <c:v>0.7</c:v>
                </c:pt>
                <c:pt idx="1">
                  <c:v>0.25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Listen</c:v>
                </c:pt>
                <c:pt idx="1">
                  <c:v>Talk</c:v>
                </c:pt>
              </c:strCache>
            </c:strRef>
          </c:cat>
          <c:val>
            <c:numRef>
              <c:f>Sheet1!$B$2:$B$3</c:f>
              <c:numCache>
                <c:formatCode>General</c:formatCode>
                <c:ptCount val="2"/>
                <c:pt idx="0">
                  <c:v>0.13636363636363635</c:v>
                </c:pt>
                <c:pt idx="1">
                  <c:v>0.8636363636363636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Gojju</c:v>
                </c:pt>
                <c:pt idx="1">
                  <c:v>Sambhar</c:v>
                </c:pt>
                <c:pt idx="2">
                  <c:v>Payasam</c:v>
                </c:pt>
                <c:pt idx="3">
                  <c:v>Papad</c:v>
                </c:pt>
              </c:strCache>
            </c:strRef>
          </c:cat>
          <c:val>
            <c:numRef>
              <c:f>Sheet1!$B$2:$B$5</c:f>
              <c:numCache>
                <c:formatCode>General</c:formatCode>
                <c:ptCount val="4"/>
                <c:pt idx="0">
                  <c:v>0.08695652173913043</c:v>
                </c:pt>
                <c:pt idx="1">
                  <c:v>0.08695652173913043</c:v>
                </c:pt>
                <c:pt idx="2">
                  <c:v>0.782608695652174</c:v>
                </c:pt>
                <c:pt idx="3">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Rasagulla</c:v>
                </c:pt>
                <c:pt idx="1">
                  <c:v>Mysore Pak</c:v>
                </c:pt>
                <c:pt idx="2">
                  <c:v>Sandesh</c:v>
                </c:pt>
              </c:strCache>
            </c:strRef>
          </c:cat>
          <c:val>
            <c:numRef>
              <c:f>Sheet1!$B$2:$B$4</c:f>
              <c:numCache>
                <c:formatCode>General</c:formatCode>
                <c:ptCount val="3"/>
                <c:pt idx="0">
                  <c:v>0.043478260869565216</c:v>
                </c:pt>
                <c:pt idx="1">
                  <c:v>0.9130434782608695</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Masala Dosa</c:v>
                </c:pt>
                <c:pt idx="1">
                  <c:v>Samosa</c:v>
                </c:pt>
                <c:pt idx="2">
                  <c:v>Bhel Puri</c:v>
                </c:pt>
              </c:strCache>
            </c:strRef>
          </c:cat>
          <c:val>
            <c:numRef>
              <c:f>Sheet1!$B$2:$B$4</c:f>
              <c:numCache>
                <c:formatCode>General</c:formatCode>
                <c:ptCount val="3"/>
                <c:pt idx="0">
                  <c:v>0.5217391304347826</c:v>
                </c:pt>
                <c:pt idx="1">
                  <c:v>0.30434782608695654</c:v>
                </c:pt>
                <c:pt idx="2">
                  <c:v>0.17391304347826086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Chapathi</c:v>
                </c:pt>
                <c:pt idx="1">
                  <c:v>Bisi Bele Bath</c:v>
                </c:pt>
                <c:pt idx="2">
                  <c:v>Upma</c:v>
                </c:pt>
              </c:strCache>
            </c:strRef>
          </c:cat>
          <c:val>
            <c:numRef>
              <c:f>Sheet1!$B$2:$B$4</c:f>
              <c:numCache>
                <c:formatCode>General</c:formatCode>
                <c:ptCount val="3"/>
                <c:pt idx="0">
                  <c:v>0.5</c:v>
                </c:pt>
                <c:pt idx="1">
                  <c:v>0.45</c:v>
                </c:pt>
                <c:pt idx="2">
                  <c:v>0.05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A curry</c:v>
                </c:pt>
                <c:pt idx="1">
                  <c:v>A juice</c:v>
                </c:pt>
                <c:pt idx="2">
                  <c:v>A fruit salad</c:v>
                </c:pt>
                <c:pt idx="3">
                  <c:v>A sweet</c:v>
                </c:pt>
              </c:strCache>
            </c:strRef>
          </c:cat>
          <c:val>
            <c:numRef>
              <c:f>Sheet1!$B$2:$B$5</c:f>
              <c:numCache>
                <c:formatCode>General</c:formatCode>
                <c:ptCount val="4"/>
                <c:pt idx="0">
                  <c:v>0.3333333333333333</c:v>
                </c:pt>
                <c:pt idx="1">
                  <c:v>0.125</c:v>
                </c:pt>
                <c:pt idx="2">
                  <c:v>0.4583333333333333</c:v>
                </c:pt>
                <c:pt idx="3">
                  <c:v>0.08333333333333333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Puttu</c:v>
                </c:pt>
                <c:pt idx="1">
                  <c:v>Aviyal</c:v>
                </c:pt>
                <c:pt idx="2">
                  <c:v>Kolambu</c:v>
                </c:pt>
                <c:pt idx="3">
                  <c:v>Appam</c:v>
                </c:pt>
              </c:strCache>
            </c:strRef>
          </c:cat>
          <c:val>
            <c:numRef>
              <c:f>Sheet1!$B$2:$B$5</c:f>
              <c:numCache>
                <c:formatCode>General</c:formatCode>
                <c:ptCount val="4"/>
                <c:pt idx="0">
                  <c:v>0.13043478260869565</c:v>
                </c:pt>
                <c:pt idx="1">
                  <c:v>0.21739130434782608</c:v>
                </c:pt>
                <c:pt idx="2">
                  <c:v>0.5652173913043478</c:v>
                </c:pt>
                <c:pt idx="3">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It is usually eat...</c:v>
                </c:pt>
                <c:pt idx="1">
                  <c:v>It is traditional...</c:v>
                </c:pt>
                <c:pt idx="2">
                  <c:v>It usually compri...</c:v>
                </c:pt>
                <c:pt idx="3">
                  <c:v>It is always vege...</c:v>
                </c:pt>
              </c:strCache>
            </c:strRef>
          </c:cat>
          <c:val>
            <c:numRef>
              <c:f>Sheet1!$B$2:$B$5</c:f>
              <c:numCache>
                <c:formatCode>General</c:formatCode>
                <c:ptCount val="4"/>
                <c:pt idx="0">
                  <c:v>0.2916666666666667</c:v>
                </c:pt>
                <c:pt idx="1">
                  <c:v>0.16666666666666666</c:v>
                </c:pt>
                <c:pt idx="2">
                  <c:v>0.041666666666666664</c:v>
                </c:pt>
                <c:pt idx="3">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Mulligatawny soup</c:v>
                </c:pt>
                <c:pt idx="1">
                  <c:v>Chutney</c:v>
                </c:pt>
                <c:pt idx="2">
                  <c:v>Tandoori roti</c:v>
                </c:pt>
              </c:strCache>
            </c:strRef>
          </c:cat>
          <c:val>
            <c:numRef>
              <c:f>Sheet1!$B$2:$B$4</c:f>
              <c:numCache>
                <c:formatCode>General</c:formatCode>
                <c:ptCount val="3"/>
                <c:pt idx="0">
                  <c:v>0.30434782608695654</c:v>
                </c:pt>
                <c:pt idx="1">
                  <c:v>0.6086956521739131</c:v>
                </c:pt>
                <c:pt idx="2">
                  <c:v>0.08695652173913043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Sheet1!$A$2:$A$2</c:f>
              <c:strCache>
                <c:ptCount val="1"/>
                <c:pt idx="0">
                  <c:v>Coconut oil</c:v>
                </c:pt>
              </c:strCache>
            </c:strRef>
          </c:cat>
          <c:val>
            <c:numRef>
              <c:f>Sheet1!$B$2:$B$2</c:f>
              <c:numCache>
                <c:formatCode>General</c:formatCode>
                <c:ptCount val="1"/>
                <c:pt idx="0">
                  <c:v>1.0</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Tamil Nadu</c:v>
                </c:pt>
                <c:pt idx="1">
                  <c:v>Andhra Pradesh</c:v>
                </c:pt>
              </c:strCache>
            </c:strRef>
          </c:cat>
          <c:val>
            <c:numRef>
              <c:f>Sheet1!$B$2:$B$3</c:f>
              <c:numCache>
                <c:formatCode>General</c:formatCode>
                <c:ptCount val="2"/>
                <c:pt idx="0">
                  <c:v>0.9047619047619048</c:v>
                </c:pt>
                <c:pt idx="1">
                  <c:v>0.09523809523809523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20-35%</c:v>
                </c:pt>
                <c:pt idx="1">
                  <c:v>25-40%</c:v>
                </c:pt>
                <c:pt idx="2">
                  <c:v>40-70%</c:v>
                </c:pt>
              </c:strCache>
            </c:strRef>
          </c:cat>
          <c:val>
            <c:numRef>
              <c:f>Sheet1!$B$2:$B$4</c:f>
              <c:numCache>
                <c:formatCode>General</c:formatCode>
                <c:ptCount val="3"/>
                <c:pt idx="0">
                  <c:v>0.045454545454545456</c:v>
                </c:pt>
                <c:pt idx="1">
                  <c:v>0.22727272727272727</c:v>
                </c:pt>
                <c:pt idx="2">
                  <c:v>0.7272727272727273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Somewhat Agree</c:v>
                </c:pt>
              </c:strCache>
            </c:strRef>
          </c:cat>
          <c:val>
            <c:numRef>
              <c:f>Sheet1!$B$2:$B$3</c:f>
              <c:numCache>
                <c:formatCode>General</c:formatCode>
                <c:ptCount val="2"/>
                <c:pt idx="0">
                  <c:v>0.6666666666666666</c:v>
                </c:pt>
                <c:pt idx="1">
                  <c:v>0.3333333333333333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0.18181818181818182</c:v>
                </c:pt>
                <c:pt idx="1">
                  <c:v>0.4090909090909091</c:v>
                </c:pt>
                <c:pt idx="2">
                  <c:v>0.4090909090909091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I want more ...</c:v>
                </c:pt>
                <c:pt idx="1">
                  <c:v>No, I understood</c:v>
                </c:pt>
              </c:strCache>
            </c:strRef>
          </c:cat>
          <c:val>
            <c:numRef>
              <c:f>Sheet1!$B$2:$B$3</c:f>
              <c:numCache>
                <c:formatCode>General</c:formatCode>
                <c:ptCount val="2"/>
                <c:pt idx="0">
                  <c:v>0.375</c:v>
                </c:pt>
                <c:pt idx="1">
                  <c:v>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0.7916666666666666</c:v>
                </c:pt>
                <c:pt idx="1">
                  <c:v>0.16666666666666666</c:v>
                </c:pt>
                <c:pt idx="2">
                  <c:v>0.041666666666666664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Somewhat agree</c:v>
                </c:pt>
                <c:pt idx="2">
                  <c:v>Disagree</c:v>
                </c:pt>
              </c:strCache>
            </c:strRef>
          </c:cat>
          <c:val>
            <c:numRef>
              <c:f>Sheet1!$B$2:$B$4</c:f>
              <c:numCache>
                <c:formatCode>General</c:formatCode>
                <c:ptCount val="3"/>
                <c:pt idx="0">
                  <c:v>0.38095238095238093</c:v>
                </c:pt>
                <c:pt idx="1">
                  <c:v>0.19047619047619047</c:v>
                </c:pt>
                <c:pt idx="2">
                  <c:v>0.42857142857142855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Waiting time at r...</c:v>
                </c:pt>
                <c:pt idx="1">
                  <c:v>Wrong customer ad...</c:v>
                </c:pt>
                <c:pt idx="2">
                  <c:v>Long delivery dis...</c:v>
                </c:pt>
                <c:pt idx="3">
                  <c:v>Angry Customer</c:v>
                </c:pt>
                <c:pt idx="4">
                  <c:v>None</c:v>
                </c:pt>
              </c:strCache>
            </c:strRef>
          </c:cat>
          <c:val>
            <c:numRef>
              <c:f>Sheet1!$B$2:$B$6</c:f>
              <c:numCache>
                <c:formatCode>General</c:formatCode>
                <c:ptCount val="5"/>
                <c:pt idx="0">
                  <c:v>0.717391304347826</c:v>
                </c:pt>
                <c:pt idx="1">
                  <c:v>0.06521739130434782</c:v>
                </c:pt>
                <c:pt idx="2">
                  <c:v>0.09239130434782608</c:v>
                </c:pt>
                <c:pt idx="3">
                  <c:v>0.016304347826086956</c:v>
                </c:pt>
                <c:pt idx="4">
                  <c:v>0.10869565217391304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Ladyfinger</c:v>
                </c:pt>
                <c:pt idx="1">
                  <c:v>Brinjal</c:v>
                </c:pt>
                <c:pt idx="2">
                  <c:v>Pumpkin</c:v>
                </c:pt>
              </c:strCache>
            </c:strRef>
          </c:cat>
          <c:val>
            <c:numRef>
              <c:f>Sheet1!$B$2:$B$4</c:f>
              <c:numCache>
                <c:formatCode>General</c:formatCode>
                <c:ptCount val="3"/>
                <c:pt idx="0">
                  <c:v>0.15789473684210525</c:v>
                </c:pt>
                <c:pt idx="1">
                  <c:v>0.2631578947368421</c:v>
                </c:pt>
                <c:pt idx="2">
                  <c:v>0.5789473684210527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Mexico</c:v>
                </c:pt>
              </c:strCache>
            </c:strRef>
          </c:cat>
          <c:val>
            <c:numRef>
              <c:f>Sheet1!$B$2:$B$4</c:f>
              <c:numCache>
                <c:formatCode>General</c:formatCode>
                <c:ptCount val="3"/>
                <c:pt idx="0">
                  <c:v>0.13043478260869565</c:v>
                </c:pt>
                <c:pt idx="1">
                  <c:v>0.21739130434782608</c:v>
                </c:pt>
                <c:pt idx="2">
                  <c:v>0.6521739130434783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Khichdi</c:v>
                </c:pt>
                <c:pt idx="1">
                  <c:v>Roti</c:v>
                </c:pt>
                <c:pt idx="2">
                  <c:v>Dal</c:v>
                </c:pt>
              </c:strCache>
            </c:strRef>
          </c:cat>
          <c:val>
            <c:numRef>
              <c:f>Sheet1!$B$2:$B$4</c:f>
              <c:numCache>
                <c:formatCode>General</c:formatCode>
                <c:ptCount val="3"/>
                <c:pt idx="0">
                  <c:v>0.6086956521739131</c:v>
                </c:pt>
                <c:pt idx="1">
                  <c:v>0.13043478260869565</c:v>
                </c:pt>
                <c:pt idx="2">
                  <c:v>0.2608695652173913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Canada</c:v>
                </c:pt>
                <c:pt idx="1">
                  <c:v>Italy</c:v>
                </c:pt>
                <c:pt idx="2">
                  <c:v>Ethiopia</c:v>
                </c:pt>
              </c:strCache>
            </c:strRef>
          </c:cat>
          <c:val>
            <c:numRef>
              <c:f>Sheet1!$B$2:$B$4</c:f>
              <c:numCache>
                <c:formatCode>General</c:formatCode>
                <c:ptCount val="3"/>
                <c:pt idx="0">
                  <c:v>0.043478260869565216</c:v>
                </c:pt>
                <c:pt idx="1">
                  <c:v>0.13043478260869565</c:v>
                </c:pt>
                <c:pt idx="2">
                  <c:v>0.8260869565217391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 like listening ...</c:v>
                </c:pt>
                <c:pt idx="1">
                  <c:v>I start as a list...</c:v>
                </c:pt>
                <c:pt idx="2">
                  <c:v>Not good, needs i...</c:v>
                </c:pt>
              </c:strCache>
            </c:strRef>
          </c:cat>
          <c:val>
            <c:numRef>
              <c:f>Sheet1!$B$2:$B$4</c:f>
              <c:numCache>
                <c:formatCode>General</c:formatCode>
                <c:ptCount val="3"/>
                <c:pt idx="0">
                  <c:v>0.782608695652174</c:v>
                </c:pt>
                <c:pt idx="1">
                  <c:v>0.17391304347826086</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Uttar Pradesh</c:v>
                </c:pt>
                <c:pt idx="1">
                  <c:v>Rajasthan</c:v>
                </c:pt>
                <c:pt idx="2">
                  <c:v>Assam</c:v>
                </c:pt>
              </c:strCache>
            </c:strRef>
          </c:cat>
          <c:val>
            <c:numRef>
              <c:f>Sheet1!$B$2:$B$4</c:f>
              <c:numCache>
                <c:formatCode>General</c:formatCode>
                <c:ptCount val="3"/>
                <c:pt idx="0">
                  <c:v>0.8695652173913043</c:v>
                </c:pt>
                <c:pt idx="1">
                  <c:v>0.08695652173913043</c:v>
                </c:pt>
                <c:pt idx="2">
                  <c:v>0.043478260869565216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India</c:v>
                </c:pt>
                <c:pt idx="1">
                  <c:v>Italy</c:v>
                </c:pt>
                <c:pt idx="2">
                  <c:v>China</c:v>
                </c:pt>
              </c:strCache>
            </c:strRef>
          </c:cat>
          <c:val>
            <c:numRef>
              <c:f>Sheet1!$B$2:$B$4</c:f>
              <c:numCache>
                <c:formatCode>General</c:formatCode>
                <c:ptCount val="3"/>
                <c:pt idx="0">
                  <c:v>0.23809523809523808</c:v>
                </c:pt>
                <c:pt idx="1">
                  <c:v>0.14285714285714285</c:v>
                </c:pt>
                <c:pt idx="2">
                  <c:v>0.6190476190476191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Mexico</c:v>
                </c:pt>
                <c:pt idx="1">
                  <c:v>South East Asia</c:v>
                </c:pt>
              </c:strCache>
            </c:strRef>
          </c:cat>
          <c:val>
            <c:numRef>
              <c:f>Sheet1!$B$2:$B$3</c:f>
              <c:numCache>
                <c:formatCode>General</c:formatCode>
                <c:ptCount val="2"/>
                <c:pt idx="0">
                  <c:v>0.1111111111111111</c:v>
                </c:pt>
                <c:pt idx="1">
                  <c:v>0.8888888888888888</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Rajasthan</c:v>
                </c:pt>
                <c:pt idx="1">
                  <c:v>Manipur</c:v>
                </c:pt>
                <c:pt idx="2">
                  <c:v>Bihar</c:v>
                </c:pt>
              </c:strCache>
            </c:strRef>
          </c:cat>
          <c:val>
            <c:numRef>
              <c:f>Sheet1!$B$2:$B$4</c:f>
              <c:numCache>
                <c:formatCode>General</c:formatCode>
                <c:ptCount val="3"/>
                <c:pt idx="0">
                  <c:v>0.2222222222222222</c:v>
                </c:pt>
                <c:pt idx="1">
                  <c:v>0.1111111111111111</c:v>
                </c:pt>
                <c:pt idx="2">
                  <c:v>0.6666666666666666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Saaga</c:v>
                </c:pt>
                <c:pt idx="1">
                  <c:v>Daal Bati</c:v>
                </c:pt>
              </c:strCache>
            </c:strRef>
          </c:cat>
          <c:val>
            <c:numRef>
              <c:f>Sheet1!$B$2:$B$3</c:f>
              <c:numCache>
                <c:formatCode>General</c:formatCode>
                <c:ptCount val="2"/>
                <c:pt idx="0">
                  <c:v>0.5</c:v>
                </c:pt>
                <c:pt idx="1">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Maharashtra</c:v>
                </c:pt>
                <c:pt idx="1">
                  <c:v>Punjab</c:v>
                </c:pt>
                <c:pt idx="2">
                  <c:v>Himachal Pradesh</c:v>
                </c:pt>
              </c:strCache>
            </c:strRef>
          </c:cat>
          <c:val>
            <c:numRef>
              <c:f>Sheet1!$B$2:$B$4</c:f>
              <c:numCache>
                <c:formatCode>General</c:formatCode>
                <c:ptCount val="3"/>
                <c:pt idx="0">
                  <c:v>0.6842105263157895</c:v>
                </c:pt>
                <c:pt idx="1">
                  <c:v>0.10526315789473684</c:v>
                </c:pt>
                <c:pt idx="2">
                  <c:v>0.21052631578947367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Jammu and Kashmir</c:v>
                </c:pt>
                <c:pt idx="1">
                  <c:v>Himachal Pradesh</c:v>
                </c:pt>
              </c:strCache>
            </c:strRef>
          </c:cat>
          <c:val>
            <c:numRef>
              <c:f>Sheet1!$B$2:$B$3</c:f>
              <c:numCache>
                <c:formatCode>General</c:formatCode>
                <c:ptCount val="2"/>
                <c:pt idx="0">
                  <c:v>0.6363636363636364</c:v>
                </c:pt>
                <c:pt idx="1">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China</c:v>
                </c:pt>
                <c:pt idx="1">
                  <c:v>India</c:v>
                </c:pt>
              </c:strCache>
            </c:strRef>
          </c:cat>
          <c:val>
            <c:numRef>
              <c:f>Sheet1!$B$2:$B$3</c:f>
              <c:numCache>
                <c:formatCode>General</c:formatCode>
                <c:ptCount val="2"/>
                <c:pt idx="0">
                  <c:v>0.047619047619047616</c:v>
                </c:pt>
                <c:pt idx="1">
                  <c:v>0.9523809523809523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Mexico</c:v>
                </c:pt>
                <c:pt idx="1">
                  <c:v>Hawaii</c:v>
                </c:pt>
                <c:pt idx="2">
                  <c:v>Brazil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Vitamin C</c:v>
                </c:pt>
                <c:pt idx="1">
                  <c:v>Vitamin A</c:v>
                </c:pt>
              </c:strCache>
            </c:strRef>
          </c:cat>
          <c:val>
            <c:numRef>
              <c:f>Sheet1!$B$2:$B$3</c:f>
              <c:numCache>
                <c:formatCode>General</c:formatCode>
                <c:ptCount val="2"/>
                <c:pt idx="0">
                  <c:v>0.875</c:v>
                </c:pt>
                <c:pt idx="1">
                  <c:v>0.125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Negative evaluation</c:v>
                </c:pt>
                <c:pt idx="1">
                  <c:v>To avoid sneezing</c:v>
                </c:pt>
              </c:strCache>
            </c:strRef>
          </c:cat>
          <c:val>
            <c:numRef>
              <c:f>Sheet1!$B$2:$B$3</c:f>
              <c:numCache>
                <c:formatCode>General</c:formatCode>
                <c:ptCount val="2"/>
                <c:pt idx="0">
                  <c:v>0.8666666666666667</c:v>
                </c:pt>
                <c:pt idx="1">
                  <c:v>0.13333333333333333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Better customer s...</c:v>
                </c:pt>
                <c:pt idx="1">
                  <c:v>More on-time deli...</c:v>
                </c:pt>
                <c:pt idx="2">
                  <c:v>Greeting customer...</c:v>
                </c:pt>
              </c:strCache>
            </c:strRef>
          </c:cat>
          <c:val>
            <c:numRef>
              <c:f>Sheet1!$B$2:$B$4</c:f>
              <c:numCache>
                <c:formatCode>General</c:formatCode>
                <c:ptCount val="3"/>
                <c:pt idx="0">
                  <c:v>0.2857142857142857</c:v>
                </c:pt>
                <c:pt idx="1">
                  <c:v>0.20714285714285716</c:v>
                </c:pt>
                <c:pt idx="2">
                  <c:v>0.5071428571428571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Always</c:v>
                </c:pt>
                <c:pt idx="1">
                  <c:v>Sometimes</c:v>
                </c:pt>
                <c:pt idx="2">
                  <c:v>Never</c:v>
                </c:pt>
              </c:strCache>
            </c:strRef>
          </c:cat>
          <c:val>
            <c:numRef>
              <c:f>Sheet1!$B$2:$B$4</c:f>
              <c:numCache>
                <c:formatCode>General</c:formatCode>
                <c:ptCount val="3"/>
                <c:pt idx="0">
                  <c:v>0.5720720720720721</c:v>
                </c:pt>
                <c:pt idx="1">
                  <c:v>0.32882882882882886</c:v>
                </c:pt>
                <c:pt idx="2">
                  <c:v>0.0990990990990991</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Will try</c:v>
                </c:pt>
                <c:pt idx="2">
                  <c:v>No</c:v>
                </c:pt>
              </c:strCache>
            </c:strRef>
          </c:cat>
          <c:val>
            <c:numRef>
              <c:f>Sheet1!$B$2:$B$4</c:f>
              <c:numCache>
                <c:formatCode>General</c:formatCode>
                <c:ptCount val="3"/>
                <c:pt idx="0">
                  <c:v>0.8888888888888888</c:v>
                </c:pt>
                <c:pt idx="1">
                  <c:v>0.05555555555555555</c:v>
                </c:pt>
                <c:pt idx="2">
                  <c:v>0.05555555555555555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Saturday's - Betw...</c:v>
                </c:pt>
                <c:pt idx="1">
                  <c:v>Saturday's - Betw...</c:v>
                </c:pt>
                <c:pt idx="2">
                  <c:v>Sunday's - Betwee...</c:v>
                </c:pt>
                <c:pt idx="3">
                  <c:v>Sunday's- Between...</c:v>
                </c:pt>
              </c:strCache>
            </c:strRef>
          </c:cat>
          <c:val>
            <c:numRef>
              <c:f>Sheet1!$B$2:$B$5</c:f>
              <c:numCache>
                <c:formatCode>General</c:formatCode>
                <c:ptCount val="4"/>
                <c:pt idx="0">
                  <c:v>0.21052631578947367</c:v>
                </c:pt>
                <c:pt idx="1">
                  <c:v>0.21052631578947367</c:v>
                </c:pt>
                <c:pt idx="2">
                  <c:v>0.15789473684210525</c:v>
                </c:pt>
                <c:pt idx="3">
                  <c:v>0.42105263157894735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0.22641509433962265</c:v>
                </c:pt>
                <c:pt idx="1">
                  <c:v>0.19811320754716982</c:v>
                </c:pt>
                <c:pt idx="2">
                  <c:v>0.5754716981132075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Smiling improves ...</c:v>
                </c:pt>
                <c:pt idx="1">
                  <c:v>Smiling is a part...</c:v>
                </c:pt>
                <c:pt idx="2">
                  <c:v>It can help in ge...</c:v>
                </c:pt>
                <c:pt idx="3">
                  <c:v>All of above</c:v>
                </c:pt>
              </c:strCache>
            </c:strRef>
          </c:cat>
          <c:val>
            <c:numRef>
              <c:f>Sheet1!$B$2:$B$5</c:f>
              <c:numCache>
                <c:formatCode>General</c:formatCode>
                <c:ptCount val="4"/>
                <c:pt idx="0">
                  <c:v>0.042328042328042326</c:v>
                </c:pt>
                <c:pt idx="1">
                  <c:v>0.19576719576719576</c:v>
                </c:pt>
                <c:pt idx="2">
                  <c:v>0.026455026455026454</c:v>
                </c:pt>
                <c:pt idx="3">
                  <c:v>0.7354497354497355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Padma Vibhushan</c:v>
                </c:pt>
                <c:pt idx="1">
                  <c:v>Padma Bhushan</c:v>
                </c:pt>
              </c:strCache>
            </c:strRef>
          </c:cat>
          <c:val>
            <c:numRef>
              <c:f>Sheet1!$B$2:$B$3</c:f>
              <c:numCache>
                <c:formatCode>General</c:formatCode>
                <c:ptCount val="2"/>
                <c:pt idx="0">
                  <c:v>0.6470588235294118</c:v>
                </c:pt>
                <c:pt idx="1">
                  <c:v>0.35294117647058826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No</c:v>
                </c:pt>
                <c:pt idx="1">
                  <c:v>Yes</c:v>
                </c:pt>
              </c:strCache>
            </c:strRef>
          </c:cat>
          <c:val>
            <c:numRef>
              <c:f>Sheet1!$B$2:$B$3</c:f>
              <c:numCache>
                <c:formatCode>General</c:formatCode>
                <c:ptCount val="2"/>
                <c:pt idx="0">
                  <c:v>0.22727272727272727</c:v>
                </c:pt>
                <c:pt idx="1">
                  <c:v>0.7727272727272727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Disagree</c:v>
                </c:pt>
                <c:pt idx="1">
                  <c:v>Agree</c:v>
                </c:pt>
              </c:strCache>
            </c:strRef>
          </c:cat>
          <c:val>
            <c:numRef>
              <c:f>Sheet1!$B$2:$B$3</c:f>
              <c:numCache>
                <c:formatCode>General</c:formatCode>
                <c:ptCount val="2"/>
                <c:pt idx="0">
                  <c:v>0.05263157894736842</c:v>
                </c:pt>
                <c:pt idx="1">
                  <c:v>0.9473684210526315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Jnanipath Award</c:v>
                </c:pt>
                <c:pt idx="1">
                  <c:v>Sahitya Akademi A...</c:v>
                </c:pt>
              </c:strCache>
            </c:strRef>
          </c:cat>
          <c:val>
            <c:numRef>
              <c:f>Sheet1!$B$2:$B$3</c:f>
              <c:numCache>
                <c:formatCode>General</c:formatCode>
                <c:ptCount val="2"/>
                <c:pt idx="0">
                  <c:v>0.6923076923076923</c:v>
                </c:pt>
                <c:pt idx="1">
                  <c:v>0.3076923076923077</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Sahitya Akademi A...</c:v>
                </c:pt>
                <c:pt idx="1">
                  <c:v>Jnanipath Award</c:v>
                </c:pt>
              </c:strCache>
            </c:strRef>
          </c:cat>
          <c:val>
            <c:numRef>
              <c:f>Sheet1!$B$2:$B$3</c:f>
              <c:numCache>
                <c:formatCode>General</c:formatCode>
                <c:ptCount val="2"/>
                <c:pt idx="0">
                  <c:v>0.6</c:v>
                </c:pt>
                <c:pt idx="1">
                  <c:v>0.4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Sangeet Natak Aka...</c:v>
                </c:pt>
                <c:pt idx="1">
                  <c:v>Dadasaheb Phalke ...</c:v>
                </c:pt>
              </c:strCache>
            </c:strRef>
          </c:cat>
          <c:val>
            <c:numRef>
              <c:f>Sheet1!$B$2:$B$3</c:f>
              <c:numCache>
                <c:formatCode>General</c:formatCode>
                <c:ptCount val="2"/>
                <c:pt idx="0">
                  <c:v>0.7</c:v>
                </c:pt>
                <c:pt idx="1">
                  <c:v>0.3</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txPr>
            <a:bodyPr/>
            <a:lstStyle/>
            <a:p>
              <a:pPr>
                <a:defRPr sz="1600"/>
              </a:pPr>
            </a:p>
          </c:txPr>
          <c:dLblPos val="outEnd"/>
          <c:showLegendKey val="0"/>
          <c:showVal val="1"/>
          <c:showCatName val="0"/>
          <c:showSerName val="0"/>
          <c:showPercent val="0"/>
          <c:showBubbleSize val="0"/>
          <c:showLeaderLines val="1"/>
        </c:dLbls>
      </c:pieChart>
    </c:plotArea>
    <c:legend>
      <c:legendPos val="b"/>
      <c:overlay val="0"/>
      <c:txPr>
        <a:bodyPr/>
        <a:lstStyle/>
        <a:p>
          <a:pPr>
            <a:defRPr sz="1600"/>
          </a:pPr>
        </a:p>
      </c:txPr>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BEVKgyuyFDL6LYd3YB8zxb3ZbyKyHo8k11u8aoAo.jpg" TargetMode="External"/><Relationship Id="rId3" Type="http://schemas.openxmlformats.org/officeDocument/2006/relationships/image" Target="../media/image1.png"/><Relationship Id="rId4" Type="http://schemas.openxmlformats.org/officeDocument/2006/relationships/chart" Target="../charts/chart1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ggNAalB8Pi8H393H07vgPpOtBULYBcUgL38WZiXs.jpg" TargetMode="External"/><Relationship Id="rId3" Type="http://schemas.openxmlformats.org/officeDocument/2006/relationships/image" Target="../media/image1.png"/><Relationship Id="rId4" Type="http://schemas.openxmlformats.org/officeDocument/2006/relationships/chart" Target="../charts/chart1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QB1Qkmkk8vVOM4E2HMuInW8uKyYWZyLWIHMhElms.mp4" TargetMode="External"/><Relationship Id="rId3" Type="http://schemas.openxmlformats.org/officeDocument/2006/relationships/image" Target="../media/image1.png"/><Relationship Id="rId4"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backoffice.seek-app.com/storage/uploads/thought/UR2MsOUUmdgfwUIYrvJdqxjqvW4FDSiUDgRmkkPm.jpg" TargetMode="External"/><Relationship Id="rId3" Type="http://schemas.openxmlformats.org/officeDocument/2006/relationships/image" Target="../media/image1.png"/><Relationship Id="rId4" Type="http://schemas.openxmlformats.org/officeDocument/2006/relationships/chart" Target="../charts/char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2022-03-01 to 2022-06-22</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 key skill for being a better communicator is to listen. As a team, how well do you listen to others?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I like listening to people</a:t>
                      </a:r>
                    </a:p>
                  </a:txBody>
                  <a:tcPr/>
                </a:tc>
                <a:tc>
                  <a:txBody>
                    <a:bodyPr/>
                    <a:lstStyle/>
                    <a:p>
                      <a:r>
                        <a:rPr sz="1600"/>
                        <a:t>0</a:t>
                      </a:r>
                    </a:p>
                  </a:txBody>
                  <a:tcPr/>
                </a:tc>
                <a:tc>
                  <a:txBody>
                    <a:bodyPr/>
                    <a:lstStyle/>
                    <a:p>
                      <a:r>
                        <a:rPr sz="1600"/>
                        <a:t>9</a:t>
                      </a:r>
                    </a:p>
                  </a:txBody>
                  <a:tcPr/>
                </a:tc>
                <a:tc>
                  <a:txBody>
                    <a:bodyPr/>
                    <a:lstStyle/>
                    <a:p>
                      <a:r>
                        <a:rPr sz="1600"/>
                        <a:t>9</a:t>
                      </a:r>
                    </a:p>
                  </a:txBody>
                  <a:tcPr/>
                </a:tc>
                <a:tc>
                  <a:txBody>
                    <a:bodyPr/>
                    <a:lstStyle/>
                    <a:p>
                      <a:r>
                        <a:rPr sz="1600"/>
                        <a:t>0</a:t>
                      </a:r>
                    </a:p>
                  </a:txBody>
                  <a:tcPr/>
                </a:tc>
              </a:tr>
              <a:tr h="304800">
                <a:tc>
                  <a:txBody>
                    <a:bodyPr/>
                    <a:lstStyle/>
                    <a:p>
                      <a:r>
                        <a:rPr sz="1600"/>
                        <a:t>I listen for a while then lose interest</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I start as a listener but end up talking more</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04800">
                <a:tc>
                  <a:txBody>
                    <a:bodyPr/>
                    <a:lstStyle/>
                    <a:p>
                      <a:r>
                        <a:rPr sz="1600"/>
                        <a:t>Not good, needs improvement</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10</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Sahitya Akademi Award</a:t>
                      </a:r>
                    </a:p>
                  </a:txBody>
                  <a:tcPr/>
                </a:tc>
                <a:tc>
                  <a:txBody>
                    <a:bodyPr/>
                    <a:lstStyle/>
                    <a:p>
                      <a:r>
                        <a:rPr sz="1600"/>
                        <a:t>0</a:t>
                      </a:r>
                    </a:p>
                  </a:txBody>
                  <a:tcPr/>
                </a:tc>
                <a:tc>
                  <a:txBody>
                    <a:bodyPr/>
                    <a:lstStyle/>
                    <a:p>
                      <a:r>
                        <a:rPr sz="1600"/>
                        <a:t>3</a:t>
                      </a:r>
                    </a:p>
                  </a:txBody>
                  <a:tcPr/>
                </a:tc>
                <a:tc>
                  <a:txBody>
                    <a:bodyPr/>
                    <a:lstStyle/>
                    <a:p>
                      <a:r>
                        <a:rPr sz="1600"/>
                        <a:t>3</a:t>
                      </a:r>
                    </a:p>
                  </a:txBody>
                  <a:tcPr/>
                </a:tc>
                <a:tc>
                  <a:txBody>
                    <a:bodyPr/>
                    <a:lstStyle/>
                    <a:p>
                      <a:r>
                        <a:rPr sz="1600"/>
                        <a:t>0</a:t>
                      </a:r>
                    </a:p>
                  </a:txBody>
                  <a:tcPr/>
                </a:tc>
              </a:tr>
              <a:tr h="365760">
                <a:tc>
                  <a:txBody>
                    <a:bodyPr/>
                    <a:lstStyle/>
                    <a:p>
                      <a:r>
                        <a:rPr sz="1600"/>
                        <a:t>Jnanipath Award</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Manthan Award</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Grammy Award</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Sangeet Natak Akademi</a:t>
                      </a:r>
                    </a:p>
                  </a:txBody>
                  <a:tcPr/>
                </a:tc>
                <a:tc>
                  <a:txBody>
                    <a:bodyPr/>
                    <a:lstStyle/>
                    <a:p>
                      <a:r>
                        <a:rPr sz="1600"/>
                        <a:t>0</a:t>
                      </a:r>
                    </a:p>
                  </a:txBody>
                  <a:tcPr/>
                </a:tc>
                <a:tc>
                  <a:txBody>
                    <a:bodyPr/>
                    <a:lstStyle/>
                    <a:p>
                      <a:r>
                        <a:rPr sz="1600"/>
                        <a:t>6</a:t>
                      </a:r>
                    </a:p>
                  </a:txBody>
                  <a:tcPr/>
                </a:tc>
                <a:tc>
                  <a:txBody>
                    <a:bodyPr/>
                    <a:lstStyle/>
                    <a:p>
                      <a:r>
                        <a:rPr sz="1600"/>
                        <a:t>1</a:t>
                      </a:r>
                    </a:p>
                  </a:txBody>
                  <a:tcPr/>
                </a:tc>
                <a:tc>
                  <a:txBody>
                    <a:bodyPr/>
                    <a:lstStyle/>
                    <a:p>
                      <a:r>
                        <a:rPr sz="1600"/>
                        <a:t>0</a:t>
                      </a:r>
                    </a:p>
                  </a:txBody>
                  <a:tcPr/>
                </a:tc>
              </a:tr>
              <a:tr h="365760">
                <a:tc>
                  <a:txBody>
                    <a:bodyPr/>
                    <a:lstStyle/>
                    <a:p>
                      <a:r>
                        <a:rPr sz="1600"/>
                        <a:t>Dadasaheb Phalke Award</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Abel Prize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r>
              <a:tr h="365760">
                <a:tc>
                  <a:txBody>
                    <a:bodyPr/>
                    <a:lstStyle/>
                    <a:p>
                      <a:r>
                        <a:rPr sz="1600"/>
                        <a:t>Nobel Prize</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Green Star Award</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Stirling Prize</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Pritzker Architecture Prize</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Abel Prize</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Param Vir Chakra</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r h="365760">
                <a:tc>
                  <a:txBody>
                    <a:bodyPr/>
                    <a:lstStyle/>
                    <a:p>
                      <a:r>
                        <a:rPr sz="1600"/>
                        <a:t>Ashoka Chakra</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Shaurya Chakra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National Bravery Award</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1</a:t>
                      </a:r>
                    </a:p>
                  </a:txBody>
                  <a:tcPr/>
                </a:tc>
              </a:tr>
              <a:tr h="365760">
                <a:tc>
                  <a:txBody>
                    <a:bodyPr/>
                    <a:lstStyle/>
                    <a:p>
                      <a:r>
                        <a:rPr sz="1600"/>
                        <a:t>Rani Laxmi Bai Bravery Award</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Nari Shakti Puraskar</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 good listener?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Yes</a:t>
                      </a:r>
                    </a:p>
                  </a:txBody>
                  <a:tcPr/>
                </a:tc>
                <a:tc>
                  <a:txBody>
                    <a:bodyPr/>
                    <a:lstStyle/>
                    <a:p>
                      <a:r>
                        <a:rPr sz="1600"/>
                        <a:t>0</a:t>
                      </a:r>
                    </a:p>
                  </a:txBody>
                  <a:tcPr/>
                </a:tc>
                <a:tc>
                  <a:txBody>
                    <a:bodyPr/>
                    <a:lstStyle/>
                    <a:p>
                      <a:r>
                        <a:rPr sz="1600"/>
                        <a:t>0</a:t>
                      </a:r>
                    </a:p>
                  </a:txBody>
                  <a:tcPr/>
                </a:tc>
                <a:tc>
                  <a:txBody>
                    <a:bodyPr/>
                    <a:lstStyle/>
                    <a:p>
                      <a:r>
                        <a:rPr sz="1600"/>
                        <a:t>124</a:t>
                      </a:r>
                    </a:p>
                  </a:txBody>
                  <a:tcPr/>
                </a:tc>
                <a:tc>
                  <a:txBody>
                    <a:bodyPr/>
                    <a:lstStyle/>
                    <a:p>
                      <a:r>
                        <a:rPr sz="1600"/>
                        <a:t>0</a:t>
                      </a:r>
                    </a:p>
                  </a:txBody>
                  <a:tcPr/>
                </a:tc>
              </a:tr>
              <a:tr h="365760">
                <a:tc>
                  <a:txBody>
                    <a:bodyPr/>
                    <a:lstStyle/>
                    <a:p>
                      <a:r>
                        <a:rPr sz="1600"/>
                        <a:t>Sometimes</a:t>
                      </a:r>
                    </a:p>
                  </a:txBody>
                  <a:tcPr/>
                </a:tc>
                <a:tc>
                  <a:txBody>
                    <a:bodyPr/>
                    <a:lstStyle/>
                    <a:p>
                      <a:r>
                        <a:rPr sz="1600"/>
                        <a:t>0</a:t>
                      </a:r>
                    </a:p>
                  </a:txBody>
                  <a:tcPr/>
                </a:tc>
                <a:tc>
                  <a:txBody>
                    <a:bodyPr/>
                    <a:lstStyle/>
                    <a:p>
                      <a:r>
                        <a:rPr sz="1600"/>
                        <a:t>0</a:t>
                      </a:r>
                    </a:p>
                  </a:txBody>
                  <a:tcPr/>
                </a:tc>
                <a:tc>
                  <a:txBody>
                    <a:bodyPr/>
                    <a:lstStyle/>
                    <a:p>
                      <a:r>
                        <a:rPr sz="1600"/>
                        <a:t>18</a:t>
                      </a:r>
                    </a:p>
                  </a:txBody>
                  <a:tcPr/>
                </a:tc>
                <a:tc>
                  <a:txBody>
                    <a:bodyPr/>
                    <a:lstStyle/>
                    <a:p>
                      <a:r>
                        <a:rPr sz="1600"/>
                        <a:t>0</a:t>
                      </a:r>
                    </a:p>
                  </a:txBody>
                  <a:tcPr/>
                </a:tc>
              </a:tr>
              <a:tr h="365760">
                <a:tc>
                  <a:txBody>
                    <a:bodyPr/>
                    <a:lstStyle/>
                    <a:p>
                      <a:r>
                        <a:rPr sz="1600"/>
                        <a:t>No</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142</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agree</a:t>
                      </a:r>
                    </a:p>
                  </a:txBody>
                  <a:tcPr/>
                </a:tc>
                <a:tc>
                  <a:txBody>
                    <a:bodyPr/>
                    <a:lstStyle/>
                    <a:p>
                      <a:r>
                        <a:rPr sz="1600"/>
                        <a:t>0</a:t>
                      </a:r>
                    </a:p>
                  </a:txBody>
                  <a:tcPr/>
                </a:tc>
                <a:tc>
                  <a:txBody>
                    <a:bodyPr/>
                    <a:lstStyle/>
                    <a:p>
                      <a:r>
                        <a:rPr sz="1600"/>
                        <a:t>0</a:t>
                      </a:r>
                    </a:p>
                  </a:txBody>
                  <a:tcPr/>
                </a:tc>
                <a:tc>
                  <a:txBody>
                    <a:bodyPr/>
                    <a:lstStyle/>
                    <a:p>
                      <a:r>
                        <a:rPr sz="1600"/>
                        <a:t>108</a:t>
                      </a:r>
                    </a:p>
                  </a:txBody>
                  <a:tcPr/>
                </a:tc>
                <a:tc>
                  <a:txBody>
                    <a:bodyPr/>
                    <a:lstStyle/>
                    <a:p>
                      <a:r>
                        <a:rPr sz="1600"/>
                        <a:t>0</a:t>
                      </a:r>
                    </a:p>
                  </a:txBody>
                  <a:tcPr/>
                </a:tc>
              </a:tr>
              <a:tr h="457200">
                <a:tc>
                  <a:txBody>
                    <a:bodyPr/>
                    <a:lstStyle/>
                    <a:p>
                      <a:r>
                        <a:rPr sz="1600"/>
                        <a:t>I don’t agree</a:t>
                      </a:r>
                    </a:p>
                  </a:txBody>
                  <a:tcPr/>
                </a:tc>
                <a:tc>
                  <a:txBody>
                    <a:bodyPr/>
                    <a:lstStyle/>
                    <a:p>
                      <a:r>
                        <a:rPr sz="1600"/>
                        <a:t>0</a:t>
                      </a:r>
                    </a:p>
                  </a:txBody>
                  <a:tcPr/>
                </a:tc>
                <a:tc>
                  <a:txBody>
                    <a:bodyPr/>
                    <a:lstStyle/>
                    <a:p>
                      <a:r>
                        <a:rPr sz="1600"/>
                        <a:t>0</a:t>
                      </a:r>
                    </a:p>
                  </a:txBody>
                  <a:tcPr/>
                </a:tc>
                <a:tc>
                  <a:txBody>
                    <a:bodyPr/>
                    <a:lstStyle/>
                    <a:p>
                      <a:r>
                        <a:rPr sz="1600"/>
                        <a:t>16</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124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After GIGS, your incentives have increased or decreased?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Increased</a:t>
                      </a:r>
                    </a:p>
                  </a:txBody>
                  <a:tcPr/>
                </a:tc>
                <a:tc>
                  <a:txBody>
                    <a:bodyPr/>
                    <a:lstStyle/>
                    <a:p>
                      <a:r>
                        <a:rPr sz="1600"/>
                        <a:t>0</a:t>
                      </a:r>
                    </a:p>
                  </a:txBody>
                  <a:tcPr/>
                </a:tc>
                <a:tc>
                  <a:txBody>
                    <a:bodyPr/>
                    <a:lstStyle/>
                    <a:p>
                      <a:r>
                        <a:rPr sz="1600"/>
                        <a:t>0</a:t>
                      </a:r>
                    </a:p>
                  </a:txBody>
                  <a:tcPr/>
                </a:tc>
                <a:tc>
                  <a:txBody>
                    <a:bodyPr/>
                    <a:lstStyle/>
                    <a:p>
                      <a:r>
                        <a:rPr sz="1600"/>
                        <a:t>49</a:t>
                      </a:r>
                    </a:p>
                  </a:txBody>
                  <a:tcPr/>
                </a:tc>
                <a:tc>
                  <a:txBody>
                    <a:bodyPr/>
                    <a:lstStyle/>
                    <a:p>
                      <a:r>
                        <a:rPr sz="1600"/>
                        <a:t>0</a:t>
                      </a:r>
                    </a:p>
                  </a:txBody>
                  <a:tcPr/>
                </a:tc>
              </a:tr>
              <a:tr h="457200">
                <a:tc>
                  <a:txBody>
                    <a:bodyPr/>
                    <a:lstStyle/>
                    <a:p>
                      <a:r>
                        <a:rPr sz="1600"/>
                        <a:t>Decreased</a:t>
                      </a:r>
                    </a:p>
                  </a:txBody>
                  <a:tcPr/>
                </a:tc>
                <a:tc>
                  <a:txBody>
                    <a:bodyPr/>
                    <a:lstStyle/>
                    <a:p>
                      <a:r>
                        <a:rPr sz="1600"/>
                        <a:t>0</a:t>
                      </a:r>
                    </a:p>
                  </a:txBody>
                  <a:tcPr/>
                </a:tc>
                <a:tc>
                  <a:txBody>
                    <a:bodyPr/>
                    <a:lstStyle/>
                    <a:p>
                      <a:r>
                        <a:rPr sz="1600"/>
                        <a:t>0</a:t>
                      </a:r>
                    </a:p>
                  </a:txBody>
                  <a:tcPr/>
                </a:tc>
                <a:tc>
                  <a:txBody>
                    <a:bodyPr/>
                    <a:lstStyle/>
                    <a:p>
                      <a:r>
                        <a:rPr sz="1600"/>
                        <a:t>24</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main challenge at the hotel/restaurant end?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Longer waiting time</a:t>
                      </a:r>
                    </a:p>
                  </a:txBody>
                  <a:tcPr/>
                </a:tc>
                <a:tc>
                  <a:txBody>
                    <a:bodyPr/>
                    <a:lstStyle/>
                    <a:p>
                      <a:r>
                        <a:rPr sz="1600"/>
                        <a:t>0</a:t>
                      </a:r>
                    </a:p>
                  </a:txBody>
                  <a:tcPr/>
                </a:tc>
                <a:tc>
                  <a:txBody>
                    <a:bodyPr/>
                    <a:lstStyle/>
                    <a:p>
                      <a:r>
                        <a:rPr sz="1600"/>
                        <a:t>0</a:t>
                      </a:r>
                    </a:p>
                  </a:txBody>
                  <a:tcPr/>
                </a:tc>
                <a:tc>
                  <a:txBody>
                    <a:bodyPr/>
                    <a:lstStyle/>
                    <a:p>
                      <a:r>
                        <a:rPr sz="1600"/>
                        <a:t>56</a:t>
                      </a:r>
                    </a:p>
                  </a:txBody>
                  <a:tcPr/>
                </a:tc>
                <a:tc>
                  <a:txBody>
                    <a:bodyPr/>
                    <a:lstStyle/>
                    <a:p>
                      <a:r>
                        <a:rPr sz="1600"/>
                        <a:t>0</a:t>
                      </a:r>
                    </a:p>
                  </a:txBody>
                  <a:tcPr/>
                </a:tc>
              </a:tr>
              <a:tr h="365760">
                <a:tc>
                  <a:txBody>
                    <a:bodyPr/>
                    <a:lstStyle/>
                    <a:p>
                      <a:r>
                        <a:rPr sz="1600"/>
                        <a:t>Improper food packaging</a:t>
                      </a:r>
                    </a:p>
                  </a:txBody>
                  <a:tcPr/>
                </a:tc>
                <a:tc>
                  <a:txBody>
                    <a:bodyPr/>
                    <a:lstStyle/>
                    <a:p>
                      <a:r>
                        <a:rPr sz="1600"/>
                        <a:t>0</a:t>
                      </a:r>
                    </a:p>
                  </a:txBody>
                  <a:tcPr/>
                </a:tc>
                <a:tc>
                  <a:txBody>
                    <a:bodyPr/>
                    <a:lstStyle/>
                    <a:p>
                      <a:r>
                        <a:rPr sz="1600"/>
                        <a:t>0</a:t>
                      </a:r>
                    </a:p>
                  </a:txBody>
                  <a:tcPr/>
                </a:tc>
                <a:tc>
                  <a:txBody>
                    <a:bodyPr/>
                    <a:lstStyle/>
                    <a:p>
                      <a:r>
                        <a:rPr sz="1600"/>
                        <a:t>14</a:t>
                      </a:r>
                    </a:p>
                  </a:txBody>
                  <a:tcPr/>
                </a:tc>
                <a:tc>
                  <a:txBody>
                    <a:bodyPr/>
                    <a:lstStyle/>
                    <a:p>
                      <a:r>
                        <a:rPr sz="1600"/>
                        <a:t>0</a:t>
                      </a:r>
                    </a:p>
                  </a:txBody>
                  <a:tcPr/>
                </a:tc>
              </a:tr>
              <a:tr h="365760">
                <a:tc>
                  <a:txBody>
                    <a:bodyPr/>
                    <a:lstStyle/>
                    <a:p>
                      <a:r>
                        <a:rPr sz="1600"/>
                        <a:t>Rude behavior of staff</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79</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Task: Watch the video and answer the question.</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Negative evaluation</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0</a:t>
                      </a:r>
                    </a:p>
                  </a:txBody>
                  <a:tcPr/>
                </a:tc>
              </a:tr>
              <a:tr h="365760">
                <a:tc>
                  <a:txBody>
                    <a:bodyPr/>
                    <a:lstStyle/>
                    <a:p>
                      <a:r>
                        <a:rPr sz="1600"/>
                        <a:t>To avoid sneezing</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Headache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9</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orders do you get daily?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Less than 5</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r>
              <a:tr h="365760">
                <a:tc>
                  <a:txBody>
                    <a:bodyPr/>
                    <a:lstStyle/>
                    <a:p>
                      <a:r>
                        <a:rPr sz="1600"/>
                        <a:t>Between 5 to 10</a:t>
                      </a:r>
                    </a:p>
                  </a:txBody>
                  <a:tcPr/>
                </a:tc>
                <a:tc>
                  <a:txBody>
                    <a:bodyPr/>
                    <a:lstStyle/>
                    <a:p>
                      <a:r>
                        <a:rPr sz="1600"/>
                        <a:t>0</a:t>
                      </a:r>
                    </a:p>
                  </a:txBody>
                  <a:tcPr/>
                </a:tc>
                <a:tc>
                  <a:txBody>
                    <a:bodyPr/>
                    <a:lstStyle/>
                    <a:p>
                      <a:r>
                        <a:rPr sz="1600"/>
                        <a:t>0</a:t>
                      </a:r>
                    </a:p>
                  </a:txBody>
                  <a:tcPr/>
                </a:tc>
                <a:tc>
                  <a:txBody>
                    <a:bodyPr/>
                    <a:lstStyle/>
                    <a:p>
                      <a:r>
                        <a:rPr sz="1600"/>
                        <a:t>23</a:t>
                      </a:r>
                    </a:p>
                  </a:txBody>
                  <a:tcPr/>
                </a:tc>
                <a:tc>
                  <a:txBody>
                    <a:bodyPr/>
                    <a:lstStyle/>
                    <a:p>
                      <a:r>
                        <a:rPr sz="1600"/>
                        <a:t>0</a:t>
                      </a:r>
                    </a:p>
                  </a:txBody>
                  <a:tcPr/>
                </a:tc>
              </a:tr>
              <a:tr h="365760">
                <a:tc>
                  <a:txBody>
                    <a:bodyPr/>
                    <a:lstStyle/>
                    <a:p>
                      <a:r>
                        <a:rPr sz="1600"/>
                        <a:t>More than 10</a:t>
                      </a:r>
                    </a:p>
                  </a:txBody>
                  <a:tcPr/>
                </a:tc>
                <a:tc>
                  <a:txBody>
                    <a:bodyPr/>
                    <a:lstStyle/>
                    <a:p>
                      <a:r>
                        <a:rPr sz="1600"/>
                        <a:t>0</a:t>
                      </a:r>
                    </a:p>
                  </a:txBody>
                  <a:tcPr/>
                </a:tc>
                <a:tc>
                  <a:txBody>
                    <a:bodyPr/>
                    <a:lstStyle/>
                    <a:p>
                      <a:r>
                        <a:rPr sz="1600"/>
                        <a:t>0</a:t>
                      </a:r>
                    </a:p>
                  </a:txBody>
                  <a:tcPr/>
                </a:tc>
                <a:tc>
                  <a:txBody>
                    <a:bodyPr/>
                    <a:lstStyle/>
                    <a:p>
                      <a:r>
                        <a:rPr sz="1600"/>
                        <a:t>59</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91</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During which shift the orders are maximum?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Morning to Afternoon</a:t>
                      </a:r>
                    </a:p>
                  </a:txBody>
                  <a:tcPr/>
                </a:tc>
                <a:tc>
                  <a:txBody>
                    <a:bodyPr/>
                    <a:lstStyle/>
                    <a:p>
                      <a:r>
                        <a:rPr sz="1600"/>
                        <a:t>0</a:t>
                      </a:r>
                    </a:p>
                  </a:txBody>
                  <a:tcPr/>
                </a:tc>
                <a:tc>
                  <a:txBody>
                    <a:bodyPr/>
                    <a:lstStyle/>
                    <a:p>
                      <a:r>
                        <a:rPr sz="1600"/>
                        <a:t>0</a:t>
                      </a:r>
                    </a:p>
                  </a:txBody>
                  <a:tcPr/>
                </a:tc>
                <a:tc>
                  <a:txBody>
                    <a:bodyPr/>
                    <a:lstStyle/>
                    <a:p>
                      <a:r>
                        <a:rPr sz="1600"/>
                        <a:t>6</a:t>
                      </a:r>
                    </a:p>
                  </a:txBody>
                  <a:tcPr/>
                </a:tc>
                <a:tc>
                  <a:txBody>
                    <a:bodyPr/>
                    <a:lstStyle/>
                    <a:p>
                      <a:r>
                        <a:rPr sz="1600"/>
                        <a:t>0</a:t>
                      </a:r>
                    </a:p>
                  </a:txBody>
                  <a:tcPr/>
                </a:tc>
              </a:tr>
              <a:tr h="304800">
                <a:tc>
                  <a:txBody>
                    <a:bodyPr/>
                    <a:lstStyle/>
                    <a:p>
                      <a:r>
                        <a:rPr sz="1600"/>
                        <a:t>Afternoon to Evening</a:t>
                      </a:r>
                    </a:p>
                  </a:txBody>
                  <a:tcPr/>
                </a:tc>
                <a:tc>
                  <a:txBody>
                    <a:bodyPr/>
                    <a:lstStyle/>
                    <a:p>
                      <a:r>
                        <a:rPr sz="1600"/>
                        <a:t>0</a:t>
                      </a:r>
                    </a:p>
                  </a:txBody>
                  <a:tcPr/>
                </a:tc>
                <a:tc>
                  <a:txBody>
                    <a:bodyPr/>
                    <a:lstStyle/>
                    <a:p>
                      <a:r>
                        <a:rPr sz="1600"/>
                        <a:t>0</a:t>
                      </a:r>
                    </a:p>
                  </a:txBody>
                  <a:tcPr/>
                </a:tc>
                <a:tc>
                  <a:txBody>
                    <a:bodyPr/>
                    <a:lstStyle/>
                    <a:p>
                      <a:r>
                        <a:rPr sz="1600"/>
                        <a:t>15</a:t>
                      </a:r>
                    </a:p>
                  </a:txBody>
                  <a:tcPr/>
                </a:tc>
                <a:tc>
                  <a:txBody>
                    <a:bodyPr/>
                    <a:lstStyle/>
                    <a:p>
                      <a:r>
                        <a:rPr sz="1600"/>
                        <a:t>0</a:t>
                      </a:r>
                    </a:p>
                  </a:txBody>
                  <a:tcPr/>
                </a:tc>
              </a:tr>
              <a:tr h="304800">
                <a:tc>
                  <a:txBody>
                    <a:bodyPr/>
                    <a:lstStyle/>
                    <a:p>
                      <a:r>
                        <a:rPr sz="1600"/>
                        <a:t>Evening to Night</a:t>
                      </a:r>
                    </a:p>
                  </a:txBody>
                  <a:tcPr/>
                </a:tc>
                <a:tc>
                  <a:txBody>
                    <a:bodyPr/>
                    <a:lstStyle/>
                    <a:p>
                      <a:r>
                        <a:rPr sz="1600"/>
                        <a:t>0</a:t>
                      </a:r>
                    </a:p>
                  </a:txBody>
                  <a:tcPr/>
                </a:tc>
                <a:tc>
                  <a:txBody>
                    <a:bodyPr/>
                    <a:lstStyle/>
                    <a:p>
                      <a:r>
                        <a:rPr sz="1600"/>
                        <a:t>0</a:t>
                      </a:r>
                    </a:p>
                  </a:txBody>
                  <a:tcPr/>
                </a:tc>
                <a:tc>
                  <a:txBody>
                    <a:bodyPr/>
                    <a:lstStyle/>
                    <a:p>
                      <a:r>
                        <a:rPr sz="1600"/>
                        <a:t>40</a:t>
                      </a:r>
                    </a:p>
                  </a:txBody>
                  <a:tcPr/>
                </a:tc>
                <a:tc>
                  <a:txBody>
                    <a:bodyPr/>
                    <a:lstStyle/>
                    <a:p>
                      <a:r>
                        <a:rPr sz="1600"/>
                        <a:t>0</a:t>
                      </a:r>
                    </a:p>
                  </a:txBody>
                  <a:tcPr/>
                </a:tc>
              </a:tr>
              <a:tr h="304800">
                <a:tc>
                  <a:txBody>
                    <a:bodyPr/>
                    <a:lstStyle/>
                    <a:p>
                      <a:r>
                        <a:rPr sz="1600"/>
                        <a:t>Night to Late Night</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72</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agree</a:t>
                      </a:r>
                    </a:p>
                  </a:txBody>
                  <a:tcPr/>
                </a:tc>
                <a:tc>
                  <a:txBody>
                    <a:bodyPr/>
                    <a:lstStyle/>
                    <a:p>
                      <a:r>
                        <a:rPr sz="1600"/>
                        <a:t>0</a:t>
                      </a:r>
                    </a:p>
                  </a:txBody>
                  <a:tcPr/>
                </a:tc>
                <a:tc>
                  <a:txBody>
                    <a:bodyPr/>
                    <a:lstStyle/>
                    <a:p>
                      <a:r>
                        <a:rPr sz="1600"/>
                        <a:t>9</a:t>
                      </a:r>
                    </a:p>
                  </a:txBody>
                  <a:tcPr/>
                </a:tc>
                <a:tc>
                  <a:txBody>
                    <a:bodyPr/>
                    <a:lstStyle/>
                    <a:p>
                      <a:r>
                        <a:rPr sz="1600"/>
                        <a:t>6</a:t>
                      </a:r>
                    </a:p>
                  </a:txBody>
                  <a:tcPr/>
                </a:tc>
                <a:tc>
                  <a:txBody>
                    <a:bodyPr/>
                    <a:lstStyle/>
                    <a:p>
                      <a:r>
                        <a:rPr sz="1600"/>
                        <a:t>1</a:t>
                      </a:r>
                    </a:p>
                  </a:txBody>
                  <a:tcPr/>
                </a:tc>
              </a:tr>
              <a:tr h="457200">
                <a:tc>
                  <a:txBody>
                    <a:bodyPr/>
                    <a:lstStyle/>
                    <a:p>
                      <a:r>
                        <a:rPr sz="1600"/>
                        <a:t>I don’t agree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10</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Sometimes you can quickly calm an angry customer by simply listening. Do you agree?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Yes</a:t>
                      </a:r>
                    </a:p>
                  </a:txBody>
                  <a:tcPr/>
                </a:tc>
                <a:tc>
                  <a:txBody>
                    <a:bodyPr/>
                    <a:lstStyle/>
                    <a:p>
                      <a:r>
                        <a:rPr sz="1600"/>
                        <a:t>0</a:t>
                      </a:r>
                    </a:p>
                  </a:txBody>
                  <a:tcPr/>
                </a:tc>
                <a:tc>
                  <a:txBody>
                    <a:bodyPr/>
                    <a:lstStyle/>
                    <a:p>
                      <a:r>
                        <a:rPr sz="1600"/>
                        <a:t>0</a:t>
                      </a:r>
                    </a:p>
                  </a:txBody>
                  <a:tcPr/>
                </a:tc>
                <a:tc>
                  <a:txBody>
                    <a:bodyPr/>
                    <a:lstStyle/>
                    <a:p>
                      <a:r>
                        <a:rPr sz="1600"/>
                        <a:t>71</a:t>
                      </a:r>
                    </a:p>
                  </a:txBody>
                  <a:tcPr/>
                </a:tc>
                <a:tc>
                  <a:txBody>
                    <a:bodyPr/>
                    <a:lstStyle/>
                    <a:p>
                      <a:r>
                        <a:rPr sz="1600"/>
                        <a:t>0</a:t>
                      </a:r>
                    </a:p>
                  </a:txBody>
                  <a:tcPr/>
                </a:tc>
              </a:tr>
              <a:tr h="457200">
                <a:tc>
                  <a:txBody>
                    <a:bodyPr/>
                    <a:lstStyle/>
                    <a:p>
                      <a:r>
                        <a:rPr sz="1600"/>
                        <a:t>No</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Yes, very much</a:t>
                      </a:r>
                    </a:p>
                  </a:txBody>
                  <a:tcPr/>
                </a:tc>
                <a:tc>
                  <a:txBody>
                    <a:bodyPr/>
                    <a:lstStyle/>
                    <a:p>
                      <a:r>
                        <a:rPr sz="1600"/>
                        <a:t>0</a:t>
                      </a:r>
                    </a:p>
                  </a:txBody>
                  <a:tcPr/>
                </a:tc>
                <a:tc>
                  <a:txBody>
                    <a:bodyPr/>
                    <a:lstStyle/>
                    <a:p>
                      <a:r>
                        <a:rPr sz="1600"/>
                        <a:t>9</a:t>
                      </a:r>
                    </a:p>
                  </a:txBody>
                  <a:tcPr/>
                </a:tc>
                <a:tc>
                  <a:txBody>
                    <a:bodyPr/>
                    <a:lstStyle/>
                    <a:p>
                      <a:r>
                        <a:rPr sz="1600"/>
                        <a:t>6</a:t>
                      </a:r>
                    </a:p>
                  </a:txBody>
                  <a:tcPr/>
                </a:tc>
                <a:tc>
                  <a:txBody>
                    <a:bodyPr/>
                    <a:lstStyle/>
                    <a:p>
                      <a:r>
                        <a:rPr sz="1600"/>
                        <a:t>1</a:t>
                      </a:r>
                    </a:p>
                  </a:txBody>
                  <a:tcPr/>
                </a:tc>
              </a:tr>
              <a:tr h="457200">
                <a:tc>
                  <a:txBody>
                    <a:bodyPr/>
                    <a:lstStyle/>
                    <a:p>
                      <a:r>
                        <a:rPr sz="1600"/>
                        <a:t>No, it’s still the same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9</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Positively</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0</a:t>
                      </a:r>
                    </a:p>
                  </a:txBody>
                  <a:tcPr/>
                </a:tc>
              </a:tr>
              <a:tr h="365760">
                <a:tc>
                  <a:txBody>
                    <a:bodyPr/>
                    <a:lstStyle/>
                    <a:p>
                      <a:r>
                        <a:rPr sz="1600"/>
                        <a:t>Negative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Agree</a:t>
                      </a:r>
                    </a:p>
                  </a:txBody>
                  <a:tcPr/>
                </a:tc>
                <a:tc>
                  <a:txBody>
                    <a:bodyPr/>
                    <a:lstStyle/>
                    <a:p>
                      <a:r>
                        <a:rPr sz="1600"/>
                        <a:t>0</a:t>
                      </a:r>
                    </a:p>
                  </a:txBody>
                  <a:tcPr/>
                </a:tc>
                <a:tc>
                  <a:txBody>
                    <a:bodyPr/>
                    <a:lstStyle/>
                    <a:p>
                      <a:r>
                        <a:rPr sz="1600"/>
                        <a:t>7</a:t>
                      </a:r>
                    </a:p>
                  </a:txBody>
                  <a:tcPr/>
                </a:tc>
                <a:tc>
                  <a:txBody>
                    <a:bodyPr/>
                    <a:lstStyle/>
                    <a:p>
                      <a:r>
                        <a:rPr sz="1600"/>
                        <a:t>3</a:t>
                      </a:r>
                    </a:p>
                  </a:txBody>
                  <a:tcPr/>
                </a:tc>
                <a:tc>
                  <a:txBody>
                    <a:bodyPr/>
                    <a:lstStyle/>
                    <a:p>
                      <a:r>
                        <a:rPr sz="1600"/>
                        <a:t>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an appropriate response for an angry or upset customer?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I can't help you</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0</a:t>
                      </a:r>
                    </a:p>
                  </a:txBody>
                  <a:tcPr/>
                </a:tc>
              </a:tr>
              <a:tr h="304800">
                <a:tc>
                  <a:txBody>
                    <a:bodyPr/>
                    <a:lstStyle/>
                    <a:p>
                      <a:r>
                        <a:rPr sz="1600"/>
                        <a:t>Let’s find a solution</a:t>
                      </a:r>
                    </a:p>
                  </a:txBody>
                  <a:tcPr/>
                </a:tc>
                <a:tc>
                  <a:txBody>
                    <a:bodyPr/>
                    <a:lstStyle/>
                    <a:p>
                      <a:r>
                        <a:rPr sz="1600"/>
                        <a:t>0</a:t>
                      </a:r>
                    </a:p>
                  </a:txBody>
                  <a:tcPr/>
                </a:tc>
                <a:tc>
                  <a:txBody>
                    <a:bodyPr/>
                    <a:lstStyle/>
                    <a:p>
                      <a:r>
                        <a:rPr sz="1600"/>
                        <a:t>0</a:t>
                      </a:r>
                    </a:p>
                  </a:txBody>
                  <a:tcPr/>
                </a:tc>
                <a:tc>
                  <a:txBody>
                    <a:bodyPr/>
                    <a:lstStyle/>
                    <a:p>
                      <a:r>
                        <a:rPr sz="1600"/>
                        <a:t>34</a:t>
                      </a:r>
                    </a:p>
                  </a:txBody>
                  <a:tcPr/>
                </a:tc>
                <a:tc>
                  <a:txBody>
                    <a:bodyPr/>
                    <a:lstStyle/>
                    <a:p>
                      <a:r>
                        <a:rPr sz="1600"/>
                        <a:t>0</a:t>
                      </a:r>
                    </a:p>
                  </a:txBody>
                  <a:tcPr/>
                </a:tc>
              </a:tr>
              <a:tr h="304800">
                <a:tc>
                  <a:txBody>
                    <a:bodyPr/>
                    <a:lstStyle/>
                    <a:p>
                      <a:r>
                        <a:rPr sz="1600"/>
                        <a:t>That's not my problem</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304800">
                <a:tc>
                  <a:txBody>
                    <a:bodyPr/>
                    <a:lstStyle/>
                    <a:p>
                      <a:r>
                        <a:rPr sz="1600"/>
                        <a:t>Talk to customer care</a:t>
                      </a:r>
                    </a:p>
                  </a:txBody>
                  <a:tcPr/>
                </a:tc>
                <a:tc>
                  <a:txBody>
                    <a:bodyPr/>
                    <a:lstStyle/>
                    <a:p>
                      <a:r>
                        <a:rPr sz="1600"/>
                        <a:t>0</a:t>
                      </a:r>
                    </a:p>
                  </a:txBody>
                  <a:tcPr/>
                </a:tc>
                <a:tc>
                  <a:txBody>
                    <a:bodyPr/>
                    <a:lstStyle/>
                    <a:p>
                      <a:r>
                        <a:rPr sz="1600"/>
                        <a:t>0</a:t>
                      </a:r>
                    </a:p>
                  </a:txBody>
                  <a:tcPr/>
                </a:tc>
                <a:tc>
                  <a:txBody>
                    <a:bodyPr/>
                    <a:lstStyle/>
                    <a:p>
                      <a:r>
                        <a:rPr sz="1600"/>
                        <a:t>50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94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Respond in a low and quiet voice</a:t>
                      </a:r>
                    </a:p>
                  </a:txBody>
                  <a:tcPr/>
                </a:tc>
                <a:tc>
                  <a:txBody>
                    <a:bodyPr/>
                    <a:lstStyle/>
                    <a:p>
                      <a:r>
                        <a:rPr sz="1600"/>
                        <a:t>0</a:t>
                      </a:r>
                    </a:p>
                  </a:txBody>
                  <a:tcPr/>
                </a:tc>
                <a:tc>
                  <a:txBody>
                    <a:bodyPr/>
                    <a:lstStyle/>
                    <a:p>
                      <a:r>
                        <a:rPr sz="1600"/>
                        <a:t>0</a:t>
                      </a:r>
                    </a:p>
                  </a:txBody>
                  <a:tcPr/>
                </a:tc>
                <a:tc>
                  <a:txBody>
                    <a:bodyPr/>
                    <a:lstStyle/>
                    <a:p>
                      <a:r>
                        <a:rPr sz="1600"/>
                        <a:t>71</a:t>
                      </a:r>
                    </a:p>
                  </a:txBody>
                  <a:tcPr/>
                </a:tc>
                <a:tc>
                  <a:txBody>
                    <a:bodyPr/>
                    <a:lstStyle/>
                    <a:p>
                      <a:r>
                        <a:rPr sz="1600"/>
                        <a:t>0</a:t>
                      </a:r>
                    </a:p>
                  </a:txBody>
                  <a:tcPr/>
                </a:tc>
              </a:tr>
              <a:tr h="457200">
                <a:tc>
                  <a:txBody>
                    <a:bodyPr/>
                    <a:lstStyle/>
                    <a:p>
                      <a:r>
                        <a:rPr sz="1600"/>
                        <a:t>Better to shout so they realize their mistake</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79</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a customer starts to abuse on the call, best option is to:</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Hang the phone</a:t>
                      </a:r>
                    </a:p>
                  </a:txBody>
                  <a:tcPr/>
                </a:tc>
                <a:tc>
                  <a:txBody>
                    <a:bodyPr/>
                    <a:lstStyle/>
                    <a:p>
                      <a:r>
                        <a:rPr sz="1600"/>
                        <a:t>0</a:t>
                      </a:r>
                    </a:p>
                  </a:txBody>
                  <a:tcPr/>
                </a:tc>
                <a:tc>
                  <a:txBody>
                    <a:bodyPr/>
                    <a:lstStyle/>
                    <a:p>
                      <a:r>
                        <a:rPr sz="1600"/>
                        <a:t>0</a:t>
                      </a:r>
                    </a:p>
                  </a:txBody>
                  <a:tcPr/>
                </a:tc>
                <a:tc>
                  <a:txBody>
                    <a:bodyPr/>
                    <a:lstStyle/>
                    <a:p>
                      <a:r>
                        <a:rPr sz="1600"/>
                        <a:t>18</a:t>
                      </a:r>
                    </a:p>
                  </a:txBody>
                  <a:tcPr/>
                </a:tc>
                <a:tc>
                  <a:txBody>
                    <a:bodyPr/>
                    <a:lstStyle/>
                    <a:p>
                      <a:r>
                        <a:rPr sz="1600"/>
                        <a:t>0</a:t>
                      </a:r>
                    </a:p>
                  </a:txBody>
                  <a:tcPr/>
                </a:tc>
              </a:tr>
              <a:tr h="457200">
                <a:tc>
                  <a:txBody>
                    <a:bodyPr/>
                    <a:lstStyle/>
                    <a:p>
                      <a:r>
                        <a:rPr sz="1600"/>
                        <a:t>Request them to calm down their tone</a:t>
                      </a:r>
                    </a:p>
                  </a:txBody>
                  <a:tcPr/>
                </a:tc>
                <a:tc>
                  <a:txBody>
                    <a:bodyPr/>
                    <a:lstStyle/>
                    <a:p>
                      <a:r>
                        <a:rPr sz="1600"/>
                        <a:t>0</a:t>
                      </a:r>
                    </a:p>
                  </a:txBody>
                  <a:tcPr/>
                </a:tc>
                <a:tc>
                  <a:txBody>
                    <a:bodyPr/>
                    <a:lstStyle/>
                    <a:p>
                      <a:r>
                        <a:rPr sz="1600"/>
                        <a:t>0</a:t>
                      </a:r>
                    </a:p>
                  </a:txBody>
                  <a:tcPr/>
                </a:tc>
                <a:tc>
                  <a:txBody>
                    <a:bodyPr/>
                    <a:lstStyle/>
                    <a:p>
                      <a:r>
                        <a:rPr sz="1600"/>
                        <a:t>63</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81</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below question accordingly  Question: The team has grown and become more diverse in the past year.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No</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1</a:t>
                      </a:r>
                    </a:p>
                  </a:txBody>
                  <a:tcPr/>
                </a:tc>
              </a:tr>
              <a:tr h="457200">
                <a:tc>
                  <a:txBody>
                    <a:bodyPr/>
                    <a:lstStyle/>
                    <a:p>
                      <a:r>
                        <a:rPr sz="1600"/>
                        <a:t>Yes</a:t>
                      </a:r>
                    </a:p>
                  </a:txBody>
                  <a:tcPr/>
                </a:tc>
                <a:tc>
                  <a:txBody>
                    <a:bodyPr/>
                    <a:lstStyle/>
                    <a:p>
                      <a:r>
                        <a:rPr sz="1600"/>
                        <a:t>0</a:t>
                      </a:r>
                    </a:p>
                  </a:txBody>
                  <a:tcPr/>
                </a:tc>
                <a:tc>
                  <a:txBody>
                    <a:bodyPr/>
                    <a:lstStyle/>
                    <a:p>
                      <a:r>
                        <a:rPr sz="1600"/>
                        <a:t>10</a:t>
                      </a:r>
                    </a:p>
                  </a:txBody>
                  <a:tcPr/>
                </a:tc>
                <a:tc>
                  <a:txBody>
                    <a:bodyPr/>
                    <a:lstStyle/>
                    <a:p>
                      <a:r>
                        <a:rPr sz="1600"/>
                        <a:t>6</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7</a:t>
                      </a:r>
                    </a:p>
                  </a:txBody>
                  <a:tcPr/>
                </a:tc>
                <a:tc>
                  <a:txBody>
                    <a:bodyPr/>
                    <a:lstStyle/>
                    <a:p>
                      <a:r>
                        <a:rPr sz="1600"/>
                        <a:t>2</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helps the most when dealing with an angry or upset customer?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Tell them it’s their mistake</a:t>
                      </a:r>
                    </a:p>
                  </a:txBody>
                  <a:tcPr/>
                </a:tc>
                <a:tc>
                  <a:txBody>
                    <a:bodyPr/>
                    <a:lstStyle/>
                    <a:p>
                      <a:r>
                        <a:rPr sz="1600"/>
                        <a:t>0</a:t>
                      </a:r>
                    </a:p>
                  </a:txBody>
                  <a:tcPr/>
                </a:tc>
                <a:tc>
                  <a:txBody>
                    <a:bodyPr/>
                    <a:lstStyle/>
                    <a:p>
                      <a:r>
                        <a:rPr sz="1600"/>
                        <a:t>0</a:t>
                      </a:r>
                    </a:p>
                  </a:txBody>
                  <a:tcPr/>
                </a:tc>
                <a:tc>
                  <a:txBody>
                    <a:bodyPr/>
                    <a:lstStyle/>
                    <a:p>
                      <a:r>
                        <a:rPr sz="1600"/>
                        <a:t>16</a:t>
                      </a:r>
                    </a:p>
                  </a:txBody>
                  <a:tcPr/>
                </a:tc>
                <a:tc>
                  <a:txBody>
                    <a:bodyPr/>
                    <a:lstStyle/>
                    <a:p>
                      <a:r>
                        <a:rPr sz="1600"/>
                        <a:t>0</a:t>
                      </a:r>
                    </a:p>
                  </a:txBody>
                  <a:tcPr/>
                </a:tc>
              </a:tr>
              <a:tr h="365760">
                <a:tc>
                  <a:txBody>
                    <a:bodyPr/>
                    <a:lstStyle/>
                    <a:p>
                      <a:r>
                        <a:rPr sz="1600"/>
                        <a:t>Give excuses</a:t>
                      </a:r>
                    </a:p>
                  </a:txBody>
                  <a:tcPr/>
                </a:tc>
                <a:tc>
                  <a:txBody>
                    <a:bodyPr/>
                    <a:lstStyle/>
                    <a:p>
                      <a:r>
                        <a:rPr sz="1600"/>
                        <a:t>0</a:t>
                      </a:r>
                    </a:p>
                  </a:txBody>
                  <a:tcPr/>
                </a:tc>
                <a:tc>
                  <a:txBody>
                    <a:bodyPr/>
                    <a:lstStyle/>
                    <a:p>
                      <a:r>
                        <a:rPr sz="1600"/>
                        <a:t>0</a:t>
                      </a:r>
                    </a:p>
                  </a:txBody>
                  <a:tcPr/>
                </a:tc>
                <a:tc>
                  <a:txBody>
                    <a:bodyPr/>
                    <a:lstStyle/>
                    <a:p>
                      <a:r>
                        <a:rPr sz="1600"/>
                        <a:t>36</a:t>
                      </a:r>
                    </a:p>
                  </a:txBody>
                  <a:tcPr/>
                </a:tc>
                <a:tc>
                  <a:txBody>
                    <a:bodyPr/>
                    <a:lstStyle/>
                    <a:p>
                      <a:r>
                        <a:rPr sz="1600"/>
                        <a:t>0</a:t>
                      </a:r>
                    </a:p>
                  </a:txBody>
                  <a:tcPr/>
                </a:tc>
              </a:tr>
              <a:tr h="365760">
                <a:tc>
                  <a:txBody>
                    <a:bodyPr/>
                    <a:lstStyle/>
                    <a:p>
                      <a:r>
                        <a:rPr sz="1600"/>
                        <a:t>Don’t respond with aggression</a:t>
                      </a:r>
                    </a:p>
                  </a:txBody>
                  <a:tcPr/>
                </a:tc>
                <a:tc>
                  <a:txBody>
                    <a:bodyPr/>
                    <a:lstStyle/>
                    <a:p>
                      <a:r>
                        <a:rPr sz="1600"/>
                        <a:t>0</a:t>
                      </a:r>
                    </a:p>
                  </a:txBody>
                  <a:tcPr/>
                </a:tc>
                <a:tc>
                  <a:txBody>
                    <a:bodyPr/>
                    <a:lstStyle/>
                    <a:p>
                      <a:r>
                        <a:rPr sz="1600"/>
                        <a:t>0</a:t>
                      </a:r>
                    </a:p>
                  </a:txBody>
                  <a:tcPr/>
                </a:tc>
                <a:tc>
                  <a:txBody>
                    <a:bodyPr/>
                    <a:lstStyle/>
                    <a:p>
                      <a:r>
                        <a:rPr sz="1600"/>
                        <a:t>33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85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Yes, appreciation boosts my energy</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65760">
                <a:tc>
                  <a:txBody>
                    <a:bodyPr/>
                    <a:lstStyle/>
                    <a:p>
                      <a:r>
                        <a:rPr sz="1600"/>
                        <a:t>No, I don’t feel any difference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I don’t get appreciated much</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Since no one appreciated me, I didn’t appreciate others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Yes, it is easy and powerful</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There are factors that make recognition meaningful. Which among these you relate the most with?</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About something specific that I did</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About me as an individual or about something I value</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About the way in which I made a difference to the person who sent me the recognition</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To an extent yes!</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0</a:t>
                      </a:r>
                    </a:p>
                  </a:txBody>
                  <a:tcPr/>
                </a:tc>
              </a:tr>
              <a:tr h="365760">
                <a:tc>
                  <a:txBody>
                    <a:bodyPr/>
                    <a:lstStyle/>
                    <a:p>
                      <a:r>
                        <a:rPr sz="1600"/>
                        <a:t>I’m not aware of values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I need to know more about values</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hours in a week do you sign into Zomato?</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1-5 hours</a:t>
                      </a:r>
                    </a:p>
                  </a:txBody>
                  <a:tcPr/>
                </a:tc>
                <a:tc>
                  <a:txBody>
                    <a:bodyPr/>
                    <a:lstStyle/>
                    <a:p>
                      <a:r>
                        <a:rPr sz="1600"/>
                        <a:t>0</a:t>
                      </a:r>
                    </a:p>
                  </a:txBody>
                  <a:tcPr/>
                </a:tc>
                <a:tc>
                  <a:txBody>
                    <a:bodyPr/>
                    <a:lstStyle/>
                    <a:p>
                      <a:r>
                        <a:rPr sz="1600"/>
                        <a:t>0</a:t>
                      </a:r>
                    </a:p>
                  </a:txBody>
                  <a:tcPr/>
                </a:tc>
                <a:tc>
                  <a:txBody>
                    <a:bodyPr/>
                    <a:lstStyle/>
                    <a:p>
                      <a:r>
                        <a:rPr sz="1600"/>
                        <a:t>13</a:t>
                      </a:r>
                    </a:p>
                  </a:txBody>
                  <a:tcPr/>
                </a:tc>
                <a:tc>
                  <a:txBody>
                    <a:bodyPr/>
                    <a:lstStyle/>
                    <a:p>
                      <a:r>
                        <a:rPr sz="1600"/>
                        <a:t>0</a:t>
                      </a:r>
                    </a:p>
                  </a:txBody>
                  <a:tcPr/>
                </a:tc>
              </a:tr>
              <a:tr h="304800">
                <a:tc>
                  <a:txBody>
                    <a:bodyPr/>
                    <a:lstStyle/>
                    <a:p>
                      <a:r>
                        <a:rPr sz="1600"/>
                        <a:t>5-15hours</a:t>
                      </a:r>
                    </a:p>
                  </a:txBody>
                  <a:tcPr/>
                </a:tc>
                <a:tc>
                  <a:txBody>
                    <a:bodyPr/>
                    <a:lstStyle/>
                    <a:p>
                      <a:r>
                        <a:rPr sz="1600"/>
                        <a:t>0</a:t>
                      </a:r>
                    </a:p>
                  </a:txBody>
                  <a:tcPr/>
                </a:tc>
                <a:tc>
                  <a:txBody>
                    <a:bodyPr/>
                    <a:lstStyle/>
                    <a:p>
                      <a:r>
                        <a:rPr sz="1600"/>
                        <a:t>0</a:t>
                      </a:r>
                    </a:p>
                  </a:txBody>
                  <a:tcPr/>
                </a:tc>
                <a:tc>
                  <a:txBody>
                    <a:bodyPr/>
                    <a:lstStyle/>
                    <a:p>
                      <a:r>
                        <a:rPr sz="1600"/>
                        <a:t>12</a:t>
                      </a:r>
                    </a:p>
                  </a:txBody>
                  <a:tcPr/>
                </a:tc>
                <a:tc>
                  <a:txBody>
                    <a:bodyPr/>
                    <a:lstStyle/>
                    <a:p>
                      <a:r>
                        <a:rPr sz="1600"/>
                        <a:t>0</a:t>
                      </a:r>
                    </a:p>
                  </a:txBody>
                  <a:tcPr/>
                </a:tc>
              </a:tr>
              <a:tr h="304800">
                <a:tc>
                  <a:txBody>
                    <a:bodyPr/>
                    <a:lstStyle/>
                    <a:p>
                      <a:r>
                        <a:rPr sz="1600"/>
                        <a:t>16-40 hours</a:t>
                      </a:r>
                    </a:p>
                  </a:txBody>
                  <a:tcPr/>
                </a:tc>
                <a:tc>
                  <a:txBody>
                    <a:bodyPr/>
                    <a:lstStyle/>
                    <a:p>
                      <a:r>
                        <a:rPr sz="1600"/>
                        <a:t>0</a:t>
                      </a:r>
                    </a:p>
                  </a:txBody>
                  <a:tcPr/>
                </a:tc>
                <a:tc>
                  <a:txBody>
                    <a:bodyPr/>
                    <a:lstStyle/>
                    <a:p>
                      <a:r>
                        <a:rPr sz="1600"/>
                        <a:t>0</a:t>
                      </a:r>
                    </a:p>
                  </a:txBody>
                  <a:tcPr/>
                </a:tc>
                <a:tc>
                  <a:txBody>
                    <a:bodyPr/>
                    <a:lstStyle/>
                    <a:p>
                      <a:r>
                        <a:rPr sz="1600"/>
                        <a:t>15</a:t>
                      </a:r>
                    </a:p>
                  </a:txBody>
                  <a:tcPr/>
                </a:tc>
                <a:tc>
                  <a:txBody>
                    <a:bodyPr/>
                    <a:lstStyle/>
                    <a:p>
                      <a:r>
                        <a:rPr sz="1600"/>
                        <a:t>0</a:t>
                      </a:r>
                    </a:p>
                  </a:txBody>
                  <a:tcPr/>
                </a:tc>
              </a:tr>
              <a:tr h="304800">
                <a:tc>
                  <a:txBody>
                    <a:bodyPr/>
                    <a:lstStyle/>
                    <a:p>
                      <a:r>
                        <a:rPr sz="1600"/>
                        <a:t>&gt;41 hours</a:t>
                      </a:r>
                    </a:p>
                  </a:txBody>
                  <a:tcPr/>
                </a:tc>
                <a:tc>
                  <a:txBody>
                    <a:bodyPr/>
                    <a:lstStyle/>
                    <a:p>
                      <a:r>
                        <a:rPr sz="1600"/>
                        <a:t>0</a:t>
                      </a:r>
                    </a:p>
                  </a:txBody>
                  <a:tcPr/>
                </a:tc>
                <a:tc>
                  <a:txBody>
                    <a:bodyPr/>
                    <a:lstStyle/>
                    <a:p>
                      <a:r>
                        <a:rPr sz="1600"/>
                        <a:t>0</a:t>
                      </a:r>
                    </a:p>
                  </a:txBody>
                  <a:tcPr/>
                </a:tc>
                <a:tc>
                  <a:txBody>
                    <a:bodyPr/>
                    <a:lstStyle/>
                    <a:p>
                      <a:r>
                        <a:rPr sz="1600"/>
                        <a:t>35</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many days a week do you log on to Zomato?</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&lt; 3 days</a:t>
                      </a:r>
                    </a:p>
                  </a:txBody>
                  <a:tcPr/>
                </a:tc>
                <a:tc>
                  <a:txBody>
                    <a:bodyPr/>
                    <a:lstStyle/>
                    <a:p>
                      <a:r>
                        <a:rPr sz="1600"/>
                        <a:t>0</a:t>
                      </a:r>
                    </a:p>
                  </a:txBody>
                  <a:tcPr/>
                </a:tc>
                <a:tc>
                  <a:txBody>
                    <a:bodyPr/>
                    <a:lstStyle/>
                    <a:p>
                      <a:r>
                        <a:rPr sz="1600"/>
                        <a:t>0</a:t>
                      </a:r>
                    </a:p>
                  </a:txBody>
                  <a:tcPr/>
                </a:tc>
                <a:tc>
                  <a:txBody>
                    <a:bodyPr/>
                    <a:lstStyle/>
                    <a:p>
                      <a:r>
                        <a:rPr sz="1600"/>
                        <a:t>10</a:t>
                      </a:r>
                    </a:p>
                  </a:txBody>
                  <a:tcPr/>
                </a:tc>
                <a:tc>
                  <a:txBody>
                    <a:bodyPr/>
                    <a:lstStyle/>
                    <a:p>
                      <a:r>
                        <a:rPr sz="1600"/>
                        <a:t>0</a:t>
                      </a:r>
                    </a:p>
                  </a:txBody>
                  <a:tcPr/>
                </a:tc>
              </a:tr>
              <a:tr h="365760">
                <a:tc>
                  <a:txBody>
                    <a:bodyPr/>
                    <a:lstStyle/>
                    <a:p>
                      <a:r>
                        <a:rPr sz="1600"/>
                        <a:t>3-5 days</a:t>
                      </a:r>
                    </a:p>
                  </a:txBody>
                  <a:tcPr/>
                </a:tc>
                <a:tc>
                  <a:txBody>
                    <a:bodyPr/>
                    <a:lstStyle/>
                    <a:p>
                      <a:r>
                        <a:rPr sz="1600"/>
                        <a:t>0</a:t>
                      </a:r>
                    </a:p>
                  </a:txBody>
                  <a:tcPr/>
                </a:tc>
                <a:tc>
                  <a:txBody>
                    <a:bodyPr/>
                    <a:lstStyle/>
                    <a:p>
                      <a:r>
                        <a:rPr sz="1600"/>
                        <a:t>0</a:t>
                      </a:r>
                    </a:p>
                  </a:txBody>
                  <a:tcPr/>
                </a:tc>
                <a:tc>
                  <a:txBody>
                    <a:bodyPr/>
                    <a:lstStyle/>
                    <a:p>
                      <a:r>
                        <a:rPr sz="1600"/>
                        <a:t>10</a:t>
                      </a:r>
                    </a:p>
                  </a:txBody>
                  <a:tcPr/>
                </a:tc>
                <a:tc>
                  <a:txBody>
                    <a:bodyPr/>
                    <a:lstStyle/>
                    <a:p>
                      <a:r>
                        <a:rPr sz="1600"/>
                        <a:t>0</a:t>
                      </a:r>
                    </a:p>
                  </a:txBody>
                  <a:tcPr/>
                </a:tc>
              </a:tr>
              <a:tr h="365760">
                <a:tc>
                  <a:txBody>
                    <a:bodyPr/>
                    <a:lstStyle/>
                    <a:p>
                      <a:r>
                        <a:rPr sz="1600"/>
                        <a:t>6-7 days</a:t>
                      </a:r>
                    </a:p>
                  </a:txBody>
                  <a:tcPr/>
                </a:tc>
                <a:tc>
                  <a:txBody>
                    <a:bodyPr/>
                    <a:lstStyle/>
                    <a:p>
                      <a:r>
                        <a:rPr sz="1600"/>
                        <a:t>0</a:t>
                      </a:r>
                    </a:p>
                  </a:txBody>
                  <a:tcPr/>
                </a:tc>
                <a:tc>
                  <a:txBody>
                    <a:bodyPr/>
                    <a:lstStyle/>
                    <a:p>
                      <a:r>
                        <a:rPr sz="1600"/>
                        <a:t>0</a:t>
                      </a:r>
                    </a:p>
                  </a:txBody>
                  <a:tcPr/>
                </a:tc>
                <a:tc>
                  <a:txBody>
                    <a:bodyPr/>
                    <a:lstStyle/>
                    <a:p>
                      <a:r>
                        <a:rPr sz="1600"/>
                        <a:t>55</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75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Zomato, your largest source of income?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Yes</a:t>
                      </a:r>
                    </a:p>
                  </a:txBody>
                  <a:tcPr/>
                </a:tc>
                <a:tc>
                  <a:txBody>
                    <a:bodyPr/>
                    <a:lstStyle/>
                    <a:p>
                      <a:r>
                        <a:rPr sz="1600"/>
                        <a:t>0</a:t>
                      </a:r>
                    </a:p>
                  </a:txBody>
                  <a:tcPr/>
                </a:tc>
                <a:tc>
                  <a:txBody>
                    <a:bodyPr/>
                    <a:lstStyle/>
                    <a:p>
                      <a:r>
                        <a:rPr sz="1600"/>
                        <a:t>0</a:t>
                      </a:r>
                    </a:p>
                  </a:txBody>
                  <a:tcPr/>
                </a:tc>
                <a:tc>
                  <a:txBody>
                    <a:bodyPr/>
                    <a:lstStyle/>
                    <a:p>
                      <a:r>
                        <a:rPr sz="1600"/>
                        <a:t>49</a:t>
                      </a:r>
                    </a:p>
                  </a:txBody>
                  <a:tcPr/>
                </a:tc>
                <a:tc>
                  <a:txBody>
                    <a:bodyPr/>
                    <a:lstStyle/>
                    <a:p>
                      <a:r>
                        <a:rPr sz="1600"/>
                        <a:t>0</a:t>
                      </a:r>
                    </a:p>
                  </a:txBody>
                  <a:tcPr/>
                </a:tc>
              </a:tr>
              <a:tr h="365760">
                <a:tc>
                  <a:txBody>
                    <a:bodyPr/>
                    <a:lstStyle/>
                    <a:p>
                      <a:r>
                        <a:rPr sz="1600"/>
                        <a:t>No</a:t>
                      </a:r>
                    </a:p>
                  </a:txBody>
                  <a:tcPr/>
                </a:tc>
                <a:tc>
                  <a:txBody>
                    <a:bodyPr/>
                    <a:lstStyle/>
                    <a:p>
                      <a:r>
                        <a:rPr sz="1600"/>
                        <a:t>0</a:t>
                      </a:r>
                    </a:p>
                  </a:txBody>
                  <a:tcPr/>
                </a:tc>
                <a:tc>
                  <a:txBody>
                    <a:bodyPr/>
                    <a:lstStyle/>
                    <a:p>
                      <a:r>
                        <a:rPr sz="1600"/>
                        <a:t>0</a:t>
                      </a:r>
                    </a:p>
                  </a:txBody>
                  <a:tcPr/>
                </a:tc>
                <a:tc>
                  <a:txBody>
                    <a:bodyPr/>
                    <a:lstStyle/>
                    <a:p>
                      <a:r>
                        <a:rPr sz="1600"/>
                        <a:t>7</a:t>
                      </a:r>
                    </a:p>
                  </a:txBody>
                  <a:tcPr/>
                </a:tc>
                <a:tc>
                  <a:txBody>
                    <a:bodyPr/>
                    <a:lstStyle/>
                    <a:p>
                      <a:r>
                        <a:rPr sz="1600"/>
                        <a:t>0</a:t>
                      </a:r>
                    </a:p>
                  </a:txBody>
                  <a:tcPr/>
                </a:tc>
              </a:tr>
              <a:tr h="365760">
                <a:tc>
                  <a:txBody>
                    <a:bodyPr/>
                    <a:lstStyle/>
                    <a:p>
                      <a:r>
                        <a:rPr sz="1600"/>
                        <a:t>Sometimes</a:t>
                      </a:r>
                    </a:p>
                  </a:txBody>
                  <a:tcPr/>
                </a:tc>
                <a:tc>
                  <a:txBody>
                    <a:bodyPr/>
                    <a:lstStyle/>
                    <a:p>
                      <a:r>
                        <a:rPr sz="1600"/>
                        <a:t>0</a:t>
                      </a:r>
                    </a:p>
                  </a:txBody>
                  <a:tcPr/>
                </a:tc>
                <a:tc>
                  <a:txBody>
                    <a:bodyPr/>
                    <a:lstStyle/>
                    <a:p>
                      <a:r>
                        <a:rPr sz="1600"/>
                        <a:t>0</a:t>
                      </a:r>
                    </a:p>
                  </a:txBody>
                  <a:tcPr/>
                </a:tc>
                <a:tc>
                  <a:txBody>
                    <a:bodyPr/>
                    <a:lstStyle/>
                    <a:p>
                      <a:r>
                        <a:rPr sz="1600"/>
                        <a:t>12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68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bounds India on its northern frontiers?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Ladakh</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Great Himalayas</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1</a:t>
                      </a:r>
                    </a:p>
                  </a:txBody>
                  <a:tcPr/>
                </a:tc>
              </a:tr>
              <a:tr h="304800">
                <a:tc>
                  <a:txBody>
                    <a:bodyPr/>
                    <a:lstStyle/>
                    <a:p>
                      <a:r>
                        <a:rPr sz="1600"/>
                        <a:t>Karakoram</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Pangong</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forms the southern point of the Peninsular plateau?</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Nilgiri Hills</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1</a:t>
                      </a:r>
                    </a:p>
                  </a:txBody>
                  <a:tcPr/>
                </a:tc>
              </a:tr>
              <a:tr h="304800">
                <a:tc>
                  <a:txBody>
                    <a:bodyPr/>
                    <a:lstStyle/>
                    <a:p>
                      <a:r>
                        <a:rPr sz="1600"/>
                        <a:t>Cardamom Hills</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04800">
                <a:tc>
                  <a:txBody>
                    <a:bodyPr/>
                    <a:lstStyle/>
                    <a:p>
                      <a:r>
                        <a:rPr sz="1600"/>
                        <a:t>Aravalli Hills</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Kanchenjunga</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Watch the video and answer the simple question – Is the Manager having good listening skills?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457200">
                <a:tc>
                  <a:txBody>
                    <a:bodyPr/>
                    <a:lstStyle/>
                    <a:p>
                      <a:r>
                        <a:rPr sz="1600"/>
                        <a:t>Agree</a:t>
                      </a:r>
                    </a:p>
                  </a:txBody>
                  <a:tcPr/>
                </a:tc>
                <a:tc>
                  <a:txBody>
                    <a:bodyPr/>
                    <a:lstStyle/>
                    <a:p>
                      <a:r>
                        <a:rPr sz="1600"/>
                        <a:t>0</a:t>
                      </a:r>
                    </a:p>
                  </a:txBody>
                  <a:tcPr/>
                </a:tc>
                <a:tc>
                  <a:txBody>
                    <a:bodyPr/>
                    <a:lstStyle/>
                    <a:p>
                      <a:r>
                        <a:rPr sz="1600"/>
                        <a:t>11</a:t>
                      </a:r>
                    </a:p>
                  </a:txBody>
                  <a:tcPr/>
                </a:tc>
                <a:tc>
                  <a:txBody>
                    <a:bodyPr/>
                    <a:lstStyle/>
                    <a:p>
                      <a:r>
                        <a:rPr sz="1600"/>
                        <a:t>6</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11</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among the following is regarded as a continuation of the Western Ghats?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Nilgiri Hills</a:t>
                      </a:r>
                    </a:p>
                  </a:txBody>
                  <a:tcPr/>
                </a:tc>
                <a:tc>
                  <a:txBody>
                    <a:bodyPr/>
                    <a:lstStyle/>
                    <a:p>
                      <a:r>
                        <a:rPr sz="1600"/>
                        <a:t>0</a:t>
                      </a:r>
                    </a:p>
                  </a:txBody>
                  <a:tcPr/>
                </a:tc>
                <a:tc>
                  <a:txBody>
                    <a:bodyPr/>
                    <a:lstStyle/>
                    <a:p>
                      <a:r>
                        <a:rPr sz="1600"/>
                        <a:t>1</a:t>
                      </a:r>
                    </a:p>
                  </a:txBody>
                  <a:tcPr/>
                </a:tc>
                <a:tc>
                  <a:txBody>
                    <a:bodyPr/>
                    <a:lstStyle/>
                    <a:p>
                      <a:r>
                        <a:rPr sz="1600"/>
                        <a:t>3</a:t>
                      </a:r>
                    </a:p>
                  </a:txBody>
                  <a:tcPr/>
                </a:tc>
                <a:tc>
                  <a:txBody>
                    <a:bodyPr/>
                    <a:lstStyle/>
                    <a:p>
                      <a:r>
                        <a:rPr sz="1600"/>
                        <a:t>0</a:t>
                      </a:r>
                    </a:p>
                  </a:txBody>
                  <a:tcPr/>
                </a:tc>
              </a:tr>
              <a:tr h="304800">
                <a:tc>
                  <a:txBody>
                    <a:bodyPr/>
                    <a:lstStyle/>
                    <a:p>
                      <a:r>
                        <a:rPr sz="1600"/>
                        <a:t>Cardamom Hills</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1</a:t>
                      </a:r>
                    </a:p>
                  </a:txBody>
                  <a:tcPr/>
                </a:tc>
              </a:tr>
              <a:tr h="304800">
                <a:tc>
                  <a:txBody>
                    <a:bodyPr/>
                    <a:lstStyle/>
                    <a:p>
                      <a:r>
                        <a:rPr sz="1600"/>
                        <a:t>Aravalli Hills</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04800">
                <a:tc>
                  <a:txBody>
                    <a:bodyPr/>
                    <a:lstStyle/>
                    <a:p>
                      <a:r>
                        <a:rPr sz="1600"/>
                        <a:t>Kanchenjunga</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largest river basin in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Ganga</a:t>
                      </a:r>
                    </a:p>
                  </a:txBody>
                  <a:tcPr/>
                </a:tc>
                <a:tc>
                  <a:txBody>
                    <a:bodyPr/>
                    <a:lstStyle/>
                    <a:p>
                      <a:r>
                        <a:rPr sz="1600"/>
                        <a:t>0</a:t>
                      </a:r>
                    </a:p>
                  </a:txBody>
                  <a:tcPr/>
                </a:tc>
                <a:tc>
                  <a:txBody>
                    <a:bodyPr/>
                    <a:lstStyle/>
                    <a:p>
                      <a:r>
                        <a:rPr sz="1600"/>
                        <a:t>4</a:t>
                      </a:r>
                    </a:p>
                  </a:txBody>
                  <a:tcPr/>
                </a:tc>
                <a:tc>
                  <a:txBody>
                    <a:bodyPr/>
                    <a:lstStyle/>
                    <a:p>
                      <a:r>
                        <a:rPr sz="1600"/>
                        <a:t>4</a:t>
                      </a:r>
                    </a:p>
                  </a:txBody>
                  <a:tcPr/>
                </a:tc>
                <a:tc>
                  <a:txBody>
                    <a:bodyPr/>
                    <a:lstStyle/>
                    <a:p>
                      <a:r>
                        <a:rPr sz="1600"/>
                        <a:t>0</a:t>
                      </a:r>
                    </a:p>
                  </a:txBody>
                  <a:tcPr/>
                </a:tc>
              </a:tr>
              <a:tr h="304800">
                <a:tc>
                  <a:txBody>
                    <a:bodyPr/>
                    <a:lstStyle/>
                    <a:p>
                      <a:r>
                        <a:rPr sz="1600"/>
                        <a:t>Godavari</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Indus</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Krishna</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Bhagirathi rise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Gangotri glacier</a:t>
                      </a:r>
                    </a:p>
                  </a:txBody>
                  <a:tcPr/>
                </a:tc>
                <a:tc>
                  <a:txBody>
                    <a:bodyPr/>
                    <a:lstStyle/>
                    <a:p>
                      <a:r>
                        <a:rPr sz="1600"/>
                        <a:t>0</a:t>
                      </a:r>
                    </a:p>
                  </a:txBody>
                  <a:tcPr/>
                </a:tc>
                <a:tc>
                  <a:txBody>
                    <a:bodyPr/>
                    <a:lstStyle/>
                    <a:p>
                      <a:r>
                        <a:rPr sz="1600"/>
                        <a:t>4</a:t>
                      </a:r>
                    </a:p>
                  </a:txBody>
                  <a:tcPr/>
                </a:tc>
                <a:tc>
                  <a:txBody>
                    <a:bodyPr/>
                    <a:lstStyle/>
                    <a:p>
                      <a:r>
                        <a:rPr sz="1600"/>
                        <a:t>2</a:t>
                      </a:r>
                    </a:p>
                  </a:txBody>
                  <a:tcPr/>
                </a:tc>
                <a:tc>
                  <a:txBody>
                    <a:bodyPr/>
                    <a:lstStyle/>
                    <a:p>
                      <a:r>
                        <a:rPr sz="1600"/>
                        <a:t>0</a:t>
                      </a:r>
                    </a:p>
                  </a:txBody>
                  <a:tcPr/>
                </a:tc>
              </a:tr>
              <a:tr h="304800">
                <a:tc>
                  <a:txBody>
                    <a:bodyPr/>
                    <a:lstStyle/>
                    <a:p>
                      <a:r>
                        <a:rPr sz="1600"/>
                        <a:t>Nanda Devi Glacier</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Lateral Glacier</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Bandar Panch Glacier</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your Educational qualification?</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261257">
                <a:tc>
                  <a:txBody>
                    <a:bodyPr/>
                    <a:lstStyle/>
                    <a:p>
                      <a:r>
                        <a:rPr sz="1600"/>
                        <a:t>SSC</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0</a:t>
                      </a:r>
                    </a:p>
                  </a:txBody>
                  <a:tcPr/>
                </a:tc>
              </a:tr>
              <a:tr h="261257">
                <a:tc>
                  <a:txBody>
                    <a:bodyPr/>
                    <a:lstStyle/>
                    <a:p>
                      <a:r>
                        <a:rPr sz="1600"/>
                        <a:t>HSC</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261257">
                <a:tc>
                  <a:txBody>
                    <a:bodyPr/>
                    <a:lstStyle/>
                    <a:p>
                      <a:r>
                        <a:rPr sz="1600"/>
                        <a:t>Diploma</a:t>
                      </a:r>
                    </a:p>
                  </a:txBody>
                  <a:tcPr/>
                </a:tc>
                <a:tc>
                  <a:txBody>
                    <a:bodyPr/>
                    <a:lstStyle/>
                    <a:p>
                      <a:r>
                        <a:rPr sz="1600"/>
                        <a:t>0</a:t>
                      </a:r>
                    </a:p>
                  </a:txBody>
                  <a:tcPr/>
                </a:tc>
                <a:tc>
                  <a:txBody>
                    <a:bodyPr/>
                    <a:lstStyle/>
                    <a:p>
                      <a:r>
                        <a:rPr sz="1600"/>
                        <a:t>0</a:t>
                      </a:r>
                    </a:p>
                  </a:txBody>
                  <a:tcPr/>
                </a:tc>
                <a:tc>
                  <a:txBody>
                    <a:bodyPr/>
                    <a:lstStyle/>
                    <a:p>
                      <a:r>
                        <a:rPr sz="1600"/>
                        <a:t>9</a:t>
                      </a:r>
                    </a:p>
                  </a:txBody>
                  <a:tcPr/>
                </a:tc>
                <a:tc>
                  <a:txBody>
                    <a:bodyPr/>
                    <a:lstStyle/>
                    <a:p>
                      <a:r>
                        <a:rPr sz="1600"/>
                        <a:t>0</a:t>
                      </a:r>
                    </a:p>
                  </a:txBody>
                  <a:tcPr/>
                </a:tc>
              </a:tr>
              <a:tr h="261257">
                <a:tc>
                  <a:txBody>
                    <a:bodyPr/>
                    <a:lstStyle/>
                    <a:p>
                      <a:r>
                        <a:rPr sz="1600"/>
                        <a:t>Graduate</a:t>
                      </a:r>
                    </a:p>
                  </a:txBody>
                  <a:tcPr/>
                </a:tc>
                <a:tc>
                  <a:txBody>
                    <a:bodyPr/>
                    <a:lstStyle/>
                    <a:p>
                      <a:r>
                        <a:rPr sz="1600"/>
                        <a:t>0</a:t>
                      </a:r>
                    </a:p>
                  </a:txBody>
                  <a:tcPr/>
                </a:tc>
                <a:tc>
                  <a:txBody>
                    <a:bodyPr/>
                    <a:lstStyle/>
                    <a:p>
                      <a:r>
                        <a:rPr sz="1600"/>
                        <a:t>0</a:t>
                      </a:r>
                    </a:p>
                  </a:txBody>
                  <a:tcPr/>
                </a:tc>
                <a:tc>
                  <a:txBody>
                    <a:bodyPr/>
                    <a:lstStyle/>
                    <a:p>
                      <a:r>
                        <a:rPr sz="1600"/>
                        <a:t>11</a:t>
                      </a:r>
                    </a:p>
                  </a:txBody>
                  <a:tcPr/>
                </a:tc>
                <a:tc>
                  <a:txBody>
                    <a:bodyPr/>
                    <a:lstStyle/>
                    <a:p>
                      <a:r>
                        <a:rPr sz="1600"/>
                        <a:t>0</a:t>
                      </a:r>
                    </a:p>
                  </a:txBody>
                  <a:tcPr/>
                </a:tc>
              </a:tr>
              <a:tr h="261257">
                <a:tc>
                  <a:txBody>
                    <a:bodyPr/>
                    <a:lstStyle/>
                    <a:p>
                      <a:r>
                        <a:rPr sz="1600"/>
                        <a:t>Post-Graduate</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r>
              <a:tr h="261258">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34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Who do you think will make it to the next level?</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261257">
                <a:tc>
                  <a:txBody>
                    <a:bodyPr/>
                    <a:lstStyle/>
                    <a:p>
                      <a:r>
                        <a:rPr sz="1600"/>
                        <a:t>Arya</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261257">
                <a:tc>
                  <a:txBody>
                    <a:bodyPr/>
                    <a:lstStyle/>
                    <a:p>
                      <a:r>
                        <a:rPr sz="1600"/>
                        <a:t>Kumar</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261257">
                <a:tc>
                  <a:txBody>
                    <a:bodyPr/>
                    <a:lstStyle/>
                    <a:p>
                      <a:r>
                        <a:rPr sz="1600"/>
                        <a:t>Ali</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0</a:t>
                      </a:r>
                    </a:p>
                  </a:txBody>
                  <a:tcPr/>
                </a:tc>
              </a:tr>
              <a:tr h="261257">
                <a:tc>
                  <a:txBody>
                    <a:bodyPr/>
                    <a:lstStyle/>
                    <a:p>
                      <a:r>
                        <a:rPr sz="1600"/>
                        <a:t>Sara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261257">
                <a:tc>
                  <a:txBody>
                    <a:bodyPr/>
                    <a:lstStyle/>
                    <a:p>
                      <a:r>
                        <a:rPr sz="1600"/>
                        <a:t>Joe</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261258">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1</a:t>
                      </a:r>
                    </a:p>
                  </a:txBody>
                  <a:tcPr/>
                </a:tc>
              </a:tr>
              <a:tr h="365760">
                <a:tc>
                  <a:txBody>
                    <a:bodyPr/>
                    <a:lstStyle/>
                    <a:p>
                      <a:r>
                        <a:rPr sz="1600"/>
                        <a:t>B</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6</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B</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given audio clip and answer below question accordingly  Question: When was the meeting first planned for?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The meeting was first planned for 9 AM</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The meeting was first planned for 10 AM</a:t>
                      </a:r>
                    </a:p>
                  </a:txBody>
                  <a:tcPr/>
                </a:tc>
                <a:tc>
                  <a:txBody>
                    <a:bodyPr/>
                    <a:lstStyle/>
                    <a:p>
                      <a:r>
                        <a:rPr sz="1600"/>
                        <a:t>0</a:t>
                      </a:r>
                    </a:p>
                  </a:txBody>
                  <a:tcPr/>
                </a:tc>
                <a:tc>
                  <a:txBody>
                    <a:bodyPr/>
                    <a:lstStyle/>
                    <a:p>
                      <a:r>
                        <a:rPr sz="1600"/>
                        <a:t>8</a:t>
                      </a:r>
                    </a:p>
                  </a:txBody>
                  <a:tcPr/>
                </a:tc>
                <a:tc>
                  <a:txBody>
                    <a:bodyPr/>
                    <a:lstStyle/>
                    <a:p>
                      <a:r>
                        <a:rPr sz="1600"/>
                        <a:t>5</a:t>
                      </a:r>
                    </a:p>
                  </a:txBody>
                  <a:tcPr/>
                </a:tc>
                <a:tc>
                  <a:txBody>
                    <a:bodyPr/>
                    <a:lstStyle/>
                    <a:p>
                      <a:r>
                        <a:rPr sz="1600"/>
                        <a:t>0</a:t>
                      </a:r>
                    </a:p>
                  </a:txBody>
                  <a:tcPr/>
                </a:tc>
              </a:tr>
              <a:tr h="365760">
                <a:tc>
                  <a:txBody>
                    <a:bodyPr/>
                    <a:lstStyle/>
                    <a:p>
                      <a:r>
                        <a:rPr sz="1600"/>
                        <a:t>The meeting was first planned for 1 PM</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10</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"Listen to the audio clip and answer the below question accordingly Question: Rutu is concerned about …"</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Communication in the team</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1</a:t>
                      </a:r>
                    </a:p>
                  </a:txBody>
                  <a:tcPr/>
                </a:tc>
              </a:tr>
              <a:tr h="365760">
                <a:tc>
                  <a:txBody>
                    <a:bodyPr/>
                    <a:lstStyle/>
                    <a:p>
                      <a:r>
                        <a:rPr sz="1600"/>
                        <a:t>Taking on work that they have little experience of</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Not having time to work on the project</a:t>
                      </a:r>
                    </a:p>
                  </a:txBody>
                  <a:tcPr/>
                </a:tc>
                <a:tc>
                  <a:txBody>
                    <a:bodyPr/>
                    <a:lstStyle/>
                    <a:p>
                      <a:r>
                        <a:rPr sz="1600"/>
                        <a:t>0</a:t>
                      </a:r>
                    </a:p>
                  </a:txBody>
                  <a:tcPr/>
                </a:tc>
                <a:tc>
                  <a:txBody>
                    <a:bodyPr/>
                    <a:lstStyle/>
                    <a:p>
                      <a:r>
                        <a:rPr sz="1600"/>
                        <a:t>11</a:t>
                      </a:r>
                    </a:p>
                  </a:txBody>
                  <a:tcPr/>
                </a:tc>
                <a:tc>
                  <a:txBody>
                    <a:bodyPr/>
                    <a:lstStyle/>
                    <a:p>
                      <a:r>
                        <a:rPr sz="1600"/>
                        <a:t>5</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 biggest communication problem is, we listen to reply and not to understand. How much would you rate your listening skills on the following scale?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261257">
                <a:tc>
                  <a:txBody>
                    <a:bodyPr/>
                    <a:lstStyle/>
                    <a:p>
                      <a:r>
                        <a:rPr sz="1600"/>
                        <a:t>Very good</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1</a:t>
                      </a:r>
                    </a:p>
                  </a:txBody>
                  <a:tcPr/>
                </a:tc>
              </a:tr>
              <a:tr h="261257">
                <a:tc>
                  <a:txBody>
                    <a:bodyPr/>
                    <a:lstStyle/>
                    <a:p>
                      <a:r>
                        <a:rPr sz="1600"/>
                        <a:t>Good</a:t>
                      </a:r>
                    </a:p>
                  </a:txBody>
                  <a:tcPr/>
                </a:tc>
                <a:tc>
                  <a:txBody>
                    <a:bodyPr/>
                    <a:lstStyle/>
                    <a:p>
                      <a:r>
                        <a:rPr sz="1600"/>
                        <a:t>0</a:t>
                      </a:r>
                    </a:p>
                  </a:txBody>
                  <a:tcPr/>
                </a:tc>
                <a:tc>
                  <a:txBody>
                    <a:bodyPr/>
                    <a:lstStyle/>
                    <a:p>
                      <a:r>
                        <a:rPr sz="1600"/>
                        <a:t>9</a:t>
                      </a:r>
                    </a:p>
                  </a:txBody>
                  <a:tcPr/>
                </a:tc>
                <a:tc>
                  <a:txBody>
                    <a:bodyPr/>
                    <a:lstStyle/>
                    <a:p>
                      <a:r>
                        <a:rPr sz="1600"/>
                        <a:t>3</a:t>
                      </a:r>
                    </a:p>
                  </a:txBody>
                  <a:tcPr/>
                </a:tc>
                <a:tc>
                  <a:txBody>
                    <a:bodyPr/>
                    <a:lstStyle/>
                    <a:p>
                      <a:r>
                        <a:rPr sz="1600"/>
                        <a:t>0</a:t>
                      </a:r>
                    </a:p>
                  </a:txBody>
                  <a:tcPr/>
                </a:tc>
              </a:tr>
              <a:tr h="261257">
                <a:tc>
                  <a:txBody>
                    <a:bodyPr/>
                    <a:lstStyle/>
                    <a:p>
                      <a:r>
                        <a:rPr sz="1600"/>
                        <a:t>Moderate</a:t>
                      </a:r>
                    </a:p>
                  </a:txBody>
                  <a:tcPr/>
                </a:tc>
                <a:tc>
                  <a:txBody>
                    <a:bodyPr/>
                    <a:lstStyle/>
                    <a:p>
                      <a:r>
                        <a:rPr sz="1600"/>
                        <a:t>0</a:t>
                      </a:r>
                    </a:p>
                  </a:txBody>
                  <a:tcPr/>
                </a:tc>
                <a:tc>
                  <a:txBody>
                    <a:bodyPr/>
                    <a:lstStyle/>
                    <a:p>
                      <a:r>
                        <a:rPr sz="1600"/>
                        <a:t>1</a:t>
                      </a:r>
                    </a:p>
                  </a:txBody>
                  <a:tcPr/>
                </a:tc>
                <a:tc>
                  <a:txBody>
                    <a:bodyPr/>
                    <a:lstStyle/>
                    <a:p>
                      <a:r>
                        <a:rPr sz="1600"/>
                        <a:t>4</a:t>
                      </a:r>
                    </a:p>
                  </a:txBody>
                  <a:tcPr/>
                </a:tc>
                <a:tc>
                  <a:txBody>
                    <a:bodyPr/>
                    <a:lstStyle/>
                    <a:p>
                      <a:r>
                        <a:rPr sz="1600"/>
                        <a:t>0</a:t>
                      </a:r>
                    </a:p>
                  </a:txBody>
                  <a:tcPr/>
                </a:tc>
              </a:tr>
              <a:tr h="261257">
                <a:tc>
                  <a:txBody>
                    <a:bodyPr/>
                    <a:lstStyle/>
                    <a:p>
                      <a:r>
                        <a:rPr sz="1600"/>
                        <a:t>Weak</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261257">
                <a:tc>
                  <a:txBody>
                    <a:bodyPr/>
                    <a:lstStyle/>
                    <a:p>
                      <a:r>
                        <a:rPr sz="1600"/>
                        <a:t>Very Poor</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261258">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interrupt people in between the conversation without letting them finish?</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Sometimes</a:t>
                      </a:r>
                    </a:p>
                  </a:txBody>
                  <a:tcPr/>
                </a:tc>
                <a:tc>
                  <a:txBody>
                    <a:bodyPr/>
                    <a:lstStyle/>
                    <a:p>
                      <a:r>
                        <a:rPr sz="1600"/>
                        <a:t>0</a:t>
                      </a:r>
                    </a:p>
                  </a:txBody>
                  <a:tcPr/>
                </a:tc>
                <a:tc>
                  <a:txBody>
                    <a:bodyPr/>
                    <a:lstStyle/>
                    <a:p>
                      <a:r>
                        <a:rPr sz="1600"/>
                        <a:t>8</a:t>
                      </a:r>
                    </a:p>
                  </a:txBody>
                  <a:tcPr/>
                </a:tc>
                <a:tc>
                  <a:txBody>
                    <a:bodyPr/>
                    <a:lstStyle/>
                    <a:p>
                      <a:r>
                        <a:rPr sz="1600"/>
                        <a:t>6</a:t>
                      </a:r>
                    </a:p>
                  </a:txBody>
                  <a:tcPr/>
                </a:tc>
                <a:tc>
                  <a:txBody>
                    <a:bodyPr/>
                    <a:lstStyle/>
                    <a:p>
                      <a:r>
                        <a:rPr sz="1600"/>
                        <a:t>1</a:t>
                      </a:r>
                    </a:p>
                  </a:txBody>
                  <a:tcPr/>
                </a:tc>
              </a:tr>
              <a:tr h="304800">
                <a:tc>
                  <a:txBody>
                    <a:bodyPr/>
                    <a:lstStyle/>
                    <a:p>
                      <a:r>
                        <a:rPr sz="1600"/>
                        <a:t>Most of the times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Often</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Not at all</a:t>
                      </a:r>
                    </a:p>
                  </a:txBody>
                  <a:tcPr/>
                </a:tc>
                <a:tc>
                  <a:txBody>
                    <a:bodyPr/>
                    <a:lstStyle/>
                    <a:p>
                      <a:r>
                        <a:rPr sz="1600"/>
                        <a:t>0</a:t>
                      </a:r>
                    </a:p>
                  </a:txBody>
                  <a:tcPr/>
                </a:tc>
                <a:tc>
                  <a:txBody>
                    <a:bodyPr/>
                    <a:lstStyle/>
                    <a:p>
                      <a:r>
                        <a:rPr sz="1600"/>
                        <a:t>8</a:t>
                      </a:r>
                    </a:p>
                  </a:txBody>
                  <a:tcPr/>
                </a:tc>
                <a:tc>
                  <a:txBody>
                    <a:bodyPr/>
                    <a:lstStyle/>
                    <a:p>
                      <a:r>
                        <a:rPr sz="1600"/>
                        <a:t>7</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13</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the best definition of empathy?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Feeling sorry for other</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Feeling what someone else is feeling</a:t>
                      </a:r>
                    </a:p>
                  </a:txBody>
                  <a:tcPr/>
                </a:tc>
                <a:tc>
                  <a:txBody>
                    <a:bodyPr/>
                    <a:lstStyle/>
                    <a:p>
                      <a:r>
                        <a:rPr sz="1600"/>
                        <a:t>0</a:t>
                      </a:r>
                    </a:p>
                  </a:txBody>
                  <a:tcPr/>
                </a:tc>
                <a:tc>
                  <a:txBody>
                    <a:bodyPr/>
                    <a:lstStyle/>
                    <a:p>
                      <a:r>
                        <a:rPr sz="1600"/>
                        <a:t>16</a:t>
                      </a:r>
                    </a:p>
                  </a:txBody>
                  <a:tcPr/>
                </a:tc>
                <a:tc>
                  <a:txBody>
                    <a:bodyPr/>
                    <a:lstStyle/>
                    <a:p>
                      <a:r>
                        <a:rPr sz="1600"/>
                        <a:t>9</a:t>
                      </a:r>
                    </a:p>
                  </a:txBody>
                  <a:tcPr/>
                </a:tc>
                <a:tc>
                  <a:txBody>
                    <a:bodyPr/>
                    <a:lstStyle/>
                    <a:p>
                      <a:r>
                        <a:rPr sz="1600"/>
                        <a:t>1</a:t>
                      </a:r>
                    </a:p>
                  </a:txBody>
                  <a:tcPr/>
                </a:tc>
              </a:tr>
              <a:tr h="365760">
                <a:tc>
                  <a:txBody>
                    <a:bodyPr/>
                    <a:lstStyle/>
                    <a:p>
                      <a:r>
                        <a:rPr sz="1600"/>
                        <a:t>Feeling guilty</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10</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best possibility to do when people speak to me about sensitive subjects?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 make an effort to put them at ease</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1</a:t>
                      </a:r>
                    </a:p>
                  </a:txBody>
                  <a:tcPr/>
                </a:tc>
              </a:tr>
              <a:tr h="365760">
                <a:tc>
                  <a:txBody>
                    <a:bodyPr/>
                    <a:lstStyle/>
                    <a:p>
                      <a:r>
                        <a:rPr sz="1600"/>
                        <a:t>I don’t know how to react</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I try to change the topic</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17</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Download Status</a:t>
            </a:r>
          </a:p>
        </p:txBody>
      </p:sp>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3048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304800">
                <a:tc>
                  <a:txBody>
                    <a:bodyPr/>
                    <a:lstStyle/>
                    <a:p>
                      <a:r>
                        <a:t>Bangalore</a:t>
                      </a:r>
                    </a:p>
                  </a:txBody>
                  <a:tcPr/>
                </a:tc>
                <a:tc>
                  <a:txBody>
                    <a:bodyPr/>
                    <a:lstStyle/>
                    <a:p>
                      <a:r>
                        <a:t>1435</a:t>
                      </a:r>
                    </a:p>
                  </a:txBody>
                  <a:tcPr/>
                </a:tc>
                <a:tc>
                  <a:txBody>
                    <a:bodyPr/>
                    <a:lstStyle/>
                    <a:p>
                      <a:r>
                        <a:t>15190</a:t>
                      </a:r>
                    </a:p>
                  </a:txBody>
                  <a:tcPr/>
                </a:tc>
                <a:tc>
                  <a:txBody>
                    <a:bodyPr/>
                    <a:lstStyle/>
                    <a:p>
                      <a:r>
                        <a:t>16625</a:t>
                      </a:r>
                    </a:p>
                  </a:txBody>
                  <a:tcPr/>
                </a:tc>
                <a:tc>
                  <a:txBody>
                    <a:bodyPr/>
                    <a:lstStyle/>
                    <a:p>
                      <a:r>
                        <a:t>9%</a:t>
                      </a:r>
                    </a:p>
                  </a:txBody>
                  <a:tcPr/>
                </a:tc>
              </a:tr>
              <a:tr h="304800">
                <a:tc>
                  <a:txBody>
                    <a:bodyPr/>
                    <a:lstStyle/>
                    <a:p>
                      <a:r>
                        <a:t>Hyderabad</a:t>
                      </a:r>
                    </a:p>
                  </a:txBody>
                  <a:tcPr/>
                </a:tc>
                <a:tc>
                  <a:txBody>
                    <a:bodyPr/>
                    <a:lstStyle/>
                    <a:p>
                      <a:r>
                        <a:t>38</a:t>
                      </a:r>
                    </a:p>
                  </a:txBody>
                  <a:tcPr/>
                </a:tc>
                <a:tc>
                  <a:txBody>
                    <a:bodyPr/>
                    <a:lstStyle/>
                    <a:p>
                      <a:r>
                        <a:t>1</a:t>
                      </a:r>
                    </a:p>
                  </a:txBody>
                  <a:tcPr/>
                </a:tc>
                <a:tc>
                  <a:txBody>
                    <a:bodyPr/>
                    <a:lstStyle/>
                    <a:p>
                      <a:r>
                        <a:t>39</a:t>
                      </a:r>
                    </a:p>
                  </a:txBody>
                  <a:tcPr/>
                </a:tc>
                <a:tc>
                  <a:txBody>
                    <a:bodyPr/>
                    <a:lstStyle/>
                    <a:p>
                      <a:r>
                        <a:t>97%</a:t>
                      </a:r>
                    </a:p>
                  </a:txBody>
                  <a:tcPr/>
                </a:tc>
              </a:tr>
              <a:tr h="304800">
                <a:tc>
                  <a:txBody>
                    <a:bodyPr/>
                    <a:lstStyle/>
                    <a:p>
                      <a:r>
                        <a:t>Administration</a:t>
                      </a:r>
                    </a:p>
                  </a:txBody>
                  <a:tcPr/>
                </a:tc>
                <a:tc>
                  <a:txBody>
                    <a:bodyPr/>
                    <a:lstStyle/>
                    <a:p>
                      <a:r>
                        <a:t>2</a:t>
                      </a:r>
                    </a:p>
                  </a:txBody>
                  <a:tcPr/>
                </a:tc>
                <a:tc>
                  <a:txBody>
                    <a:bodyPr/>
                    <a:lstStyle/>
                    <a:p>
                      <a:r>
                        <a:t>0</a:t>
                      </a:r>
                    </a:p>
                  </a:txBody>
                  <a:tcPr/>
                </a:tc>
                <a:tc>
                  <a:txBody>
                    <a:bodyPr/>
                    <a:lstStyle/>
                    <a:p>
                      <a:r>
                        <a:t>2</a:t>
                      </a:r>
                    </a:p>
                  </a:txBody>
                  <a:tcPr/>
                </a:tc>
                <a:tc>
                  <a:txBody>
                    <a:bodyPr/>
                    <a:lstStyle/>
                    <a:p>
                      <a:r>
                        <a:t>100%</a:t>
                      </a:r>
                    </a:p>
                  </a:txBody>
                  <a:tcPr/>
                </a:tc>
              </a:tr>
              <a:tr h="304800">
                <a:tc>
                  <a:txBody>
                    <a:bodyPr/>
                    <a:lstStyle/>
                    <a:p>
                      <a:r>
                        <a:t>Delhi</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3048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below statements shows empathy?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“It’s your fault”</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“You should have asked me before doing it”</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r>
              <a:tr h="365760">
                <a:tc>
                  <a:txBody>
                    <a:bodyPr/>
                    <a:lstStyle/>
                    <a:p>
                      <a:r>
                        <a:rPr sz="1600"/>
                        <a:t>“I understand”</a:t>
                      </a:r>
                    </a:p>
                  </a:txBody>
                  <a:tcPr/>
                </a:tc>
                <a:tc>
                  <a:txBody>
                    <a:bodyPr/>
                    <a:lstStyle/>
                    <a:p>
                      <a:r>
                        <a:rPr sz="1600"/>
                        <a:t>0</a:t>
                      </a:r>
                    </a:p>
                  </a:txBody>
                  <a:tcPr/>
                </a:tc>
                <a:tc>
                  <a:txBody>
                    <a:bodyPr/>
                    <a:lstStyle/>
                    <a:p>
                      <a:r>
                        <a:rPr sz="1600"/>
                        <a:t>14</a:t>
                      </a:r>
                    </a:p>
                  </a:txBody>
                  <a:tcPr/>
                </a:tc>
                <a:tc>
                  <a:txBody>
                    <a:bodyPr/>
                    <a:lstStyle/>
                    <a:p>
                      <a:r>
                        <a:rPr sz="1600"/>
                        <a:t>8</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an argument, I can see things from the other person's point of view”. How often do you relate to this statement?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Most of the times</a:t>
                      </a:r>
                    </a:p>
                  </a:txBody>
                  <a:tcPr/>
                </a:tc>
                <a:tc>
                  <a:txBody>
                    <a:bodyPr/>
                    <a:lstStyle/>
                    <a:p>
                      <a:r>
                        <a:rPr sz="1600"/>
                        <a:t>0</a:t>
                      </a:r>
                    </a:p>
                  </a:txBody>
                  <a:tcPr/>
                </a:tc>
                <a:tc>
                  <a:txBody>
                    <a:bodyPr/>
                    <a:lstStyle/>
                    <a:p>
                      <a:r>
                        <a:rPr sz="1600"/>
                        <a:t>9</a:t>
                      </a:r>
                    </a:p>
                  </a:txBody>
                  <a:tcPr/>
                </a:tc>
                <a:tc>
                  <a:txBody>
                    <a:bodyPr/>
                    <a:lstStyle/>
                    <a:p>
                      <a:r>
                        <a:rPr sz="1600"/>
                        <a:t>8</a:t>
                      </a:r>
                    </a:p>
                  </a:txBody>
                  <a:tcPr/>
                </a:tc>
                <a:tc>
                  <a:txBody>
                    <a:bodyPr/>
                    <a:lstStyle/>
                    <a:p>
                      <a:r>
                        <a:rPr sz="1600"/>
                        <a:t>1</a:t>
                      </a:r>
                    </a:p>
                  </a:txBody>
                  <a:tcPr/>
                </a:tc>
              </a:tr>
              <a:tr h="365760">
                <a:tc>
                  <a:txBody>
                    <a:bodyPr/>
                    <a:lstStyle/>
                    <a:p>
                      <a:r>
                        <a:rPr sz="1600"/>
                        <a:t>Sometimes</a:t>
                      </a:r>
                    </a:p>
                  </a:txBody>
                  <a:tcPr/>
                </a:tc>
                <a:tc>
                  <a:txBody>
                    <a:bodyPr/>
                    <a:lstStyle/>
                    <a:p>
                      <a:r>
                        <a:rPr sz="1600"/>
                        <a:t>0</a:t>
                      </a:r>
                    </a:p>
                  </a:txBody>
                  <a:tcPr/>
                </a:tc>
                <a:tc>
                  <a:txBody>
                    <a:bodyPr/>
                    <a:lstStyle/>
                    <a:p>
                      <a:r>
                        <a:rPr sz="1600"/>
                        <a:t>7</a:t>
                      </a:r>
                    </a:p>
                  </a:txBody>
                  <a:tcPr/>
                </a:tc>
                <a:tc>
                  <a:txBody>
                    <a:bodyPr/>
                    <a:lstStyle/>
                    <a:p>
                      <a:r>
                        <a:rPr sz="1600"/>
                        <a:t>1</a:t>
                      </a:r>
                    </a:p>
                  </a:txBody>
                  <a:tcPr/>
                </a:tc>
                <a:tc>
                  <a:txBody>
                    <a:bodyPr/>
                    <a:lstStyle/>
                    <a:p>
                      <a:r>
                        <a:rPr sz="1600"/>
                        <a:t>0</a:t>
                      </a:r>
                    </a:p>
                  </a:txBody>
                  <a:tcPr/>
                </a:tc>
              </a:tr>
              <a:tr h="365760">
                <a:tc>
                  <a:txBody>
                    <a:bodyPr/>
                    <a:lstStyle/>
                    <a:p>
                      <a:r>
                        <a:rPr sz="1600"/>
                        <a:t>Rarely</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17</a:t>
                      </a:r>
                    </a:p>
                  </a:txBody>
                  <a:tcPr/>
                </a:tc>
                <a:tc>
                  <a:txBody>
                    <a:bodyPr/>
                    <a:lstStyle/>
                    <a:p>
                      <a:r>
                        <a:rPr sz="1600"/>
                        <a:t>10</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When you try to put forth your message, do you try to understand other persons perspective as well?</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Yes</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1</a:t>
                      </a:r>
                    </a:p>
                  </a:txBody>
                  <a:tcPr/>
                </a:tc>
              </a:tr>
              <a:tr h="304800">
                <a:tc>
                  <a:txBody>
                    <a:bodyPr/>
                    <a:lstStyle/>
                    <a:p>
                      <a:r>
                        <a:rPr sz="1600"/>
                        <a:t>No</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Not always</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Depends on the person I’m taking to</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While responding or taking actions, the ability to monitor one’s own feelings along with being considerate of other’s feeling will contribute to better ‘Emotional Quotient/Mental Health’. Which of these statements do you relate with most often?</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 am only mindful of how ‘I’ feel</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I am only mindful of how ‘others’ feel</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I am considerate of ‘mine’ as well as ‘others’ feelings</a:t>
                      </a:r>
                    </a:p>
                  </a:txBody>
                  <a:tcPr/>
                </a:tc>
                <a:tc>
                  <a:txBody>
                    <a:bodyPr/>
                    <a:lstStyle/>
                    <a:p>
                      <a:r>
                        <a:rPr sz="1600"/>
                        <a:t>0</a:t>
                      </a:r>
                    </a:p>
                  </a:txBody>
                  <a:tcPr/>
                </a:tc>
                <a:tc>
                  <a:txBody>
                    <a:bodyPr/>
                    <a:lstStyle/>
                    <a:p>
                      <a:r>
                        <a:rPr sz="1600"/>
                        <a:t>16</a:t>
                      </a:r>
                    </a:p>
                  </a:txBody>
                  <a:tcPr/>
                </a:tc>
                <a:tc>
                  <a:txBody>
                    <a:bodyPr/>
                    <a:lstStyle/>
                    <a:p>
                      <a:r>
                        <a:rPr sz="1600"/>
                        <a:t>11</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11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‘being kind’ in a professional environment?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Kindness doesn't matter</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I don't know</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For emotional connect and win-win outcome</a:t>
                      </a:r>
                    </a:p>
                  </a:txBody>
                  <a:tcPr/>
                </a:tc>
                <a:tc>
                  <a:txBody>
                    <a:bodyPr/>
                    <a:lstStyle/>
                    <a:p>
                      <a:r>
                        <a:rPr sz="1600"/>
                        <a:t>0</a:t>
                      </a:r>
                    </a:p>
                  </a:txBody>
                  <a:tcPr/>
                </a:tc>
                <a:tc>
                  <a:txBody>
                    <a:bodyPr/>
                    <a:lstStyle/>
                    <a:p>
                      <a:r>
                        <a:rPr sz="1600"/>
                        <a:t>11</a:t>
                      </a:r>
                    </a:p>
                  </a:txBody>
                  <a:tcPr/>
                </a:tc>
                <a:tc>
                  <a:txBody>
                    <a:bodyPr/>
                    <a:lstStyle/>
                    <a:p>
                      <a:r>
                        <a:rPr sz="1600"/>
                        <a:t>11</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13</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Research suggests people with positive self-talk may have mental skills that allow them to solve problems, think differently, and be more efficient at coping with hardships or challenges. How do you relate to this statement?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Often, I involve in positive self-talk</a:t>
                      </a:r>
                    </a:p>
                  </a:txBody>
                  <a:tcPr/>
                </a:tc>
                <a:tc>
                  <a:txBody>
                    <a:bodyPr/>
                    <a:lstStyle/>
                    <a:p>
                      <a:r>
                        <a:rPr sz="1600"/>
                        <a:t>0</a:t>
                      </a:r>
                    </a:p>
                  </a:txBody>
                  <a:tcPr/>
                </a:tc>
                <a:tc>
                  <a:txBody>
                    <a:bodyPr/>
                    <a:lstStyle/>
                    <a:p>
                      <a:r>
                        <a:rPr sz="1600"/>
                        <a:t>10</a:t>
                      </a:r>
                    </a:p>
                  </a:txBody>
                  <a:tcPr/>
                </a:tc>
                <a:tc>
                  <a:txBody>
                    <a:bodyPr/>
                    <a:lstStyle/>
                    <a:p>
                      <a:r>
                        <a:rPr sz="1600"/>
                        <a:t>5</a:t>
                      </a:r>
                    </a:p>
                  </a:txBody>
                  <a:tcPr/>
                </a:tc>
                <a:tc>
                  <a:txBody>
                    <a:bodyPr/>
                    <a:lstStyle/>
                    <a:p>
                      <a:r>
                        <a:rPr sz="1600"/>
                        <a:t>1</a:t>
                      </a:r>
                    </a:p>
                  </a:txBody>
                  <a:tcPr/>
                </a:tc>
              </a:tr>
              <a:tr h="365760">
                <a:tc>
                  <a:txBody>
                    <a:bodyPr/>
                    <a:lstStyle/>
                    <a:p>
                      <a:r>
                        <a:rPr sz="1600"/>
                        <a:t>I can easily switch from negative to positive self-talk</a:t>
                      </a:r>
                    </a:p>
                  </a:txBody>
                  <a:tcPr/>
                </a:tc>
                <a:tc>
                  <a:txBody>
                    <a:bodyPr/>
                    <a:lstStyle/>
                    <a:p>
                      <a:r>
                        <a:rPr sz="1600"/>
                        <a:t>0</a:t>
                      </a:r>
                    </a:p>
                  </a:txBody>
                  <a:tcPr/>
                </a:tc>
                <a:tc>
                  <a:txBody>
                    <a:bodyPr/>
                    <a:lstStyle/>
                    <a:p>
                      <a:r>
                        <a:rPr sz="1600"/>
                        <a:t>3</a:t>
                      </a:r>
                    </a:p>
                  </a:txBody>
                  <a:tcPr/>
                </a:tc>
                <a:tc>
                  <a:txBody>
                    <a:bodyPr/>
                    <a:lstStyle/>
                    <a:p>
                      <a:r>
                        <a:rPr sz="1600"/>
                        <a:t>4</a:t>
                      </a:r>
                    </a:p>
                  </a:txBody>
                  <a:tcPr/>
                </a:tc>
                <a:tc>
                  <a:txBody>
                    <a:bodyPr/>
                    <a:lstStyle/>
                    <a:p>
                      <a:r>
                        <a:rPr sz="1600"/>
                        <a:t>0</a:t>
                      </a:r>
                    </a:p>
                  </a:txBody>
                  <a:tcPr/>
                </a:tc>
              </a:tr>
              <a:tr h="365760">
                <a:tc>
                  <a:txBody>
                    <a:bodyPr/>
                    <a:lstStyle/>
                    <a:p>
                      <a:r>
                        <a:rPr sz="1600"/>
                        <a:t>I observe myself getting lost in self-doubt</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Positive self-talk reframes the way we look at stressful situations and how we can approach them → Going from “this is too difficult” to “I can do this!”. Which zone are you in most of the times?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This is too difficult</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I can do this</a:t>
                      </a:r>
                    </a:p>
                  </a:txBody>
                  <a:tcPr/>
                </a:tc>
                <a:tc>
                  <a:txBody>
                    <a:bodyPr/>
                    <a:lstStyle/>
                    <a:p>
                      <a:r>
                        <a:rPr sz="1600"/>
                        <a:t>0</a:t>
                      </a:r>
                    </a:p>
                  </a:txBody>
                  <a:tcPr/>
                </a:tc>
                <a:tc>
                  <a:txBody>
                    <a:bodyPr/>
                    <a:lstStyle/>
                    <a:p>
                      <a:r>
                        <a:rPr sz="1600"/>
                        <a:t>11</a:t>
                      </a:r>
                    </a:p>
                  </a:txBody>
                  <a:tcPr/>
                </a:tc>
                <a:tc>
                  <a:txBody>
                    <a:bodyPr/>
                    <a:lstStyle/>
                    <a:p>
                      <a:r>
                        <a:rPr sz="1600"/>
                        <a:t>6</a:t>
                      </a:r>
                    </a:p>
                  </a:txBody>
                  <a:tcPr/>
                </a:tc>
                <a:tc>
                  <a:txBody>
                    <a:bodyPr/>
                    <a:lstStyle/>
                    <a:p>
                      <a:r>
                        <a:rPr sz="1600"/>
                        <a:t>1</a:t>
                      </a:r>
                    </a:p>
                  </a:txBody>
                  <a:tcPr/>
                </a:tc>
              </a:tr>
              <a:tr h="365760">
                <a:tc>
                  <a:txBody>
                    <a:bodyPr/>
                    <a:lstStyle/>
                    <a:p>
                      <a:r>
                        <a:rPr sz="1600"/>
                        <a:t>Shuffling between the two</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Me and my colleague have checked the documents.</a:t>
                      </a:r>
                    </a:p>
                  </a:txBody>
                  <a:tcPr/>
                </a:tc>
                <a:tc>
                  <a:txBody>
                    <a:bodyPr/>
                    <a:lstStyle/>
                    <a:p>
                      <a:r>
                        <a:rPr sz="1600"/>
                        <a:t>0</a:t>
                      </a:r>
                    </a:p>
                  </a:txBody>
                  <a:tcPr/>
                </a:tc>
                <a:tc>
                  <a:txBody>
                    <a:bodyPr/>
                    <a:lstStyle/>
                    <a:p>
                      <a:r>
                        <a:rPr sz="1600"/>
                        <a:t>8</a:t>
                      </a:r>
                    </a:p>
                  </a:txBody>
                  <a:tcPr/>
                </a:tc>
                <a:tc>
                  <a:txBody>
                    <a:bodyPr/>
                    <a:lstStyle/>
                    <a:p>
                      <a:r>
                        <a:rPr sz="1600"/>
                        <a:t>5</a:t>
                      </a:r>
                    </a:p>
                  </a:txBody>
                  <a:tcPr/>
                </a:tc>
                <a:tc>
                  <a:txBody>
                    <a:bodyPr/>
                    <a:lstStyle/>
                    <a:p>
                      <a:r>
                        <a:rPr sz="1600"/>
                        <a:t>0</a:t>
                      </a:r>
                    </a:p>
                  </a:txBody>
                  <a:tcPr/>
                </a:tc>
              </a:tr>
              <a:tr h="457200">
                <a:tc>
                  <a:txBody>
                    <a:bodyPr/>
                    <a:lstStyle/>
                    <a:p>
                      <a:r>
                        <a:rPr sz="1600"/>
                        <a:t>My colleague and I have checked the documents.</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11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am Raghav</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1</a:t>
                      </a:r>
                    </a:p>
                  </a:txBody>
                  <a:tcPr/>
                </a:tc>
              </a:tr>
              <a:tr h="457200">
                <a:tc>
                  <a:txBody>
                    <a:bodyPr/>
                    <a:lstStyle/>
                    <a:p>
                      <a:r>
                        <a:rPr sz="1600"/>
                        <a:t>My self Raghav</a:t>
                      </a:r>
                    </a:p>
                  </a:txBody>
                  <a:tcPr/>
                </a:tc>
                <a:tc>
                  <a:txBody>
                    <a:bodyPr/>
                    <a:lstStyle/>
                    <a:p>
                      <a:r>
                        <a:rPr sz="1600"/>
                        <a:t>0</a:t>
                      </a:r>
                    </a:p>
                  </a:txBody>
                  <a:tcPr/>
                </a:tc>
                <a:tc>
                  <a:txBody>
                    <a:bodyPr/>
                    <a:lstStyle/>
                    <a:p>
                      <a:r>
                        <a:rPr sz="1600"/>
                        <a:t>12</a:t>
                      </a:r>
                    </a:p>
                  </a:txBody>
                  <a:tcPr/>
                </a:tc>
                <a:tc>
                  <a:txBody>
                    <a:bodyPr/>
                    <a:lstStyle/>
                    <a:p>
                      <a:r>
                        <a:rPr sz="1600"/>
                        <a:t>8</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11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Let's talk</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65760">
                <a:tc>
                  <a:txBody>
                    <a:bodyPr/>
                    <a:lstStyle/>
                    <a:p>
                      <a:r>
                        <a:rPr sz="1600"/>
                        <a:t>Let's have a chat</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Let's discuss</a:t>
                      </a:r>
                    </a:p>
                  </a:txBody>
                  <a:tcPr/>
                </a:tc>
                <a:tc>
                  <a:txBody>
                    <a:bodyPr/>
                    <a:lstStyle/>
                    <a:p>
                      <a:r>
                        <a:rPr sz="1600"/>
                        <a:t>0</a:t>
                      </a:r>
                    </a:p>
                  </a:txBody>
                  <a:tcPr/>
                </a:tc>
                <a:tc>
                  <a:txBody>
                    <a:bodyPr/>
                    <a:lstStyle/>
                    <a:p>
                      <a:r>
                        <a:rPr sz="1600"/>
                        <a:t>13</a:t>
                      </a:r>
                    </a:p>
                  </a:txBody>
                  <a:tcPr/>
                </a:tc>
                <a:tc>
                  <a:txBody>
                    <a:bodyPr/>
                    <a:lstStyle/>
                    <a:p>
                      <a:r>
                        <a:rPr sz="1600"/>
                        <a:t>11</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18</a:t>
                      </a:r>
                    </a:p>
                  </a:txBody>
                  <a:tcPr/>
                </a:tc>
                <a:tc>
                  <a:txBody>
                    <a:bodyPr/>
                    <a:lstStyle/>
                    <a:p>
                      <a:r>
                        <a:rPr sz="1600"/>
                        <a:t>11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3048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304800">
                <a:tc>
                  <a:txBody>
                    <a:bodyPr/>
                    <a:lstStyle/>
                    <a:p>
                      <a:r>
                        <a:t>Bangalore</a:t>
                      </a:r>
                    </a:p>
                  </a:txBody>
                  <a:tcPr/>
                </a:tc>
                <a:tc>
                  <a:txBody>
                    <a:bodyPr/>
                    <a:lstStyle/>
                    <a:p>
                      <a:r>
                        <a:t>68</a:t>
                      </a:r>
                    </a:p>
                  </a:txBody>
                  <a:tcPr/>
                </a:tc>
                <a:tc>
                  <a:txBody>
                    <a:bodyPr/>
                    <a:lstStyle/>
                    <a:p>
                      <a:r>
                        <a:t>1661</a:t>
                      </a:r>
                    </a:p>
                  </a:txBody>
                  <a:tcPr/>
                </a:tc>
                <a:tc>
                  <a:txBody>
                    <a:bodyPr/>
                    <a:lstStyle/>
                    <a:p>
                      <a:r>
                        <a:t>291</a:t>
                      </a:r>
                    </a:p>
                  </a:txBody>
                  <a:tcPr/>
                </a:tc>
                <a:tc>
                  <a:txBody>
                    <a:bodyPr/>
                    <a:lstStyle/>
                    <a:p>
                      <a:r>
                        <a:t>456</a:t>
                      </a:r>
                    </a:p>
                  </a:txBody>
                  <a:tcPr/>
                </a:tc>
                <a:tc>
                  <a:txBody>
                    <a:bodyPr/>
                    <a:lstStyle/>
                    <a:p>
                      <a:r>
                        <a:t>25</a:t>
                      </a:r>
                    </a:p>
                  </a:txBody>
                  <a:tcPr/>
                </a:tc>
              </a:tr>
              <a:tr h="304800">
                <a:tc>
                  <a:txBody>
                    <a:bodyPr/>
                    <a:lstStyle/>
                    <a:p>
                      <a:r>
                        <a:t>Hyderabad</a:t>
                      </a:r>
                    </a:p>
                  </a:txBody>
                  <a:tcPr/>
                </a:tc>
                <a:tc>
                  <a:txBody>
                    <a:bodyPr/>
                    <a:lstStyle/>
                    <a:p>
                      <a:r>
                        <a:t>258</a:t>
                      </a:r>
                    </a:p>
                  </a:txBody>
                  <a:tcPr/>
                </a:tc>
                <a:tc>
                  <a:txBody>
                    <a:bodyPr/>
                    <a:lstStyle/>
                    <a:p>
                      <a:r>
                        <a:t>196</a:t>
                      </a:r>
                    </a:p>
                  </a:txBody>
                  <a:tcPr/>
                </a:tc>
                <a:tc>
                  <a:txBody>
                    <a:bodyPr/>
                    <a:lstStyle/>
                    <a:p>
                      <a:r>
                        <a:t>0</a:t>
                      </a:r>
                    </a:p>
                  </a:txBody>
                  <a:tcPr/>
                </a:tc>
                <a:tc>
                  <a:txBody>
                    <a:bodyPr/>
                    <a:lstStyle/>
                    <a:p>
                      <a:r>
                        <a:t>7</a:t>
                      </a:r>
                    </a:p>
                  </a:txBody>
                  <a:tcPr/>
                </a:tc>
                <a:tc>
                  <a:txBody>
                    <a:bodyPr/>
                    <a:lstStyle/>
                    <a:p>
                      <a:r>
                        <a:t>79</a:t>
                      </a:r>
                    </a:p>
                  </a:txBody>
                  <a:tcPr/>
                </a:tc>
              </a:tr>
              <a:tr h="304800">
                <a:tc>
                  <a:txBody>
                    <a:bodyPr/>
                    <a:lstStyle/>
                    <a:p>
                      <a:r>
                        <a:t>Administration</a:t>
                      </a:r>
                    </a:p>
                  </a:txBody>
                  <a:tcPr/>
                </a:tc>
                <a:tc>
                  <a:txBody>
                    <a:bodyPr/>
                    <a:lstStyle/>
                    <a:p>
                      <a:r>
                        <a:t>0</a:t>
                      </a:r>
                    </a:p>
                  </a:txBody>
                  <a:tcPr/>
                </a:tc>
                <a:tc>
                  <a:txBody>
                    <a:bodyPr/>
                    <a:lstStyle/>
                    <a:p>
                      <a:r>
                        <a:t>15</a:t>
                      </a:r>
                    </a:p>
                  </a:txBody>
                  <a:tcPr/>
                </a:tc>
                <a:tc>
                  <a:txBody>
                    <a:bodyPr/>
                    <a:lstStyle/>
                    <a:p>
                      <a:r>
                        <a:t>0</a:t>
                      </a:r>
                    </a:p>
                  </a:txBody>
                  <a:tcPr/>
                </a:tc>
                <a:tc>
                  <a:txBody>
                    <a:bodyPr/>
                    <a:lstStyle/>
                    <a:p>
                      <a:r>
                        <a:t>0</a:t>
                      </a:r>
                    </a:p>
                  </a:txBody>
                  <a:tcPr/>
                </a:tc>
                <a:tc>
                  <a:txBody>
                    <a:bodyPr/>
                    <a:lstStyle/>
                    <a:p>
                      <a:r>
                        <a:t>0</a:t>
                      </a:r>
                    </a:p>
                  </a:txBody>
                  <a:tcPr/>
                </a:tc>
              </a:tr>
              <a:tr h="304800">
                <a:tc>
                  <a:txBody>
                    <a:bodyPr/>
                    <a:lstStyle/>
                    <a:p>
                      <a:r>
                        <a:t>Delhi</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326</a:t>
                      </a:r>
                    </a:p>
                  </a:txBody>
                  <a:tcPr/>
                </a:tc>
                <a:tc>
                  <a:txBody>
                    <a:bodyPr/>
                    <a:lstStyle/>
                    <a:p>
                      <a:r>
                        <a:t>1872</a:t>
                      </a:r>
                    </a:p>
                  </a:txBody>
                  <a:tcPr/>
                </a:tc>
                <a:tc>
                  <a:txBody>
                    <a:bodyPr/>
                    <a:lstStyle/>
                    <a:p>
                      <a:r>
                        <a:t>291</a:t>
                      </a:r>
                    </a:p>
                  </a:txBody>
                  <a:tcPr/>
                </a:tc>
                <a:tc>
                  <a:txBody>
                    <a:bodyPr/>
                    <a:lstStyle/>
                    <a:p>
                      <a:r>
                        <a:t>463</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have to leave at 10 AM in the morning</a:t>
                      </a:r>
                    </a:p>
                  </a:txBody>
                  <a:tcPr/>
                </a:tc>
                <a:tc>
                  <a:txBody>
                    <a:bodyPr/>
                    <a:lstStyle/>
                    <a:p>
                      <a:r>
                        <a:rPr sz="1600"/>
                        <a:t>0</a:t>
                      </a:r>
                    </a:p>
                  </a:txBody>
                  <a:tcPr/>
                </a:tc>
                <a:tc>
                  <a:txBody>
                    <a:bodyPr/>
                    <a:lstStyle/>
                    <a:p>
                      <a:r>
                        <a:rPr sz="1600"/>
                        <a:t>5</a:t>
                      </a:r>
                    </a:p>
                  </a:txBody>
                  <a:tcPr/>
                </a:tc>
                <a:tc>
                  <a:txBody>
                    <a:bodyPr/>
                    <a:lstStyle/>
                    <a:p>
                      <a:r>
                        <a:rPr sz="1600"/>
                        <a:t>1</a:t>
                      </a:r>
                    </a:p>
                  </a:txBody>
                  <a:tcPr/>
                </a:tc>
                <a:tc>
                  <a:txBody>
                    <a:bodyPr/>
                    <a:lstStyle/>
                    <a:p>
                      <a:r>
                        <a:rPr sz="1600"/>
                        <a:t>0</a:t>
                      </a:r>
                    </a:p>
                  </a:txBody>
                  <a:tcPr/>
                </a:tc>
              </a:tr>
              <a:tr h="457200">
                <a:tc>
                  <a:txBody>
                    <a:bodyPr/>
                    <a:lstStyle/>
                    <a:p>
                      <a:r>
                        <a:rPr sz="1600"/>
                        <a:t>I have to leave at 10'o clock in the morning</a:t>
                      </a:r>
                    </a:p>
                  </a:txBody>
                  <a:tcPr/>
                </a:tc>
                <a:tc>
                  <a:txBody>
                    <a:bodyPr/>
                    <a:lstStyle/>
                    <a:p>
                      <a:r>
                        <a:rPr sz="1600"/>
                        <a:t>0</a:t>
                      </a:r>
                    </a:p>
                  </a:txBody>
                  <a:tcPr/>
                </a:tc>
                <a:tc>
                  <a:txBody>
                    <a:bodyPr/>
                    <a:lstStyle/>
                    <a:p>
                      <a:r>
                        <a:rPr sz="1600"/>
                        <a:t>11</a:t>
                      </a:r>
                    </a:p>
                  </a:txBody>
                  <a:tcPr/>
                </a:tc>
                <a:tc>
                  <a:txBody>
                    <a:bodyPr/>
                    <a:lstStyle/>
                    <a:p>
                      <a:r>
                        <a:rPr sz="1600"/>
                        <a:t>10</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11</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will give the exam</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r h="457200">
                <a:tc>
                  <a:txBody>
                    <a:bodyPr/>
                    <a:lstStyle/>
                    <a:p>
                      <a:r>
                        <a:rPr sz="1600"/>
                        <a:t>I will take the exam</a:t>
                      </a:r>
                    </a:p>
                  </a:txBody>
                  <a:tcPr/>
                </a:tc>
                <a:tc>
                  <a:txBody>
                    <a:bodyPr/>
                    <a:lstStyle/>
                    <a:p>
                      <a:r>
                        <a:rPr sz="1600"/>
                        <a:t>0</a:t>
                      </a:r>
                    </a:p>
                  </a:txBody>
                  <a:tcPr/>
                </a:tc>
                <a:tc>
                  <a:txBody>
                    <a:bodyPr/>
                    <a:lstStyle/>
                    <a:p>
                      <a:r>
                        <a:rPr sz="1600"/>
                        <a:t>10</a:t>
                      </a:r>
                    </a:p>
                  </a:txBody>
                  <a:tcPr/>
                </a:tc>
                <a:tc>
                  <a:txBody>
                    <a:bodyPr/>
                    <a:lstStyle/>
                    <a:p>
                      <a:r>
                        <a:rPr sz="1600"/>
                        <a:t>5</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8</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will have to attend my Cousin brother's wedding</a:t>
                      </a:r>
                    </a:p>
                  </a:txBody>
                  <a:tcPr/>
                </a:tc>
                <a:tc>
                  <a:txBody>
                    <a:bodyPr/>
                    <a:lstStyle/>
                    <a:p>
                      <a:r>
                        <a:rPr sz="1600"/>
                        <a:t>0</a:t>
                      </a:r>
                    </a:p>
                  </a:txBody>
                  <a:tcPr/>
                </a:tc>
                <a:tc>
                  <a:txBody>
                    <a:bodyPr/>
                    <a:lstStyle/>
                    <a:p>
                      <a:r>
                        <a:rPr sz="1600"/>
                        <a:t>4</a:t>
                      </a:r>
                    </a:p>
                  </a:txBody>
                  <a:tcPr/>
                </a:tc>
                <a:tc>
                  <a:txBody>
                    <a:bodyPr/>
                    <a:lstStyle/>
                    <a:p>
                      <a:r>
                        <a:rPr sz="1600"/>
                        <a:t>4</a:t>
                      </a:r>
                    </a:p>
                  </a:txBody>
                  <a:tcPr/>
                </a:tc>
                <a:tc>
                  <a:txBody>
                    <a:bodyPr/>
                    <a:lstStyle/>
                    <a:p>
                      <a:r>
                        <a:rPr sz="1600"/>
                        <a:t>0</a:t>
                      </a:r>
                    </a:p>
                  </a:txBody>
                  <a:tcPr/>
                </a:tc>
              </a:tr>
              <a:tr h="457200">
                <a:tc>
                  <a:txBody>
                    <a:bodyPr/>
                    <a:lstStyle/>
                    <a:p>
                      <a:r>
                        <a:rPr sz="1600"/>
                        <a:t>I will have to attend my Cousin's wedding</a:t>
                      </a:r>
                    </a:p>
                  </a:txBody>
                  <a:tcPr/>
                </a:tc>
                <a:tc>
                  <a:txBody>
                    <a:bodyPr/>
                    <a:lstStyle/>
                    <a:p>
                      <a:r>
                        <a:rPr sz="1600"/>
                        <a:t>0</a:t>
                      </a:r>
                    </a:p>
                  </a:txBody>
                  <a:tcPr/>
                </a:tc>
                <a:tc>
                  <a:txBody>
                    <a:bodyPr/>
                    <a:lstStyle/>
                    <a:p>
                      <a:r>
                        <a:rPr sz="1600"/>
                        <a:t>13</a:t>
                      </a:r>
                    </a:p>
                  </a:txBody>
                  <a:tcPr/>
                </a:tc>
                <a:tc>
                  <a:txBody>
                    <a:bodyPr/>
                    <a:lstStyle/>
                    <a:p>
                      <a:r>
                        <a:rPr sz="1600"/>
                        <a:t>6</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17</a:t>
                      </a:r>
                    </a:p>
                  </a:txBody>
                  <a:tcPr/>
                </a:tc>
                <a:tc>
                  <a:txBody>
                    <a:bodyPr/>
                    <a:lstStyle/>
                    <a:p>
                      <a:r>
                        <a:rPr sz="1600"/>
                        <a:t>10</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We get in the bus/plane</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0</a:t>
                      </a:r>
                    </a:p>
                  </a:txBody>
                  <a:tcPr/>
                </a:tc>
              </a:tr>
              <a:tr h="457200">
                <a:tc>
                  <a:txBody>
                    <a:bodyPr/>
                    <a:lstStyle/>
                    <a:p>
                      <a:r>
                        <a:rPr sz="1600"/>
                        <a:t>We get on the bus/plane</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will complete the assignment given to us on my own, therefore ................</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You need not to came here</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You need not come here</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You need not to come here</a:t>
                      </a:r>
                    </a:p>
                  </a:txBody>
                  <a:tcPr/>
                </a:tc>
                <a:tc>
                  <a:txBody>
                    <a:bodyPr/>
                    <a:lstStyle/>
                    <a:p>
                      <a:r>
                        <a:rPr sz="1600"/>
                        <a:t>0</a:t>
                      </a:r>
                    </a:p>
                  </a:txBody>
                  <a:tcPr/>
                </a:tc>
                <a:tc>
                  <a:txBody>
                    <a:bodyPr/>
                    <a:lstStyle/>
                    <a:p>
                      <a:r>
                        <a:rPr sz="1600"/>
                        <a:t>12</a:t>
                      </a:r>
                    </a:p>
                  </a:txBody>
                  <a:tcPr/>
                </a:tc>
                <a:tc>
                  <a:txBody>
                    <a:bodyPr/>
                    <a:lstStyle/>
                    <a:p>
                      <a:r>
                        <a:rPr sz="1600"/>
                        <a:t>8</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9</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To revert to her thesis,  she had to………………... to Bangalore.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return back</a:t>
                      </a:r>
                    </a:p>
                  </a:txBody>
                  <a:tcPr/>
                </a:tc>
                <a:tc>
                  <a:txBody>
                    <a:bodyPr/>
                    <a:lstStyle/>
                    <a:p>
                      <a:r>
                        <a:rPr sz="1600"/>
                        <a:t>0</a:t>
                      </a:r>
                    </a:p>
                  </a:txBody>
                  <a:tcPr/>
                </a:tc>
                <a:tc>
                  <a:txBody>
                    <a:bodyPr/>
                    <a:lstStyle/>
                    <a:p>
                      <a:r>
                        <a:rPr sz="1600"/>
                        <a:t>8</a:t>
                      </a:r>
                    </a:p>
                  </a:txBody>
                  <a:tcPr/>
                </a:tc>
                <a:tc>
                  <a:txBody>
                    <a:bodyPr/>
                    <a:lstStyle/>
                    <a:p>
                      <a:r>
                        <a:rPr sz="1600"/>
                        <a:t>8</a:t>
                      </a:r>
                    </a:p>
                  </a:txBody>
                  <a:tcPr/>
                </a:tc>
                <a:tc>
                  <a:txBody>
                    <a:bodyPr/>
                    <a:lstStyle/>
                    <a:p>
                      <a:r>
                        <a:rPr sz="1600"/>
                        <a:t>0</a:t>
                      </a:r>
                    </a:p>
                  </a:txBody>
                  <a:tcPr/>
                </a:tc>
              </a:tr>
              <a:tr h="365760">
                <a:tc>
                  <a:txBody>
                    <a:bodyPr/>
                    <a:lstStyle/>
                    <a:p>
                      <a:r>
                        <a:rPr sz="1600"/>
                        <a:t>return</a:t>
                      </a:r>
                    </a:p>
                  </a:txBody>
                  <a:tcPr/>
                </a:tc>
                <a:tc>
                  <a:txBody>
                    <a:bodyPr/>
                    <a:lstStyle/>
                    <a:p>
                      <a:r>
                        <a:rPr sz="1600"/>
                        <a:t>0</a:t>
                      </a:r>
                    </a:p>
                  </a:txBody>
                  <a:tcPr/>
                </a:tc>
                <a:tc>
                  <a:txBody>
                    <a:bodyPr/>
                    <a:lstStyle/>
                    <a:p>
                      <a:r>
                        <a:rPr sz="1600"/>
                        <a:t>6</a:t>
                      </a:r>
                    </a:p>
                  </a:txBody>
                  <a:tcPr/>
                </a:tc>
                <a:tc>
                  <a:txBody>
                    <a:bodyPr/>
                    <a:lstStyle/>
                    <a:p>
                      <a:r>
                        <a:rPr sz="1600"/>
                        <a:t>2</a:t>
                      </a:r>
                    </a:p>
                  </a:txBody>
                  <a:tcPr/>
                </a:tc>
                <a:tc>
                  <a:txBody>
                    <a:bodyPr/>
                    <a:lstStyle/>
                    <a:p>
                      <a:r>
                        <a:rPr sz="1600"/>
                        <a:t>1</a:t>
                      </a:r>
                    </a:p>
                  </a:txBody>
                  <a:tcPr/>
                </a:tc>
              </a:tr>
              <a:tr h="365760">
                <a:tc>
                  <a:txBody>
                    <a:bodyPr/>
                    <a:lstStyle/>
                    <a:p>
                      <a:r>
                        <a:rPr sz="1600"/>
                        <a:t>come</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10</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In order to reply to Jacob, he had to ……………. to Bobby to get the facts right.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revert back</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65760">
                <a:tc>
                  <a:txBody>
                    <a:bodyPr/>
                    <a:lstStyle/>
                    <a:p>
                      <a:r>
                        <a:rPr sz="1600"/>
                        <a:t>reply back</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1</a:t>
                      </a:r>
                    </a:p>
                  </a:txBody>
                  <a:tcPr/>
                </a:tc>
              </a:tr>
              <a:tr h="365760">
                <a:tc>
                  <a:txBody>
                    <a:bodyPr/>
                    <a:lstStyle/>
                    <a:p>
                      <a:r>
                        <a:rPr sz="1600"/>
                        <a:t>revert</a:t>
                      </a:r>
                    </a:p>
                  </a:txBody>
                  <a:tcPr/>
                </a:tc>
                <a:tc>
                  <a:txBody>
                    <a:bodyPr/>
                    <a:lstStyle/>
                    <a:p>
                      <a:r>
                        <a:rPr sz="1600"/>
                        <a:t>0</a:t>
                      </a:r>
                    </a:p>
                  </a:txBody>
                  <a:tcPr/>
                </a:tc>
                <a:tc>
                  <a:txBody>
                    <a:bodyPr/>
                    <a:lstStyle/>
                    <a:p>
                      <a:r>
                        <a:rPr sz="1600"/>
                        <a:t>7</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8</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What is your good name</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0</a:t>
                      </a:r>
                    </a:p>
                  </a:txBody>
                  <a:tcPr/>
                </a:tc>
              </a:tr>
              <a:tr h="457200">
                <a:tc>
                  <a:txBody>
                    <a:bodyPr/>
                    <a:lstStyle/>
                    <a:p>
                      <a:r>
                        <a:rPr sz="1600"/>
                        <a:t>What is your name</a:t>
                      </a:r>
                    </a:p>
                  </a:txBody>
                  <a:tcPr/>
                </a:tc>
                <a:tc>
                  <a:txBody>
                    <a:bodyPr/>
                    <a:lstStyle/>
                    <a:p>
                      <a:r>
                        <a:rPr sz="1600"/>
                        <a:t>0</a:t>
                      </a:r>
                    </a:p>
                  </a:txBody>
                  <a:tcPr/>
                </a:tc>
                <a:tc>
                  <a:txBody>
                    <a:bodyPr/>
                    <a:lstStyle/>
                    <a:p>
                      <a:r>
                        <a:rPr sz="1600"/>
                        <a:t>7</a:t>
                      </a:r>
                    </a:p>
                  </a:txBody>
                  <a:tcPr/>
                </a:tc>
                <a:tc>
                  <a:txBody>
                    <a:bodyPr/>
                    <a:lstStyle/>
                    <a:p>
                      <a:r>
                        <a:rPr sz="1600"/>
                        <a:t>2</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Pick the right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I have a doubt</a:t>
                      </a:r>
                    </a:p>
                  </a:txBody>
                  <a:tcPr/>
                </a:tc>
                <a:tc>
                  <a:txBody>
                    <a:bodyPr/>
                    <a:lstStyle/>
                    <a:p>
                      <a:r>
                        <a:rPr sz="1600"/>
                        <a:t>0</a:t>
                      </a:r>
                    </a:p>
                  </a:txBody>
                  <a:tcPr/>
                </a:tc>
                <a:tc>
                  <a:txBody>
                    <a:bodyPr/>
                    <a:lstStyle/>
                    <a:p>
                      <a:r>
                        <a:rPr sz="1600"/>
                        <a:t>3</a:t>
                      </a:r>
                    </a:p>
                  </a:txBody>
                  <a:tcPr/>
                </a:tc>
                <a:tc>
                  <a:txBody>
                    <a:bodyPr/>
                    <a:lstStyle/>
                    <a:p>
                      <a:r>
                        <a:rPr sz="1600"/>
                        <a:t>6</a:t>
                      </a:r>
                    </a:p>
                  </a:txBody>
                  <a:tcPr/>
                </a:tc>
                <a:tc>
                  <a:txBody>
                    <a:bodyPr/>
                    <a:lstStyle/>
                    <a:p>
                      <a:r>
                        <a:rPr sz="1600"/>
                        <a:t>0</a:t>
                      </a:r>
                    </a:p>
                  </a:txBody>
                  <a:tcPr/>
                </a:tc>
              </a:tr>
              <a:tr h="457200">
                <a:tc>
                  <a:txBody>
                    <a:bodyPr/>
                    <a:lstStyle/>
                    <a:p>
                      <a:r>
                        <a:rPr sz="1600"/>
                        <a:t>I have a question</a:t>
                      </a:r>
                    </a:p>
                  </a:txBody>
                  <a:tcPr/>
                </a:tc>
                <a:tc>
                  <a:txBody>
                    <a:bodyPr/>
                    <a:lstStyle/>
                    <a:p>
                      <a:r>
                        <a:rPr sz="1600"/>
                        <a:t>0</a:t>
                      </a:r>
                    </a:p>
                  </a:txBody>
                  <a:tcPr/>
                </a:tc>
                <a:tc>
                  <a:txBody>
                    <a:bodyPr/>
                    <a:lstStyle/>
                    <a:p>
                      <a:r>
                        <a:rPr sz="1600"/>
                        <a:t>12</a:t>
                      </a:r>
                    </a:p>
                  </a:txBody>
                  <a:tcPr/>
                </a:tc>
                <a:tc>
                  <a:txBody>
                    <a:bodyPr/>
                    <a:lstStyle/>
                    <a:p>
                      <a:r>
                        <a:rPr sz="1600"/>
                        <a:t>2</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 made a mistake, but that’s okay. I’ll try again’ – which attitude is reflected from this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Positive Thinking</a:t>
                      </a:r>
                    </a:p>
                  </a:txBody>
                  <a:tcPr/>
                </a:tc>
                <a:tc>
                  <a:txBody>
                    <a:bodyPr/>
                    <a:lstStyle/>
                    <a:p>
                      <a:r>
                        <a:rPr sz="1600"/>
                        <a:t>0</a:t>
                      </a:r>
                    </a:p>
                  </a:txBody>
                  <a:tcPr/>
                </a:tc>
                <a:tc>
                  <a:txBody>
                    <a:bodyPr/>
                    <a:lstStyle/>
                    <a:p>
                      <a:r>
                        <a:rPr sz="1600"/>
                        <a:t>15</a:t>
                      </a:r>
                    </a:p>
                  </a:txBody>
                  <a:tcPr/>
                </a:tc>
                <a:tc>
                  <a:txBody>
                    <a:bodyPr/>
                    <a:lstStyle/>
                    <a:p>
                      <a:r>
                        <a:rPr sz="1600"/>
                        <a:t>9</a:t>
                      </a:r>
                    </a:p>
                  </a:txBody>
                  <a:tcPr/>
                </a:tc>
                <a:tc>
                  <a:txBody>
                    <a:bodyPr/>
                    <a:lstStyle/>
                    <a:p>
                      <a:r>
                        <a:rPr sz="1600"/>
                        <a:t>1</a:t>
                      </a:r>
                    </a:p>
                  </a:txBody>
                  <a:tcPr/>
                </a:tc>
              </a:tr>
              <a:tr h="457200">
                <a:tc>
                  <a:txBody>
                    <a:bodyPr/>
                    <a:lstStyle/>
                    <a:p>
                      <a:r>
                        <a:rPr sz="1600"/>
                        <a:t>Negative Thinking</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4572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10</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4400" b="1"/>
              <a:t>Learn Status Continued</a:t>
            </a:r>
          </a:p>
        </p:txBody>
      </p:sp>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2194560"/>
                <a:gridCol w="2194560"/>
                <a:gridCol w="2194560"/>
                <a:gridCol w="2194560"/>
              </a:tblGrid>
              <a:tr h="3048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304800">
                <a:tc>
                  <a:txBody>
                    <a:bodyPr/>
                    <a:lstStyle/>
                    <a:p>
                      <a:r>
                        <a:t>Bangalore</a:t>
                      </a:r>
                    </a:p>
                  </a:txBody>
                  <a:tcPr/>
                </a:tc>
                <a:tc>
                  <a:txBody>
                    <a:bodyPr/>
                    <a:lstStyle/>
                    <a:p>
                      <a:r>
                        <a:t>191</a:t>
                      </a:r>
                    </a:p>
                  </a:txBody>
                  <a:tcPr/>
                </a:tc>
                <a:tc>
                  <a:txBody>
                    <a:bodyPr/>
                    <a:lstStyle/>
                    <a:p>
                      <a:r>
                        <a:t>-1257</a:t>
                      </a:r>
                    </a:p>
                  </a:txBody>
                  <a:tcPr/>
                </a:tc>
                <a:tc>
                  <a:txBody>
                    <a:bodyPr/>
                    <a:lstStyle/>
                    <a:p>
                      <a:r>
                        <a:t>1435</a:t>
                      </a:r>
                    </a:p>
                  </a:txBody>
                  <a:tcPr/>
                </a:tc>
              </a:tr>
              <a:tr h="304800">
                <a:tc>
                  <a:txBody>
                    <a:bodyPr/>
                    <a:lstStyle/>
                    <a:p>
                      <a:r>
                        <a:t>Hyderabad</a:t>
                      </a:r>
                    </a:p>
                  </a:txBody>
                  <a:tcPr/>
                </a:tc>
                <a:tc>
                  <a:txBody>
                    <a:bodyPr/>
                    <a:lstStyle/>
                    <a:p>
                      <a:r>
                        <a:t>296</a:t>
                      </a:r>
                    </a:p>
                  </a:txBody>
                  <a:tcPr/>
                </a:tc>
                <a:tc>
                  <a:txBody>
                    <a:bodyPr/>
                    <a:lstStyle/>
                    <a:p>
                      <a:r>
                        <a:t>-798</a:t>
                      </a:r>
                    </a:p>
                  </a:txBody>
                  <a:tcPr/>
                </a:tc>
                <a:tc>
                  <a:txBody>
                    <a:bodyPr/>
                    <a:lstStyle/>
                    <a:p>
                      <a:r>
                        <a:t>38</a:t>
                      </a:r>
                    </a:p>
                  </a:txBody>
                  <a:tcPr/>
                </a:tc>
              </a:tr>
              <a:tr h="304800">
                <a:tc>
                  <a:txBody>
                    <a:bodyPr/>
                    <a:lstStyle/>
                    <a:p>
                      <a:r>
                        <a:t>Administration</a:t>
                      </a:r>
                    </a:p>
                  </a:txBody>
                  <a:tcPr/>
                </a:tc>
                <a:tc>
                  <a:txBody>
                    <a:bodyPr/>
                    <a:lstStyle/>
                    <a:p>
                      <a:r>
                        <a:t>20</a:t>
                      </a:r>
                    </a:p>
                  </a:txBody>
                  <a:tcPr/>
                </a:tc>
                <a:tc>
                  <a:txBody>
                    <a:bodyPr/>
                    <a:lstStyle/>
                    <a:p>
                      <a:r>
                        <a:t>-33</a:t>
                      </a:r>
                    </a:p>
                  </a:txBody>
                  <a:tcPr/>
                </a:tc>
                <a:tc>
                  <a:txBody>
                    <a:bodyPr/>
                    <a:lstStyle/>
                    <a:p>
                      <a:r>
                        <a:t>2</a:t>
                      </a:r>
                    </a:p>
                  </a:txBody>
                  <a:tcPr/>
                </a:tc>
              </a:tr>
              <a:tr h="304800">
                <a:tc>
                  <a:txBody>
                    <a:bodyPr/>
                    <a:lstStyle/>
                    <a:p>
                      <a:r>
                        <a:t>Delhi</a:t>
                      </a:r>
                    </a:p>
                  </a:txBody>
                  <a:tcPr/>
                </a:tc>
                <a:tc>
                  <a:txBody>
                    <a:bodyPr/>
                    <a:lstStyle/>
                    <a:p>
                      <a:r>
                        <a:t>0</a:t>
                      </a:r>
                    </a:p>
                  </a:txBody>
                  <a:tcPr/>
                </a:tc>
                <a:tc>
                  <a:txBody>
                    <a:bodyPr/>
                    <a:lstStyle/>
                    <a:p>
                      <a:r>
                        <a:t>1</a:t>
                      </a:r>
                    </a:p>
                  </a:txBody>
                  <a:tcPr/>
                </a:tc>
                <a:tc>
                  <a:txBody>
                    <a:bodyPr/>
                    <a:lstStyle/>
                    <a:p>
                      <a:r>
                        <a:t>1</a:t>
                      </a:r>
                    </a:p>
                  </a:txBody>
                  <a:tcPr/>
                </a:tc>
              </a:tr>
              <a:tr h="304800">
                <a:tc>
                  <a:txBody>
                    <a:bodyPr/>
                    <a:lstStyle/>
                    <a:p>
                      <a:r>
                        <a:t>Total</a:t>
                      </a:r>
                    </a:p>
                  </a:txBody>
                  <a:tcPr/>
                </a:tc>
                <a:tc>
                  <a:txBody>
                    <a:bodyPr/>
                    <a:lstStyle/>
                    <a:p>
                      <a:r>
                        <a:t>507</a:t>
                      </a:r>
                    </a:p>
                  </a:txBody>
                  <a:tcPr/>
                </a:tc>
                <a:tc>
                  <a:txBody>
                    <a:bodyPr/>
                    <a:lstStyle/>
                    <a:p>
                      <a:r>
                        <a:t>-2087</a:t>
                      </a:r>
                    </a:p>
                  </a:txBody>
                  <a:tcPr/>
                </a:tc>
                <a:tc>
                  <a:txBody>
                    <a:bodyPr/>
                    <a:lstStyle/>
                    <a:p>
                      <a:r>
                        <a:t>1476</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could you do at work if you see someone upset because of some other people?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Ask them if they wish to share what’s bothering them</a:t>
                      </a:r>
                    </a:p>
                  </a:txBody>
                  <a:tcPr/>
                </a:tc>
                <a:tc>
                  <a:txBody>
                    <a:bodyPr/>
                    <a:lstStyle/>
                    <a:p>
                      <a:r>
                        <a:rPr sz="1600"/>
                        <a:t>0</a:t>
                      </a:r>
                    </a:p>
                  </a:txBody>
                  <a:tcPr/>
                </a:tc>
                <a:tc>
                  <a:txBody>
                    <a:bodyPr/>
                    <a:lstStyle/>
                    <a:p>
                      <a:r>
                        <a:rPr sz="1600"/>
                        <a:t>3</a:t>
                      </a:r>
                    </a:p>
                  </a:txBody>
                  <a:tcPr/>
                </a:tc>
                <a:tc>
                  <a:txBody>
                    <a:bodyPr/>
                    <a:lstStyle/>
                    <a:p>
                      <a:r>
                        <a:rPr sz="1600"/>
                        <a:t>6</a:t>
                      </a:r>
                    </a:p>
                  </a:txBody>
                  <a:tcPr/>
                </a:tc>
                <a:tc>
                  <a:txBody>
                    <a:bodyPr/>
                    <a:lstStyle/>
                    <a:p>
                      <a:r>
                        <a:rPr sz="1600"/>
                        <a:t>0</a:t>
                      </a:r>
                    </a:p>
                  </a:txBody>
                  <a:tcPr/>
                </a:tc>
              </a:tr>
              <a:tr h="304800">
                <a:tc>
                  <a:txBody>
                    <a:bodyPr/>
                    <a:lstStyle/>
                    <a:p>
                      <a:r>
                        <a:rPr sz="1600"/>
                        <a:t>Explain the other people that it’s important to be kind</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Involve your manager to look into the matter</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All of these would be good options</a:t>
                      </a:r>
                    </a:p>
                  </a:txBody>
                  <a:tcPr/>
                </a:tc>
                <a:tc>
                  <a:txBody>
                    <a:bodyPr/>
                    <a:lstStyle/>
                    <a:p>
                      <a:r>
                        <a:rPr sz="1600"/>
                        <a:t>0</a:t>
                      </a:r>
                    </a:p>
                  </a:txBody>
                  <a:tcPr/>
                </a:tc>
                <a:tc>
                  <a:txBody>
                    <a:bodyPr/>
                    <a:lstStyle/>
                    <a:p>
                      <a:r>
                        <a:rPr sz="1600"/>
                        <a:t>9</a:t>
                      </a:r>
                    </a:p>
                  </a:txBody>
                  <a:tcPr/>
                </a:tc>
                <a:tc>
                  <a:txBody>
                    <a:bodyPr/>
                    <a:lstStyle/>
                    <a:p>
                      <a:r>
                        <a:rPr sz="1600"/>
                        <a:t>2</a:t>
                      </a:r>
                    </a:p>
                  </a:txBody>
                  <a:tcPr/>
                </a:tc>
                <a:tc>
                  <a:txBody>
                    <a:bodyPr/>
                    <a:lstStyle/>
                    <a:p>
                      <a:r>
                        <a:rPr sz="1600"/>
                        <a:t>1</a:t>
                      </a:r>
                    </a:p>
                  </a:txBody>
                  <a:tcPr/>
                </a:tc>
              </a:tr>
              <a:tr h="3048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8</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too hard; I can’t do it’ – which attitude is reflected from this sentence?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Positive Thinking</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0</a:t>
                      </a:r>
                    </a:p>
                  </a:txBody>
                  <a:tcPr/>
                </a:tc>
              </a:tr>
              <a:tr h="457200">
                <a:tc>
                  <a:txBody>
                    <a:bodyPr/>
                    <a:lstStyle/>
                    <a:p>
                      <a:r>
                        <a:rPr sz="1600"/>
                        <a:t>Negative Thinking</a:t>
                      </a:r>
                    </a:p>
                  </a:txBody>
                  <a:tcPr/>
                </a:tc>
                <a:tc>
                  <a:txBody>
                    <a:bodyPr/>
                    <a:lstStyle/>
                    <a:p>
                      <a:r>
                        <a:rPr sz="1600"/>
                        <a:t>0</a:t>
                      </a:r>
                    </a:p>
                  </a:txBody>
                  <a:tcPr/>
                </a:tc>
                <a:tc>
                  <a:txBody>
                    <a:bodyPr/>
                    <a:lstStyle/>
                    <a:p>
                      <a:r>
                        <a:rPr sz="1600"/>
                        <a:t>10</a:t>
                      </a:r>
                    </a:p>
                  </a:txBody>
                  <a:tcPr/>
                </a:tc>
                <a:tc>
                  <a:txBody>
                    <a:bodyPr/>
                    <a:lstStyle/>
                    <a:p>
                      <a:r>
                        <a:rPr sz="1600"/>
                        <a:t>7</a:t>
                      </a:r>
                    </a:p>
                  </a:txBody>
                  <a:tcPr/>
                </a:tc>
                <a:tc>
                  <a:txBody>
                    <a:bodyPr/>
                    <a:lstStyle/>
                    <a:p>
                      <a:r>
                        <a:rPr sz="1600"/>
                        <a:t>1</a:t>
                      </a:r>
                    </a:p>
                  </a:txBody>
                  <a:tcPr/>
                </a:tc>
              </a:tr>
              <a:tr h="4572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South Indian dish?</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Chole Bhature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Pulao</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04800">
                <a:tc>
                  <a:txBody>
                    <a:bodyPr/>
                    <a:lstStyle/>
                    <a:p>
                      <a:r>
                        <a:rPr sz="1600"/>
                        <a:t>Rasam</a:t>
                      </a:r>
                    </a:p>
                  </a:txBody>
                  <a:tcPr/>
                </a:tc>
                <a:tc>
                  <a:txBody>
                    <a:bodyPr/>
                    <a:lstStyle/>
                    <a:p>
                      <a:r>
                        <a:rPr sz="1600"/>
                        <a:t>0</a:t>
                      </a:r>
                    </a:p>
                  </a:txBody>
                  <a:tcPr/>
                </a:tc>
                <a:tc>
                  <a:txBody>
                    <a:bodyPr/>
                    <a:lstStyle/>
                    <a:p>
                      <a:r>
                        <a:rPr sz="1600"/>
                        <a:t>13</a:t>
                      </a:r>
                    </a:p>
                  </a:txBody>
                  <a:tcPr/>
                </a:tc>
                <a:tc>
                  <a:txBody>
                    <a:bodyPr/>
                    <a:lstStyle/>
                    <a:p>
                      <a:r>
                        <a:rPr sz="1600"/>
                        <a:t>6</a:t>
                      </a:r>
                    </a:p>
                  </a:txBody>
                  <a:tcPr/>
                </a:tc>
                <a:tc>
                  <a:txBody>
                    <a:bodyPr/>
                    <a:lstStyle/>
                    <a:p>
                      <a:r>
                        <a:rPr sz="1600"/>
                        <a:t>0</a:t>
                      </a:r>
                    </a:p>
                  </a:txBody>
                  <a:tcPr/>
                </a:tc>
              </a:tr>
              <a:tr h="304800">
                <a:tc>
                  <a:txBody>
                    <a:bodyPr/>
                    <a:lstStyle/>
                    <a:p>
                      <a:r>
                        <a:rPr sz="1600"/>
                        <a:t>Fried Rice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7</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rice dish in Andhra Pradesh?</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Biryani</a:t>
                      </a:r>
                    </a:p>
                  </a:txBody>
                  <a:tcPr/>
                </a:tc>
                <a:tc>
                  <a:txBody>
                    <a:bodyPr/>
                    <a:lstStyle/>
                    <a:p>
                      <a:r>
                        <a:rPr sz="1600"/>
                        <a:t>0</a:t>
                      </a:r>
                    </a:p>
                  </a:txBody>
                  <a:tcPr/>
                </a:tc>
                <a:tc>
                  <a:txBody>
                    <a:bodyPr/>
                    <a:lstStyle/>
                    <a:p>
                      <a:r>
                        <a:rPr sz="1600"/>
                        <a:t>10</a:t>
                      </a:r>
                    </a:p>
                  </a:txBody>
                  <a:tcPr/>
                </a:tc>
                <a:tc>
                  <a:txBody>
                    <a:bodyPr/>
                    <a:lstStyle/>
                    <a:p>
                      <a:r>
                        <a:rPr sz="1600"/>
                        <a:t>4</a:t>
                      </a:r>
                    </a:p>
                  </a:txBody>
                  <a:tcPr/>
                </a:tc>
                <a:tc>
                  <a:txBody>
                    <a:bodyPr/>
                    <a:lstStyle/>
                    <a:p>
                      <a:r>
                        <a:rPr sz="1600"/>
                        <a:t>0</a:t>
                      </a:r>
                    </a:p>
                  </a:txBody>
                  <a:tcPr/>
                </a:tc>
              </a:tr>
              <a:tr h="304800">
                <a:tc>
                  <a:txBody>
                    <a:bodyPr/>
                    <a:lstStyle/>
                    <a:p>
                      <a:r>
                        <a:rPr sz="1600"/>
                        <a:t>Chitranna</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r>
              <a:tr h="304800">
                <a:tc>
                  <a:txBody>
                    <a:bodyPr/>
                    <a:lstStyle/>
                    <a:p>
                      <a:r>
                        <a:rPr sz="1600"/>
                        <a:t>Ghee rice</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Mosaranna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Kheer is a popular sweet dish in North India, what is its equivalent in South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Gojju</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Sambhar</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Payasam</a:t>
                      </a:r>
                    </a:p>
                  </a:txBody>
                  <a:tcPr/>
                </a:tc>
                <a:tc>
                  <a:txBody>
                    <a:bodyPr/>
                    <a:lstStyle/>
                    <a:p>
                      <a:r>
                        <a:rPr sz="1600"/>
                        <a:t>0</a:t>
                      </a:r>
                    </a:p>
                  </a:txBody>
                  <a:tcPr/>
                </a:tc>
                <a:tc>
                  <a:txBody>
                    <a:bodyPr/>
                    <a:lstStyle/>
                    <a:p>
                      <a:r>
                        <a:rPr sz="1600"/>
                        <a:t>11</a:t>
                      </a:r>
                    </a:p>
                  </a:txBody>
                  <a:tcPr/>
                </a:tc>
                <a:tc>
                  <a:txBody>
                    <a:bodyPr/>
                    <a:lstStyle/>
                    <a:p>
                      <a:r>
                        <a:rPr sz="1600"/>
                        <a:t>7</a:t>
                      </a:r>
                    </a:p>
                  </a:txBody>
                  <a:tcPr/>
                </a:tc>
                <a:tc>
                  <a:txBody>
                    <a:bodyPr/>
                    <a:lstStyle/>
                    <a:p>
                      <a:r>
                        <a:rPr sz="1600"/>
                        <a:t>0</a:t>
                      </a:r>
                    </a:p>
                  </a:txBody>
                  <a:tcPr/>
                </a:tc>
              </a:tr>
              <a:tr h="304800">
                <a:tc>
                  <a:txBody>
                    <a:bodyPr/>
                    <a:lstStyle/>
                    <a:p>
                      <a:r>
                        <a:rPr sz="1600"/>
                        <a:t>Papad</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sweet in South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Rabri</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Rasagulla</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Mysore Pak</a:t>
                      </a:r>
                    </a:p>
                  </a:txBody>
                  <a:tcPr/>
                </a:tc>
                <a:tc>
                  <a:txBody>
                    <a:bodyPr/>
                    <a:lstStyle/>
                    <a:p>
                      <a:r>
                        <a:rPr sz="1600"/>
                        <a:t>1</a:t>
                      </a:r>
                    </a:p>
                  </a:txBody>
                  <a:tcPr/>
                </a:tc>
                <a:tc>
                  <a:txBody>
                    <a:bodyPr/>
                    <a:lstStyle/>
                    <a:p>
                      <a:r>
                        <a:rPr sz="1600"/>
                        <a:t>12</a:t>
                      </a:r>
                    </a:p>
                  </a:txBody>
                  <a:tcPr/>
                </a:tc>
                <a:tc>
                  <a:txBody>
                    <a:bodyPr/>
                    <a:lstStyle/>
                    <a:p>
                      <a:r>
                        <a:rPr sz="1600"/>
                        <a:t>8</a:t>
                      </a:r>
                    </a:p>
                  </a:txBody>
                  <a:tcPr/>
                </a:tc>
                <a:tc>
                  <a:txBody>
                    <a:bodyPr/>
                    <a:lstStyle/>
                    <a:p>
                      <a:r>
                        <a:rPr sz="1600"/>
                        <a:t>0</a:t>
                      </a:r>
                    </a:p>
                  </a:txBody>
                  <a:tcPr/>
                </a:tc>
              </a:tr>
              <a:tr h="304800">
                <a:tc>
                  <a:txBody>
                    <a:bodyPr/>
                    <a:lstStyle/>
                    <a:p>
                      <a:r>
                        <a:rPr sz="1600"/>
                        <a:t>Sandesh</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a popular South Indian snack?</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Masala Dosa</a:t>
                      </a:r>
                    </a:p>
                  </a:txBody>
                  <a:tcPr/>
                </a:tc>
                <a:tc>
                  <a:txBody>
                    <a:bodyPr/>
                    <a:lstStyle/>
                    <a:p>
                      <a:r>
                        <a:rPr sz="1600"/>
                        <a:t>1</a:t>
                      </a:r>
                    </a:p>
                  </a:txBody>
                  <a:tcPr/>
                </a:tc>
                <a:tc>
                  <a:txBody>
                    <a:bodyPr/>
                    <a:lstStyle/>
                    <a:p>
                      <a:r>
                        <a:rPr sz="1600"/>
                        <a:t>6</a:t>
                      </a:r>
                    </a:p>
                  </a:txBody>
                  <a:tcPr/>
                </a:tc>
                <a:tc>
                  <a:txBody>
                    <a:bodyPr/>
                    <a:lstStyle/>
                    <a:p>
                      <a:r>
                        <a:rPr sz="1600"/>
                        <a:t>5</a:t>
                      </a:r>
                    </a:p>
                  </a:txBody>
                  <a:tcPr/>
                </a:tc>
                <a:tc>
                  <a:txBody>
                    <a:bodyPr/>
                    <a:lstStyle/>
                    <a:p>
                      <a:r>
                        <a:rPr sz="1600"/>
                        <a:t>0</a:t>
                      </a:r>
                    </a:p>
                  </a:txBody>
                  <a:tcPr/>
                </a:tc>
              </a:tr>
              <a:tr h="304800">
                <a:tc>
                  <a:txBody>
                    <a:bodyPr/>
                    <a:lstStyle/>
                    <a:p>
                      <a:r>
                        <a:rPr sz="1600"/>
                        <a:t>Pav Bhaji</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Samosa</a:t>
                      </a:r>
                    </a:p>
                  </a:txBody>
                  <a:tcPr/>
                </a:tc>
                <a:tc>
                  <a:txBody>
                    <a:bodyPr/>
                    <a:lstStyle/>
                    <a:p>
                      <a:r>
                        <a:rPr sz="1600"/>
                        <a:t>0</a:t>
                      </a:r>
                    </a:p>
                  </a:txBody>
                  <a:tcPr/>
                </a:tc>
                <a:tc>
                  <a:txBody>
                    <a:bodyPr/>
                    <a:lstStyle/>
                    <a:p>
                      <a:r>
                        <a:rPr sz="1600"/>
                        <a:t>7</a:t>
                      </a:r>
                    </a:p>
                  </a:txBody>
                  <a:tcPr/>
                </a:tc>
                <a:tc>
                  <a:txBody>
                    <a:bodyPr/>
                    <a:lstStyle/>
                    <a:p>
                      <a:r>
                        <a:rPr sz="1600"/>
                        <a:t>0</a:t>
                      </a:r>
                    </a:p>
                  </a:txBody>
                  <a:tcPr/>
                </a:tc>
                <a:tc>
                  <a:txBody>
                    <a:bodyPr/>
                    <a:lstStyle/>
                    <a:p>
                      <a:r>
                        <a:rPr sz="1600"/>
                        <a:t>0</a:t>
                      </a:r>
                    </a:p>
                  </a:txBody>
                  <a:tcPr/>
                </a:tc>
              </a:tr>
              <a:tr h="304800">
                <a:tc>
                  <a:txBody>
                    <a:bodyPr/>
                    <a:lstStyle/>
                    <a:p>
                      <a:r>
                        <a:rPr sz="1600"/>
                        <a:t>Bhel Puri</a:t>
                      </a:r>
                    </a:p>
                  </a:txBody>
                  <a:tcPr/>
                </a:tc>
                <a:tc>
                  <a:txBody>
                    <a:bodyPr/>
                    <a:lstStyle/>
                    <a:p>
                      <a:r>
                        <a:rPr sz="1600"/>
                        <a:t>0</a:t>
                      </a:r>
                    </a:p>
                  </a:txBody>
                  <a:tcPr/>
                </a:tc>
                <a:tc>
                  <a:txBody>
                    <a:bodyPr/>
                    <a:lstStyle/>
                    <a:p>
                      <a:r>
                        <a:rPr sz="1600"/>
                        <a:t>1</a:t>
                      </a:r>
                    </a:p>
                  </a:txBody>
                  <a:tcPr/>
                </a:tc>
                <a:tc>
                  <a:txBody>
                    <a:bodyPr/>
                    <a:lstStyle/>
                    <a:p>
                      <a:r>
                        <a:rPr sz="1600"/>
                        <a:t>3</a:t>
                      </a:r>
                    </a:p>
                  </a:txBody>
                  <a:tcPr/>
                </a:tc>
                <a:tc>
                  <a:txBody>
                    <a:bodyPr/>
                    <a:lstStyle/>
                    <a:p>
                      <a:r>
                        <a:rPr sz="1600"/>
                        <a:t>0</a:t>
                      </a:r>
                    </a:p>
                  </a:txBody>
                  <a:tcPr/>
                </a:tc>
              </a:tr>
              <a:tr h="30480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South Indian breakfast dish?</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Chapathi</a:t>
                      </a:r>
                    </a:p>
                  </a:txBody>
                  <a:tcPr/>
                </a:tc>
                <a:tc>
                  <a:txBody>
                    <a:bodyPr/>
                    <a:lstStyle/>
                    <a:p>
                      <a:r>
                        <a:rPr sz="1600"/>
                        <a:t>0</a:t>
                      </a:r>
                    </a:p>
                  </a:txBody>
                  <a:tcPr/>
                </a:tc>
                <a:tc>
                  <a:txBody>
                    <a:bodyPr/>
                    <a:lstStyle/>
                    <a:p>
                      <a:r>
                        <a:rPr sz="1600"/>
                        <a:t>5</a:t>
                      </a:r>
                    </a:p>
                  </a:txBody>
                  <a:tcPr/>
                </a:tc>
                <a:tc>
                  <a:txBody>
                    <a:bodyPr/>
                    <a:lstStyle/>
                    <a:p>
                      <a:r>
                        <a:rPr sz="1600"/>
                        <a:t>5</a:t>
                      </a:r>
                    </a:p>
                  </a:txBody>
                  <a:tcPr/>
                </a:tc>
                <a:tc>
                  <a:txBody>
                    <a:bodyPr/>
                    <a:lstStyle/>
                    <a:p>
                      <a:r>
                        <a:rPr sz="1600"/>
                        <a:t>0</a:t>
                      </a:r>
                    </a:p>
                  </a:txBody>
                  <a:tcPr/>
                </a:tc>
              </a:tr>
              <a:tr h="304800">
                <a:tc>
                  <a:txBody>
                    <a:bodyPr/>
                    <a:lstStyle/>
                    <a:p>
                      <a:r>
                        <a:rPr sz="1600"/>
                        <a:t>Idli</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Bisi Bele Bath</a:t>
                      </a:r>
                    </a:p>
                  </a:txBody>
                  <a:tcPr/>
                </a:tc>
                <a:tc>
                  <a:txBody>
                    <a:bodyPr/>
                    <a:lstStyle/>
                    <a:p>
                      <a:r>
                        <a:rPr sz="1600"/>
                        <a:t>0</a:t>
                      </a:r>
                    </a:p>
                  </a:txBody>
                  <a:tcPr/>
                </a:tc>
                <a:tc>
                  <a:txBody>
                    <a:bodyPr/>
                    <a:lstStyle/>
                    <a:p>
                      <a:r>
                        <a:rPr sz="1600"/>
                        <a:t>8</a:t>
                      </a:r>
                    </a:p>
                  </a:txBody>
                  <a:tcPr/>
                </a:tc>
                <a:tc>
                  <a:txBody>
                    <a:bodyPr/>
                    <a:lstStyle/>
                    <a:p>
                      <a:r>
                        <a:rPr sz="1600"/>
                        <a:t>1</a:t>
                      </a:r>
                    </a:p>
                  </a:txBody>
                  <a:tcPr/>
                </a:tc>
                <a:tc>
                  <a:txBody>
                    <a:bodyPr/>
                    <a:lstStyle/>
                    <a:p>
                      <a:r>
                        <a:rPr sz="1600"/>
                        <a:t>0</a:t>
                      </a:r>
                    </a:p>
                  </a:txBody>
                  <a:tcPr/>
                </a:tc>
              </a:tr>
              <a:tr h="304800">
                <a:tc>
                  <a:txBody>
                    <a:bodyPr/>
                    <a:lstStyle/>
                    <a:p>
                      <a:r>
                        <a:rPr sz="1600"/>
                        <a:t>Upma</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7</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is the South Indian dish Rasayana?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A curry</a:t>
                      </a:r>
                    </a:p>
                  </a:txBody>
                  <a:tcPr/>
                </a:tc>
                <a:tc>
                  <a:txBody>
                    <a:bodyPr/>
                    <a:lstStyle/>
                    <a:p>
                      <a:r>
                        <a:rPr sz="1600"/>
                        <a:t>0</a:t>
                      </a:r>
                    </a:p>
                  </a:txBody>
                  <a:tcPr/>
                </a:tc>
                <a:tc>
                  <a:txBody>
                    <a:bodyPr/>
                    <a:lstStyle/>
                    <a:p>
                      <a:r>
                        <a:rPr sz="1600"/>
                        <a:t>6</a:t>
                      </a:r>
                    </a:p>
                  </a:txBody>
                  <a:tcPr/>
                </a:tc>
                <a:tc>
                  <a:txBody>
                    <a:bodyPr/>
                    <a:lstStyle/>
                    <a:p>
                      <a:r>
                        <a:rPr sz="1600"/>
                        <a:t>2</a:t>
                      </a:r>
                    </a:p>
                  </a:txBody>
                  <a:tcPr/>
                </a:tc>
                <a:tc>
                  <a:txBody>
                    <a:bodyPr/>
                    <a:lstStyle/>
                    <a:p>
                      <a:r>
                        <a:rPr sz="1600"/>
                        <a:t>0</a:t>
                      </a:r>
                    </a:p>
                  </a:txBody>
                  <a:tcPr/>
                </a:tc>
              </a:tr>
              <a:tr h="304800">
                <a:tc>
                  <a:txBody>
                    <a:bodyPr/>
                    <a:lstStyle/>
                    <a:p>
                      <a:r>
                        <a:rPr sz="1600"/>
                        <a:t>A juice</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04800">
                <a:tc>
                  <a:txBody>
                    <a:bodyPr/>
                    <a:lstStyle/>
                    <a:p>
                      <a:r>
                        <a:rPr sz="1600"/>
                        <a:t>A fruit salad</a:t>
                      </a:r>
                    </a:p>
                  </a:txBody>
                  <a:tcPr/>
                </a:tc>
                <a:tc>
                  <a:txBody>
                    <a:bodyPr/>
                    <a:lstStyle/>
                    <a:p>
                      <a:r>
                        <a:rPr sz="1600"/>
                        <a:t>0</a:t>
                      </a:r>
                    </a:p>
                  </a:txBody>
                  <a:tcPr/>
                </a:tc>
                <a:tc>
                  <a:txBody>
                    <a:bodyPr/>
                    <a:lstStyle/>
                    <a:p>
                      <a:r>
                        <a:rPr sz="1600"/>
                        <a:t>6</a:t>
                      </a:r>
                    </a:p>
                  </a:txBody>
                  <a:tcPr/>
                </a:tc>
                <a:tc>
                  <a:txBody>
                    <a:bodyPr/>
                    <a:lstStyle/>
                    <a:p>
                      <a:r>
                        <a:rPr sz="1600"/>
                        <a:t>5</a:t>
                      </a:r>
                    </a:p>
                  </a:txBody>
                  <a:tcPr/>
                </a:tc>
                <a:tc>
                  <a:txBody>
                    <a:bodyPr/>
                    <a:lstStyle/>
                    <a:p>
                      <a:r>
                        <a:rPr sz="1600"/>
                        <a:t>0</a:t>
                      </a:r>
                    </a:p>
                  </a:txBody>
                  <a:tcPr/>
                </a:tc>
              </a:tr>
              <a:tr h="304800">
                <a:tc>
                  <a:txBody>
                    <a:bodyPr/>
                    <a:lstStyle/>
                    <a:p>
                      <a:r>
                        <a:rPr sz="1600"/>
                        <a:t>A sweet</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is NOT a dish popular in the state of Kerala?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Puttu</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0</a:t>
                      </a:r>
                    </a:p>
                  </a:txBody>
                  <a:tcPr/>
                </a:tc>
              </a:tr>
              <a:tr h="304800">
                <a:tc>
                  <a:txBody>
                    <a:bodyPr/>
                    <a:lstStyle/>
                    <a:p>
                      <a:r>
                        <a:rPr sz="1600"/>
                        <a:t>Aviyal</a:t>
                      </a:r>
                    </a:p>
                  </a:txBody>
                  <a:tcPr/>
                </a:tc>
                <a:tc>
                  <a:txBody>
                    <a:bodyPr/>
                    <a:lstStyle/>
                    <a:p>
                      <a:r>
                        <a:rPr sz="1600"/>
                        <a:t>0</a:t>
                      </a:r>
                    </a:p>
                  </a:txBody>
                  <a:tcPr/>
                </a:tc>
                <a:tc>
                  <a:txBody>
                    <a:bodyPr/>
                    <a:lstStyle/>
                    <a:p>
                      <a:r>
                        <a:rPr sz="1600"/>
                        <a:t>2</a:t>
                      </a:r>
                    </a:p>
                  </a:txBody>
                  <a:tcPr/>
                </a:tc>
                <a:tc>
                  <a:txBody>
                    <a:bodyPr/>
                    <a:lstStyle/>
                    <a:p>
                      <a:r>
                        <a:rPr sz="1600"/>
                        <a:t>3</a:t>
                      </a:r>
                    </a:p>
                  </a:txBody>
                  <a:tcPr/>
                </a:tc>
                <a:tc>
                  <a:txBody>
                    <a:bodyPr/>
                    <a:lstStyle/>
                    <a:p>
                      <a:r>
                        <a:rPr sz="1600"/>
                        <a:t>0</a:t>
                      </a:r>
                    </a:p>
                  </a:txBody>
                  <a:tcPr/>
                </a:tc>
              </a:tr>
              <a:tr h="304800">
                <a:tc>
                  <a:txBody>
                    <a:bodyPr/>
                    <a:lstStyle/>
                    <a:p>
                      <a:r>
                        <a:rPr sz="1600"/>
                        <a:t>Kolambu</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1</a:t>
                      </a:r>
                    </a:p>
                  </a:txBody>
                  <a:tcPr/>
                </a:tc>
              </a:tr>
              <a:tr h="304800">
                <a:tc>
                  <a:txBody>
                    <a:bodyPr/>
                    <a:lstStyle/>
                    <a:p>
                      <a:r>
                        <a:rPr sz="1600"/>
                        <a:t>Appam</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Are you actively working on your growth or are you waiting for growth to happen to you?</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Actively working on it</a:t>
                      </a:r>
                    </a:p>
                  </a:txBody>
                  <a:tcPr/>
                </a:tc>
                <a:tc>
                  <a:txBody>
                    <a:bodyPr/>
                    <a:lstStyle/>
                    <a:p>
                      <a:r>
                        <a:rPr sz="1600"/>
                        <a:t>1</a:t>
                      </a:r>
                    </a:p>
                  </a:txBody>
                  <a:tcPr/>
                </a:tc>
                <a:tc>
                  <a:txBody>
                    <a:bodyPr/>
                    <a:lstStyle/>
                    <a:p>
                      <a:r>
                        <a:rPr sz="1600"/>
                        <a:t>13</a:t>
                      </a:r>
                    </a:p>
                  </a:txBody>
                  <a:tcPr/>
                </a:tc>
                <a:tc>
                  <a:txBody>
                    <a:bodyPr/>
                    <a:lstStyle/>
                    <a:p>
                      <a:r>
                        <a:rPr sz="1600"/>
                        <a:t>10</a:t>
                      </a:r>
                    </a:p>
                  </a:txBody>
                  <a:tcPr/>
                </a:tc>
                <a:tc>
                  <a:txBody>
                    <a:bodyPr/>
                    <a:lstStyle/>
                    <a:p>
                      <a:r>
                        <a:rPr sz="1600"/>
                        <a:t>0</a:t>
                      </a:r>
                    </a:p>
                  </a:txBody>
                  <a:tcPr/>
                </a:tc>
              </a:tr>
              <a:tr h="457200">
                <a:tc>
                  <a:txBody>
                    <a:bodyPr/>
                    <a:lstStyle/>
                    <a:p>
                      <a:r>
                        <a:rPr sz="1600"/>
                        <a:t>Growth will happen automatically</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45720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11</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statements about a traditional South Indian meal is NOT correct?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It is usually eaten without forks and spoons</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r h="304800">
                <a:tc>
                  <a:txBody>
                    <a:bodyPr/>
                    <a:lstStyle/>
                    <a:p>
                      <a:r>
                        <a:rPr sz="1600"/>
                        <a:t>It is traditionally served on a banana leaf</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0</a:t>
                      </a:r>
                    </a:p>
                  </a:txBody>
                  <a:tcPr/>
                </a:tc>
              </a:tr>
              <a:tr h="304800">
                <a:tc>
                  <a:txBody>
                    <a:bodyPr/>
                    <a:lstStyle/>
                    <a:p>
                      <a:r>
                        <a:rPr sz="1600"/>
                        <a:t>It usually comprises a sweet dish, rice, curry and pickles</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04800">
                <a:tc>
                  <a:txBody>
                    <a:bodyPr/>
                    <a:lstStyle/>
                    <a:p>
                      <a:r>
                        <a:rPr sz="1600"/>
                        <a:t>It is always vegetarian</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following popular dishes originated in South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Mulligatawny soup</a:t>
                      </a:r>
                    </a:p>
                  </a:txBody>
                  <a:tcPr/>
                </a:tc>
                <a:tc>
                  <a:txBody>
                    <a:bodyPr/>
                    <a:lstStyle/>
                    <a:p>
                      <a:r>
                        <a:rPr sz="1600"/>
                        <a:t>0</a:t>
                      </a:r>
                    </a:p>
                  </a:txBody>
                  <a:tcPr/>
                </a:tc>
                <a:tc>
                  <a:txBody>
                    <a:bodyPr/>
                    <a:lstStyle/>
                    <a:p>
                      <a:r>
                        <a:rPr sz="1600"/>
                        <a:t>6</a:t>
                      </a:r>
                    </a:p>
                  </a:txBody>
                  <a:tcPr/>
                </a:tc>
                <a:tc>
                  <a:txBody>
                    <a:bodyPr/>
                    <a:lstStyle/>
                    <a:p>
                      <a:r>
                        <a:rPr sz="1600"/>
                        <a:t>1</a:t>
                      </a:r>
                    </a:p>
                  </a:txBody>
                  <a:tcPr/>
                </a:tc>
                <a:tc>
                  <a:txBody>
                    <a:bodyPr/>
                    <a:lstStyle/>
                    <a:p>
                      <a:r>
                        <a:rPr sz="1600"/>
                        <a:t>0</a:t>
                      </a:r>
                    </a:p>
                  </a:txBody>
                  <a:tcPr/>
                </a:tc>
              </a:tr>
              <a:tr h="304800">
                <a:tc>
                  <a:txBody>
                    <a:bodyPr/>
                    <a:lstStyle/>
                    <a:p>
                      <a:r>
                        <a:rPr sz="1600"/>
                        <a:t>Chutney</a:t>
                      </a:r>
                    </a:p>
                  </a:txBody>
                  <a:tcPr/>
                </a:tc>
                <a:tc>
                  <a:txBody>
                    <a:bodyPr/>
                    <a:lstStyle/>
                    <a:p>
                      <a:r>
                        <a:rPr sz="1600"/>
                        <a:t>0</a:t>
                      </a:r>
                    </a:p>
                  </a:txBody>
                  <a:tcPr/>
                </a:tc>
                <a:tc>
                  <a:txBody>
                    <a:bodyPr/>
                    <a:lstStyle/>
                    <a:p>
                      <a:r>
                        <a:rPr sz="1600"/>
                        <a:t>8</a:t>
                      </a:r>
                    </a:p>
                  </a:txBody>
                  <a:tcPr/>
                </a:tc>
                <a:tc>
                  <a:txBody>
                    <a:bodyPr/>
                    <a:lstStyle/>
                    <a:p>
                      <a:r>
                        <a:rPr sz="1600"/>
                        <a:t>6</a:t>
                      </a:r>
                    </a:p>
                  </a:txBody>
                  <a:tcPr/>
                </a:tc>
                <a:tc>
                  <a:txBody>
                    <a:bodyPr/>
                    <a:lstStyle/>
                    <a:p>
                      <a:r>
                        <a:rPr sz="1600"/>
                        <a:t>0</a:t>
                      </a:r>
                    </a:p>
                  </a:txBody>
                  <a:tcPr/>
                </a:tc>
              </a:tr>
              <a:tr h="304800">
                <a:tc>
                  <a:txBody>
                    <a:bodyPr/>
                    <a:lstStyle/>
                    <a:p>
                      <a:r>
                        <a:rPr sz="1600"/>
                        <a:t>Gobi Manchurian</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Tandoori roti</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7</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oil is used for cooking in Kerala?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Olive Oil</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Kapasiya Oil</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Sunflower Oil</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Coconut oil</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Though ‘Sambar’ is popular across South India, which state is most famous for ‘Sambar’?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Gujarat</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Tamil Nadu</a:t>
                      </a:r>
                    </a:p>
                  </a:txBody>
                  <a:tcPr/>
                </a:tc>
                <a:tc>
                  <a:txBody>
                    <a:bodyPr/>
                    <a:lstStyle/>
                    <a:p>
                      <a:r>
                        <a:rPr sz="1600"/>
                        <a:t>0</a:t>
                      </a:r>
                    </a:p>
                  </a:txBody>
                  <a:tcPr/>
                </a:tc>
                <a:tc>
                  <a:txBody>
                    <a:bodyPr/>
                    <a:lstStyle/>
                    <a:p>
                      <a:r>
                        <a:rPr sz="1600"/>
                        <a:t>13</a:t>
                      </a:r>
                    </a:p>
                  </a:txBody>
                  <a:tcPr/>
                </a:tc>
                <a:tc>
                  <a:txBody>
                    <a:bodyPr/>
                    <a:lstStyle/>
                    <a:p>
                      <a:r>
                        <a:rPr sz="1600"/>
                        <a:t>6</a:t>
                      </a:r>
                    </a:p>
                  </a:txBody>
                  <a:tcPr/>
                </a:tc>
                <a:tc>
                  <a:txBody>
                    <a:bodyPr/>
                    <a:lstStyle/>
                    <a:p>
                      <a:r>
                        <a:rPr sz="1600"/>
                        <a:t>0</a:t>
                      </a:r>
                    </a:p>
                  </a:txBody>
                  <a:tcPr/>
                </a:tc>
              </a:tr>
              <a:tr h="304800">
                <a:tc>
                  <a:txBody>
                    <a:bodyPr/>
                    <a:lstStyle/>
                    <a:p>
                      <a:r>
                        <a:rPr sz="1600"/>
                        <a:t>Andhra Pradesh</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04800">
                <a:tc>
                  <a:txBody>
                    <a:bodyPr/>
                    <a:lstStyle/>
                    <a:p>
                      <a:r>
                        <a:rPr sz="1600"/>
                        <a:t>Kerala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do you relate to this statement? “I stay calm under pressure”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Agree</a:t>
                      </a:r>
                    </a:p>
                  </a:txBody>
                  <a:tcPr/>
                </a:tc>
                <a:tc>
                  <a:txBody>
                    <a:bodyPr/>
                    <a:lstStyle/>
                    <a:p>
                      <a:r>
                        <a:rPr sz="1600"/>
                        <a:t>0</a:t>
                      </a:r>
                    </a:p>
                  </a:txBody>
                  <a:tcPr/>
                </a:tc>
                <a:tc>
                  <a:txBody>
                    <a:bodyPr/>
                    <a:lstStyle/>
                    <a:p>
                      <a:r>
                        <a:rPr sz="1600"/>
                        <a:t>10</a:t>
                      </a:r>
                    </a:p>
                  </a:txBody>
                  <a:tcPr/>
                </a:tc>
                <a:tc>
                  <a:txBody>
                    <a:bodyPr/>
                    <a:lstStyle/>
                    <a:p>
                      <a:r>
                        <a:rPr sz="1600"/>
                        <a:t>4</a:t>
                      </a:r>
                    </a:p>
                  </a:txBody>
                  <a:tcPr/>
                </a:tc>
                <a:tc>
                  <a:txBody>
                    <a:bodyPr/>
                    <a:lstStyle/>
                    <a:p>
                      <a:r>
                        <a:rPr sz="1600"/>
                        <a:t>0</a:t>
                      </a:r>
                    </a:p>
                  </a:txBody>
                  <a:tcPr/>
                </a:tc>
              </a:tr>
              <a:tr h="365760">
                <a:tc>
                  <a:txBody>
                    <a:bodyPr/>
                    <a:lstStyle/>
                    <a:p>
                      <a:r>
                        <a:rPr sz="1600"/>
                        <a:t>Somewhat Agree</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Anger is easy, empathy takes patience. How do you relate to this statement? “I tend to lose temper at least once every day”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Agree</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Somewhat agree</a:t>
                      </a:r>
                    </a:p>
                  </a:txBody>
                  <a:tcPr/>
                </a:tc>
                <a:tc>
                  <a:txBody>
                    <a:bodyPr/>
                    <a:lstStyle/>
                    <a:p>
                      <a:r>
                        <a:rPr sz="1600"/>
                        <a:t>0</a:t>
                      </a:r>
                    </a:p>
                  </a:txBody>
                  <a:tcPr/>
                </a:tc>
                <a:tc>
                  <a:txBody>
                    <a:bodyPr/>
                    <a:lstStyle/>
                    <a:p>
                      <a:r>
                        <a:rPr sz="1600"/>
                        <a:t>7</a:t>
                      </a:r>
                    </a:p>
                  </a:txBody>
                  <a:tcPr/>
                </a:tc>
                <a:tc>
                  <a:txBody>
                    <a:bodyPr/>
                    <a:lstStyle/>
                    <a:p>
                      <a:r>
                        <a:rPr sz="1600"/>
                        <a:t>2</a:t>
                      </a:r>
                    </a:p>
                  </a:txBody>
                  <a:tcPr/>
                </a:tc>
                <a:tc>
                  <a:txBody>
                    <a:bodyPr/>
                    <a:lstStyle/>
                    <a:p>
                      <a:r>
                        <a:rPr sz="1600"/>
                        <a:t>0</a:t>
                      </a:r>
                    </a:p>
                  </a:txBody>
                  <a:tcPr/>
                </a:tc>
              </a:tr>
              <a:tr h="365760">
                <a:tc>
                  <a:txBody>
                    <a:bodyPr/>
                    <a:lstStyle/>
                    <a:p>
                      <a:r>
                        <a:rPr sz="1600"/>
                        <a:t>Disagree</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7</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Yes, I want more clarity</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r h="457200">
                <a:tc>
                  <a:txBody>
                    <a:bodyPr/>
                    <a:lstStyle/>
                    <a:p>
                      <a:r>
                        <a:rPr sz="1600"/>
                        <a:t>No, I understood</a:t>
                      </a:r>
                    </a:p>
                  </a:txBody>
                  <a:tcPr/>
                </a:tc>
                <a:tc>
                  <a:txBody>
                    <a:bodyPr/>
                    <a:lstStyle/>
                    <a:p>
                      <a:r>
                        <a:rPr sz="1600"/>
                        <a:t>1</a:t>
                      </a:r>
                    </a:p>
                  </a:txBody>
                  <a:tcPr/>
                </a:tc>
                <a:tc>
                  <a:txBody>
                    <a:bodyPr/>
                    <a:lstStyle/>
                    <a:p>
                      <a:r>
                        <a:rPr sz="1600"/>
                        <a:t>8</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9</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"Appreciation is a key motivator for me to perform better"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Agree</a:t>
                      </a:r>
                    </a:p>
                  </a:txBody>
                  <a:tcPr/>
                </a:tc>
                <a:tc>
                  <a:txBody>
                    <a:bodyPr/>
                    <a:lstStyle/>
                    <a:p>
                      <a:r>
                        <a:rPr sz="1600"/>
                        <a:t>1</a:t>
                      </a:r>
                    </a:p>
                  </a:txBody>
                  <a:tcPr/>
                </a:tc>
                <a:tc>
                  <a:txBody>
                    <a:bodyPr/>
                    <a:lstStyle/>
                    <a:p>
                      <a:r>
                        <a:rPr sz="1600"/>
                        <a:t>12</a:t>
                      </a:r>
                    </a:p>
                  </a:txBody>
                  <a:tcPr/>
                </a:tc>
                <a:tc>
                  <a:txBody>
                    <a:bodyPr/>
                    <a:lstStyle/>
                    <a:p>
                      <a:r>
                        <a:rPr sz="1600"/>
                        <a:t>6</a:t>
                      </a:r>
                    </a:p>
                  </a:txBody>
                  <a:tcPr/>
                </a:tc>
                <a:tc>
                  <a:txBody>
                    <a:bodyPr/>
                    <a:lstStyle/>
                    <a:p>
                      <a:r>
                        <a:rPr sz="1600"/>
                        <a:t>0</a:t>
                      </a:r>
                    </a:p>
                  </a:txBody>
                  <a:tcPr/>
                </a:tc>
              </a:tr>
              <a:tr h="365760">
                <a:tc>
                  <a:txBody>
                    <a:bodyPr/>
                    <a:lstStyle/>
                    <a:p>
                      <a:r>
                        <a:rPr sz="1600"/>
                        <a:t>Somewhat agree</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1</a:t>
                      </a:r>
                    </a:p>
                  </a:txBody>
                  <a:tcPr/>
                </a:tc>
                <a:tc>
                  <a:txBody>
                    <a:bodyPr/>
                    <a:lstStyle/>
                    <a:p>
                      <a:r>
                        <a:rPr sz="1600"/>
                        <a:t>15</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How do you relate to this statement?  "I find it hard to appreciate people even though I silently admire them for their skills/behaviour/attitude"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Agree</a:t>
                      </a:r>
                    </a:p>
                  </a:txBody>
                  <a:tcPr/>
                </a:tc>
                <a:tc>
                  <a:txBody>
                    <a:bodyPr/>
                    <a:lstStyle/>
                    <a:p>
                      <a:r>
                        <a:rPr sz="1600"/>
                        <a:t>0</a:t>
                      </a:r>
                    </a:p>
                  </a:txBody>
                  <a:tcPr/>
                </a:tc>
                <a:tc>
                  <a:txBody>
                    <a:bodyPr/>
                    <a:lstStyle/>
                    <a:p>
                      <a:r>
                        <a:rPr sz="1600"/>
                        <a:t>6</a:t>
                      </a:r>
                    </a:p>
                  </a:txBody>
                  <a:tcPr/>
                </a:tc>
                <a:tc>
                  <a:txBody>
                    <a:bodyPr/>
                    <a:lstStyle/>
                    <a:p>
                      <a:r>
                        <a:rPr sz="1600"/>
                        <a:t>2</a:t>
                      </a:r>
                    </a:p>
                  </a:txBody>
                  <a:tcPr/>
                </a:tc>
                <a:tc>
                  <a:txBody>
                    <a:bodyPr/>
                    <a:lstStyle/>
                    <a:p>
                      <a:r>
                        <a:rPr sz="1600"/>
                        <a:t>0</a:t>
                      </a:r>
                    </a:p>
                  </a:txBody>
                  <a:tcPr/>
                </a:tc>
              </a:tr>
              <a:tr h="365760">
                <a:tc>
                  <a:txBody>
                    <a:bodyPr/>
                    <a:lstStyle/>
                    <a:p>
                      <a:r>
                        <a:rPr sz="1600"/>
                        <a:t>Somewhat agree</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0</a:t>
                      </a:r>
                    </a:p>
                  </a:txBody>
                  <a:tcPr/>
                </a:tc>
              </a:tr>
              <a:tr h="365760">
                <a:tc>
                  <a:txBody>
                    <a:bodyPr/>
                    <a:lstStyle/>
                    <a:p>
                      <a:r>
                        <a:rPr sz="1600"/>
                        <a:t>Disagree</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7</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kind of problems do you face every day?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261257">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261257">
                <a:tc>
                  <a:txBody>
                    <a:bodyPr/>
                    <a:lstStyle/>
                    <a:p>
                      <a:r>
                        <a:rPr sz="1600"/>
                        <a:t>Waiting time at restaurant</a:t>
                      </a:r>
                    </a:p>
                  </a:txBody>
                  <a:tcPr/>
                </a:tc>
                <a:tc>
                  <a:txBody>
                    <a:bodyPr/>
                    <a:lstStyle/>
                    <a:p>
                      <a:r>
                        <a:rPr sz="1600"/>
                        <a:t>0</a:t>
                      </a:r>
                    </a:p>
                  </a:txBody>
                  <a:tcPr/>
                </a:tc>
                <a:tc>
                  <a:txBody>
                    <a:bodyPr/>
                    <a:lstStyle/>
                    <a:p>
                      <a:r>
                        <a:rPr sz="1600"/>
                        <a:t>0</a:t>
                      </a:r>
                    </a:p>
                  </a:txBody>
                  <a:tcPr/>
                </a:tc>
                <a:tc>
                  <a:txBody>
                    <a:bodyPr/>
                    <a:lstStyle/>
                    <a:p>
                      <a:r>
                        <a:rPr sz="1600"/>
                        <a:t>132</a:t>
                      </a:r>
                    </a:p>
                  </a:txBody>
                  <a:tcPr/>
                </a:tc>
                <a:tc>
                  <a:txBody>
                    <a:bodyPr/>
                    <a:lstStyle/>
                    <a:p>
                      <a:r>
                        <a:rPr sz="1600"/>
                        <a:t>0</a:t>
                      </a:r>
                    </a:p>
                  </a:txBody>
                  <a:tcPr/>
                </a:tc>
              </a:tr>
              <a:tr h="261257">
                <a:tc>
                  <a:txBody>
                    <a:bodyPr/>
                    <a:lstStyle/>
                    <a:p>
                      <a:r>
                        <a:rPr sz="1600"/>
                        <a:t>Wrong customer address</a:t>
                      </a:r>
                    </a:p>
                  </a:txBody>
                  <a:tcPr/>
                </a:tc>
                <a:tc>
                  <a:txBody>
                    <a:bodyPr/>
                    <a:lstStyle/>
                    <a:p>
                      <a:r>
                        <a:rPr sz="1600"/>
                        <a:t>0</a:t>
                      </a:r>
                    </a:p>
                  </a:txBody>
                  <a:tcPr/>
                </a:tc>
                <a:tc>
                  <a:txBody>
                    <a:bodyPr/>
                    <a:lstStyle/>
                    <a:p>
                      <a:r>
                        <a:rPr sz="1600"/>
                        <a:t>0</a:t>
                      </a:r>
                    </a:p>
                  </a:txBody>
                  <a:tcPr/>
                </a:tc>
                <a:tc>
                  <a:txBody>
                    <a:bodyPr/>
                    <a:lstStyle/>
                    <a:p>
                      <a:r>
                        <a:rPr sz="1600"/>
                        <a:t>12</a:t>
                      </a:r>
                    </a:p>
                  </a:txBody>
                  <a:tcPr/>
                </a:tc>
                <a:tc>
                  <a:txBody>
                    <a:bodyPr/>
                    <a:lstStyle/>
                    <a:p>
                      <a:r>
                        <a:rPr sz="1600"/>
                        <a:t>0</a:t>
                      </a:r>
                    </a:p>
                  </a:txBody>
                  <a:tcPr/>
                </a:tc>
              </a:tr>
              <a:tr h="261257">
                <a:tc>
                  <a:txBody>
                    <a:bodyPr/>
                    <a:lstStyle/>
                    <a:p>
                      <a:r>
                        <a:rPr sz="1600"/>
                        <a:t>Long delivery distance</a:t>
                      </a:r>
                    </a:p>
                  </a:txBody>
                  <a:tcPr/>
                </a:tc>
                <a:tc>
                  <a:txBody>
                    <a:bodyPr/>
                    <a:lstStyle/>
                    <a:p>
                      <a:r>
                        <a:rPr sz="1600"/>
                        <a:t>0</a:t>
                      </a:r>
                    </a:p>
                  </a:txBody>
                  <a:tcPr/>
                </a:tc>
                <a:tc>
                  <a:txBody>
                    <a:bodyPr/>
                    <a:lstStyle/>
                    <a:p>
                      <a:r>
                        <a:rPr sz="1600"/>
                        <a:t>0</a:t>
                      </a:r>
                    </a:p>
                  </a:txBody>
                  <a:tcPr/>
                </a:tc>
                <a:tc>
                  <a:txBody>
                    <a:bodyPr/>
                    <a:lstStyle/>
                    <a:p>
                      <a:r>
                        <a:rPr sz="1600"/>
                        <a:t>17</a:t>
                      </a:r>
                    </a:p>
                  </a:txBody>
                  <a:tcPr/>
                </a:tc>
                <a:tc>
                  <a:txBody>
                    <a:bodyPr/>
                    <a:lstStyle/>
                    <a:p>
                      <a:r>
                        <a:rPr sz="1600"/>
                        <a:t>0</a:t>
                      </a:r>
                    </a:p>
                  </a:txBody>
                  <a:tcPr/>
                </a:tc>
              </a:tr>
              <a:tr h="261257">
                <a:tc>
                  <a:txBody>
                    <a:bodyPr/>
                    <a:lstStyle/>
                    <a:p>
                      <a:r>
                        <a:rPr sz="1600"/>
                        <a:t>Angry Customer</a:t>
                      </a:r>
                    </a:p>
                  </a:txBody>
                  <a:tcPr/>
                </a:tc>
                <a:tc>
                  <a:txBody>
                    <a:bodyPr/>
                    <a:lstStyle/>
                    <a:p>
                      <a:r>
                        <a:rPr sz="1600"/>
                        <a:t>0</a:t>
                      </a:r>
                    </a:p>
                  </a:txBody>
                  <a:tcPr/>
                </a:tc>
                <a:tc>
                  <a:txBody>
                    <a:bodyPr/>
                    <a:lstStyle/>
                    <a:p>
                      <a:r>
                        <a:rPr sz="1600"/>
                        <a:t>0</a:t>
                      </a:r>
                    </a:p>
                  </a:txBody>
                  <a:tcPr/>
                </a:tc>
                <a:tc>
                  <a:txBody>
                    <a:bodyPr/>
                    <a:lstStyle/>
                    <a:p>
                      <a:r>
                        <a:rPr sz="1600"/>
                        <a:t>3</a:t>
                      </a:r>
                    </a:p>
                  </a:txBody>
                  <a:tcPr/>
                </a:tc>
                <a:tc>
                  <a:txBody>
                    <a:bodyPr/>
                    <a:lstStyle/>
                    <a:p>
                      <a:r>
                        <a:rPr sz="1600"/>
                        <a:t>0</a:t>
                      </a:r>
                    </a:p>
                  </a:txBody>
                  <a:tcPr/>
                </a:tc>
              </a:tr>
              <a:tr h="261257">
                <a:tc>
                  <a:txBody>
                    <a:bodyPr/>
                    <a:lstStyle/>
                    <a:p>
                      <a:r>
                        <a:rPr sz="1600"/>
                        <a:t>None</a:t>
                      </a:r>
                    </a:p>
                  </a:txBody>
                  <a:tcPr/>
                </a:tc>
                <a:tc>
                  <a:txBody>
                    <a:bodyPr/>
                    <a:lstStyle/>
                    <a:p>
                      <a:r>
                        <a:rPr sz="1600"/>
                        <a:t>0</a:t>
                      </a:r>
                    </a:p>
                  </a:txBody>
                  <a:tcPr/>
                </a:tc>
                <a:tc>
                  <a:txBody>
                    <a:bodyPr/>
                    <a:lstStyle/>
                    <a:p>
                      <a:r>
                        <a:rPr sz="1600"/>
                        <a:t>0</a:t>
                      </a:r>
                    </a:p>
                  </a:txBody>
                  <a:tcPr/>
                </a:tc>
                <a:tc>
                  <a:txBody>
                    <a:bodyPr/>
                    <a:lstStyle/>
                    <a:p>
                      <a:r>
                        <a:rPr sz="1600"/>
                        <a:t>20</a:t>
                      </a:r>
                    </a:p>
                  </a:txBody>
                  <a:tcPr/>
                </a:tc>
                <a:tc>
                  <a:txBody>
                    <a:bodyPr/>
                    <a:lstStyle/>
                    <a:p>
                      <a:r>
                        <a:rPr sz="1600"/>
                        <a:t>0</a:t>
                      </a:r>
                    </a:p>
                  </a:txBody>
                  <a:tcPr/>
                </a:tc>
              </a:tr>
              <a:tr h="261258">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184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6576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How large is the gap between where you wanted to be, professionally, and where you are?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Very large</a:t>
                      </a:r>
                    </a:p>
                  </a:txBody>
                  <a:tcPr/>
                </a:tc>
                <a:tc>
                  <a:txBody>
                    <a:bodyPr/>
                    <a:lstStyle/>
                    <a:p>
                      <a:r>
                        <a:rPr sz="1600"/>
                        <a:t>0</a:t>
                      </a:r>
                    </a:p>
                  </a:txBody>
                  <a:tcPr/>
                </a:tc>
                <a:tc>
                  <a:txBody>
                    <a:bodyPr/>
                    <a:lstStyle/>
                    <a:p>
                      <a:r>
                        <a:rPr sz="1600"/>
                        <a:t>7</a:t>
                      </a:r>
                    </a:p>
                  </a:txBody>
                  <a:tcPr/>
                </a:tc>
                <a:tc>
                  <a:txBody>
                    <a:bodyPr/>
                    <a:lstStyle/>
                    <a:p>
                      <a:r>
                        <a:rPr sz="1600"/>
                        <a:t>4</a:t>
                      </a:r>
                    </a:p>
                  </a:txBody>
                  <a:tcPr/>
                </a:tc>
                <a:tc>
                  <a:txBody>
                    <a:bodyPr/>
                    <a:lstStyle/>
                    <a:p>
                      <a:r>
                        <a:rPr sz="1600"/>
                        <a:t>0</a:t>
                      </a:r>
                    </a:p>
                  </a:txBody>
                  <a:tcPr/>
                </a:tc>
              </a:tr>
              <a:tr h="365760">
                <a:tc>
                  <a:txBody>
                    <a:bodyPr/>
                    <a:lstStyle/>
                    <a:p>
                      <a:r>
                        <a:rPr sz="1600"/>
                        <a:t>Moderate but can catchup</a:t>
                      </a:r>
                    </a:p>
                  </a:txBody>
                  <a:tcPr/>
                </a:tc>
                <a:tc>
                  <a:txBody>
                    <a:bodyPr/>
                    <a:lstStyle/>
                    <a:p>
                      <a:r>
                        <a:rPr sz="1600"/>
                        <a:t>1</a:t>
                      </a:r>
                    </a:p>
                  </a:txBody>
                  <a:tcPr/>
                </a:tc>
                <a:tc>
                  <a:txBody>
                    <a:bodyPr/>
                    <a:lstStyle/>
                    <a:p>
                      <a:r>
                        <a:rPr sz="1600"/>
                        <a:t>7</a:t>
                      </a:r>
                    </a:p>
                  </a:txBody>
                  <a:tcPr/>
                </a:tc>
                <a:tc>
                  <a:txBody>
                    <a:bodyPr/>
                    <a:lstStyle/>
                    <a:p>
                      <a:r>
                        <a:rPr sz="1600"/>
                        <a:t>10</a:t>
                      </a:r>
                    </a:p>
                  </a:txBody>
                  <a:tcPr/>
                </a:tc>
                <a:tc>
                  <a:txBody>
                    <a:bodyPr/>
                    <a:lstStyle/>
                    <a:p>
                      <a:r>
                        <a:rPr sz="1600"/>
                        <a:t>0</a:t>
                      </a:r>
                    </a:p>
                  </a:txBody>
                  <a:tcPr/>
                </a:tc>
              </a:tr>
              <a:tr h="365760">
                <a:tc>
                  <a:txBody>
                    <a:bodyPr/>
                    <a:lstStyle/>
                    <a:p>
                      <a:r>
                        <a:rPr sz="1600"/>
                        <a:t>Not at all</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14</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vegetable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Ladyfinger</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Brinjal</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365760">
                <a:tc>
                  <a:txBody>
                    <a:bodyPr/>
                    <a:lstStyle/>
                    <a:p>
                      <a:r>
                        <a:rPr sz="1600"/>
                        <a:t>Pumpkin</a:t>
                      </a:r>
                    </a:p>
                  </a:txBody>
                  <a:tcPr/>
                </a:tc>
                <a:tc>
                  <a:txBody>
                    <a:bodyPr/>
                    <a:lstStyle/>
                    <a:p>
                      <a:r>
                        <a:rPr sz="1600"/>
                        <a:t>0</a:t>
                      </a:r>
                    </a:p>
                  </a:txBody>
                  <a:tcPr/>
                </a:tc>
                <a:tc>
                  <a:txBody>
                    <a:bodyPr/>
                    <a:lstStyle/>
                    <a:p>
                      <a:r>
                        <a:rPr sz="1600"/>
                        <a:t>8</a:t>
                      </a:r>
                    </a:p>
                  </a:txBody>
                  <a:tcPr/>
                </a:tc>
                <a:tc>
                  <a:txBody>
                    <a:bodyPr/>
                    <a:lstStyle/>
                    <a:p>
                      <a:r>
                        <a:rPr sz="1600"/>
                        <a:t>2</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the Caesar salad originate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Canada</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Italy</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r>
              <a:tr h="365760">
                <a:tc>
                  <a:txBody>
                    <a:bodyPr/>
                    <a:lstStyle/>
                    <a:p>
                      <a:r>
                        <a:rPr sz="1600"/>
                        <a:t>Mexico</a:t>
                      </a:r>
                    </a:p>
                  </a:txBody>
                  <a:tcPr/>
                </a:tc>
                <a:tc>
                  <a:txBody>
                    <a:bodyPr/>
                    <a:lstStyle/>
                    <a:p>
                      <a:r>
                        <a:rPr sz="1600"/>
                        <a:t>0</a:t>
                      </a:r>
                    </a:p>
                  </a:txBody>
                  <a:tcPr/>
                </a:tc>
                <a:tc>
                  <a:txBody>
                    <a:bodyPr/>
                    <a:lstStyle/>
                    <a:p>
                      <a:r>
                        <a:rPr sz="1600"/>
                        <a:t>10</a:t>
                      </a:r>
                    </a:p>
                  </a:txBody>
                  <a:tcPr/>
                </a:tc>
                <a:tc>
                  <a:txBody>
                    <a:bodyPr/>
                    <a:lstStyle/>
                    <a:p>
                      <a:r>
                        <a:rPr sz="1600"/>
                        <a:t>4</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is the national food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Khichdi</a:t>
                      </a:r>
                    </a:p>
                  </a:txBody>
                  <a:tcPr/>
                </a:tc>
                <a:tc>
                  <a:txBody>
                    <a:bodyPr/>
                    <a:lstStyle/>
                    <a:p>
                      <a:r>
                        <a:rPr sz="1600"/>
                        <a:t>0</a:t>
                      </a:r>
                    </a:p>
                  </a:txBody>
                  <a:tcPr/>
                </a:tc>
                <a:tc>
                  <a:txBody>
                    <a:bodyPr/>
                    <a:lstStyle/>
                    <a:p>
                      <a:r>
                        <a:rPr sz="1600"/>
                        <a:t>10</a:t>
                      </a:r>
                    </a:p>
                  </a:txBody>
                  <a:tcPr/>
                </a:tc>
                <a:tc>
                  <a:txBody>
                    <a:bodyPr/>
                    <a:lstStyle/>
                    <a:p>
                      <a:r>
                        <a:rPr sz="1600"/>
                        <a:t>3</a:t>
                      </a:r>
                    </a:p>
                  </a:txBody>
                  <a:tcPr/>
                </a:tc>
                <a:tc>
                  <a:txBody>
                    <a:bodyPr/>
                    <a:lstStyle/>
                    <a:p>
                      <a:r>
                        <a:rPr sz="1600"/>
                        <a:t>1</a:t>
                      </a:r>
                    </a:p>
                  </a:txBody>
                  <a:tcPr/>
                </a:tc>
              </a:tr>
              <a:tr h="365760">
                <a:tc>
                  <a:txBody>
                    <a:bodyPr/>
                    <a:lstStyle/>
                    <a:p>
                      <a:r>
                        <a:rPr sz="1600"/>
                        <a:t>Roti</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Dal</a:t>
                      </a:r>
                    </a:p>
                  </a:txBody>
                  <a:tcPr/>
                </a:tc>
                <a:tc>
                  <a:txBody>
                    <a:bodyPr/>
                    <a:lstStyle/>
                    <a:p>
                      <a:r>
                        <a:rPr sz="1600"/>
                        <a:t>0</a:t>
                      </a:r>
                    </a:p>
                  </a:txBody>
                  <a:tcPr/>
                </a:tc>
                <a:tc>
                  <a:txBody>
                    <a:bodyPr/>
                    <a:lstStyle/>
                    <a:p>
                      <a:r>
                        <a:rPr sz="1600"/>
                        <a:t>4</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coffee originate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Canada</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Italy</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Ethiopia</a:t>
                      </a:r>
                    </a:p>
                  </a:txBody>
                  <a:tcPr/>
                </a:tc>
                <a:tc>
                  <a:txBody>
                    <a:bodyPr/>
                    <a:lstStyle/>
                    <a:p>
                      <a:r>
                        <a:rPr sz="1600"/>
                        <a:t>0</a:t>
                      </a:r>
                    </a:p>
                  </a:txBody>
                  <a:tcPr/>
                </a:tc>
                <a:tc>
                  <a:txBody>
                    <a:bodyPr/>
                    <a:lstStyle/>
                    <a:p>
                      <a:r>
                        <a:rPr sz="1600"/>
                        <a:t>13</a:t>
                      </a:r>
                    </a:p>
                  </a:txBody>
                  <a:tcPr/>
                </a:tc>
                <a:tc>
                  <a:txBody>
                    <a:bodyPr/>
                    <a:lstStyle/>
                    <a:p>
                      <a:r>
                        <a:rPr sz="1600"/>
                        <a:t>5</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16</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largest producer of wheat?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Uttar Pradesh</a:t>
                      </a:r>
                    </a:p>
                  </a:txBody>
                  <a:tcPr/>
                </a:tc>
                <a:tc>
                  <a:txBody>
                    <a:bodyPr/>
                    <a:lstStyle/>
                    <a:p>
                      <a:r>
                        <a:rPr sz="1600"/>
                        <a:t>0</a:t>
                      </a:r>
                    </a:p>
                  </a:txBody>
                  <a:tcPr/>
                </a:tc>
                <a:tc>
                  <a:txBody>
                    <a:bodyPr/>
                    <a:lstStyle/>
                    <a:p>
                      <a:r>
                        <a:rPr sz="1600"/>
                        <a:t>15</a:t>
                      </a:r>
                    </a:p>
                  </a:txBody>
                  <a:tcPr/>
                </a:tc>
                <a:tc>
                  <a:txBody>
                    <a:bodyPr/>
                    <a:lstStyle/>
                    <a:p>
                      <a:r>
                        <a:rPr sz="1600"/>
                        <a:t>4</a:t>
                      </a:r>
                    </a:p>
                  </a:txBody>
                  <a:tcPr/>
                </a:tc>
                <a:tc>
                  <a:txBody>
                    <a:bodyPr/>
                    <a:lstStyle/>
                    <a:p>
                      <a:r>
                        <a:rPr sz="1600"/>
                        <a:t>1</a:t>
                      </a:r>
                    </a:p>
                  </a:txBody>
                  <a:tcPr/>
                </a:tc>
              </a:tr>
              <a:tr h="365760">
                <a:tc>
                  <a:txBody>
                    <a:bodyPr/>
                    <a:lstStyle/>
                    <a:p>
                      <a:r>
                        <a:rPr sz="1600"/>
                        <a:t>Rajasthan</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Assam</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17</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did rice originally come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India</a:t>
                      </a:r>
                    </a:p>
                  </a:txBody>
                  <a:tcPr/>
                </a:tc>
                <a:tc>
                  <a:txBody>
                    <a:bodyPr/>
                    <a:lstStyle/>
                    <a:p>
                      <a:r>
                        <a:rPr sz="1600"/>
                        <a:t>0</a:t>
                      </a:r>
                    </a:p>
                  </a:txBody>
                  <a:tcPr/>
                </a:tc>
                <a:tc>
                  <a:txBody>
                    <a:bodyPr/>
                    <a:lstStyle/>
                    <a:p>
                      <a:r>
                        <a:rPr sz="1600"/>
                        <a:t>4</a:t>
                      </a:r>
                    </a:p>
                  </a:txBody>
                  <a:tcPr/>
                </a:tc>
                <a:tc>
                  <a:txBody>
                    <a:bodyPr/>
                    <a:lstStyle/>
                    <a:p>
                      <a:r>
                        <a:rPr sz="1600"/>
                        <a:t>1</a:t>
                      </a:r>
                    </a:p>
                  </a:txBody>
                  <a:tcPr/>
                </a:tc>
                <a:tc>
                  <a:txBody>
                    <a:bodyPr/>
                    <a:lstStyle/>
                    <a:p>
                      <a:r>
                        <a:rPr sz="1600"/>
                        <a:t>0</a:t>
                      </a:r>
                    </a:p>
                  </a:txBody>
                  <a:tcPr/>
                </a:tc>
              </a:tr>
              <a:tr h="365760">
                <a:tc>
                  <a:txBody>
                    <a:bodyPr/>
                    <a:lstStyle/>
                    <a:p>
                      <a:r>
                        <a:rPr sz="1600"/>
                        <a:t>Italy</a:t>
                      </a:r>
                    </a:p>
                  </a:txBody>
                  <a:tcPr/>
                </a:tc>
                <a:tc>
                  <a:txBody>
                    <a:bodyPr/>
                    <a:lstStyle/>
                    <a:p>
                      <a:r>
                        <a:rPr sz="1600"/>
                        <a:t>0</a:t>
                      </a:r>
                    </a:p>
                  </a:txBody>
                  <a:tcPr/>
                </a:tc>
                <a:tc>
                  <a:txBody>
                    <a:bodyPr/>
                    <a:lstStyle/>
                    <a:p>
                      <a:r>
                        <a:rPr sz="1600"/>
                        <a:t>3</a:t>
                      </a:r>
                    </a:p>
                  </a:txBody>
                  <a:tcPr/>
                </a:tc>
                <a:tc>
                  <a:txBody>
                    <a:bodyPr/>
                    <a:lstStyle/>
                    <a:p>
                      <a:r>
                        <a:rPr sz="1600"/>
                        <a:t>0</a:t>
                      </a:r>
                    </a:p>
                  </a:txBody>
                  <a:tcPr/>
                </a:tc>
                <a:tc>
                  <a:txBody>
                    <a:bodyPr/>
                    <a:lstStyle/>
                    <a:p>
                      <a:r>
                        <a:rPr sz="1600"/>
                        <a:t>0</a:t>
                      </a:r>
                    </a:p>
                  </a:txBody>
                  <a:tcPr/>
                </a:tc>
              </a:tr>
              <a:tr h="365760">
                <a:tc>
                  <a:txBody>
                    <a:bodyPr/>
                    <a:lstStyle/>
                    <a:p>
                      <a:r>
                        <a:rPr sz="1600"/>
                        <a:t>China</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are bananas originally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Europe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Mexico</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South East Asia</a:t>
                      </a:r>
                    </a:p>
                  </a:txBody>
                  <a:tcPr/>
                </a:tc>
                <a:tc>
                  <a:txBody>
                    <a:bodyPr/>
                    <a:lstStyle/>
                    <a:p>
                      <a:r>
                        <a:rPr sz="1600"/>
                        <a:t>0</a:t>
                      </a:r>
                    </a:p>
                  </a:txBody>
                  <a:tcPr/>
                </a:tc>
                <a:tc>
                  <a:txBody>
                    <a:bodyPr/>
                    <a:lstStyle/>
                    <a:p>
                      <a:r>
                        <a:rPr sz="1600"/>
                        <a:t>11</a:t>
                      </a:r>
                    </a:p>
                  </a:txBody>
                  <a:tcPr/>
                </a:tc>
                <a:tc>
                  <a:txBody>
                    <a:bodyPr/>
                    <a:lstStyle/>
                    <a:p>
                      <a:r>
                        <a:rPr sz="1600"/>
                        <a:t>5</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Litti Chokha is famous food of which state?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Rajasthan</a:t>
                      </a:r>
                    </a:p>
                  </a:txBody>
                  <a:tcPr/>
                </a:tc>
                <a:tc>
                  <a:txBody>
                    <a:bodyPr/>
                    <a:lstStyle/>
                    <a:p>
                      <a:r>
                        <a:rPr sz="1600"/>
                        <a:t>0</a:t>
                      </a:r>
                    </a:p>
                  </a:txBody>
                  <a:tcPr/>
                </a:tc>
                <a:tc>
                  <a:txBody>
                    <a:bodyPr/>
                    <a:lstStyle/>
                    <a:p>
                      <a:r>
                        <a:rPr sz="1600"/>
                        <a:t>1</a:t>
                      </a:r>
                    </a:p>
                  </a:txBody>
                  <a:tcPr/>
                </a:tc>
                <a:tc>
                  <a:txBody>
                    <a:bodyPr/>
                    <a:lstStyle/>
                    <a:p>
                      <a:r>
                        <a:rPr sz="1600"/>
                        <a:t>3</a:t>
                      </a:r>
                    </a:p>
                  </a:txBody>
                  <a:tcPr/>
                </a:tc>
                <a:tc>
                  <a:txBody>
                    <a:bodyPr/>
                    <a:lstStyle/>
                    <a:p>
                      <a:r>
                        <a:rPr sz="1600"/>
                        <a:t>0</a:t>
                      </a:r>
                    </a:p>
                  </a:txBody>
                  <a:tcPr/>
                </a:tc>
              </a:tr>
              <a:tr h="365760">
                <a:tc>
                  <a:txBody>
                    <a:bodyPr/>
                    <a:lstStyle/>
                    <a:p>
                      <a:r>
                        <a:rPr sz="1600"/>
                        <a:t>Manipur</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Bihar</a:t>
                      </a:r>
                    </a:p>
                  </a:txBody>
                  <a:tcPr/>
                </a:tc>
                <a:tc>
                  <a:txBody>
                    <a:bodyPr/>
                    <a:lstStyle/>
                    <a:p>
                      <a:r>
                        <a:rPr sz="1600"/>
                        <a:t>0</a:t>
                      </a:r>
                    </a:p>
                  </a:txBody>
                  <a:tcPr/>
                </a:tc>
                <a:tc>
                  <a:txBody>
                    <a:bodyPr/>
                    <a:lstStyle/>
                    <a:p>
                      <a:r>
                        <a:rPr sz="1600"/>
                        <a:t>9</a:t>
                      </a:r>
                    </a:p>
                  </a:txBody>
                  <a:tcPr/>
                </a:tc>
                <a:tc>
                  <a:txBody>
                    <a:bodyPr/>
                    <a:lstStyle/>
                    <a:p>
                      <a:r>
                        <a:rPr sz="1600"/>
                        <a:t>2</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12</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of the famous food of Odisha?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Dosa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Saaga</a:t>
                      </a:r>
                    </a:p>
                  </a:txBody>
                  <a:tcPr/>
                </a:tc>
                <a:tc>
                  <a:txBody>
                    <a:bodyPr/>
                    <a:lstStyle/>
                    <a:p>
                      <a:r>
                        <a:rPr sz="1600"/>
                        <a:t>0</a:t>
                      </a:r>
                    </a:p>
                  </a:txBody>
                  <a:tcPr/>
                </a:tc>
                <a:tc>
                  <a:txBody>
                    <a:bodyPr/>
                    <a:lstStyle/>
                    <a:p>
                      <a:r>
                        <a:rPr sz="1600"/>
                        <a:t>7</a:t>
                      </a:r>
                    </a:p>
                  </a:txBody>
                  <a:tcPr/>
                </a:tc>
                <a:tc>
                  <a:txBody>
                    <a:bodyPr/>
                    <a:lstStyle/>
                    <a:p>
                      <a:r>
                        <a:rPr sz="1600"/>
                        <a:t>3</a:t>
                      </a:r>
                    </a:p>
                  </a:txBody>
                  <a:tcPr/>
                </a:tc>
                <a:tc>
                  <a:txBody>
                    <a:bodyPr/>
                    <a:lstStyle/>
                    <a:p>
                      <a:r>
                        <a:rPr sz="1600"/>
                        <a:t>1</a:t>
                      </a:r>
                    </a:p>
                  </a:txBody>
                  <a:tcPr/>
                </a:tc>
              </a:tr>
              <a:tr h="365760">
                <a:tc>
                  <a:txBody>
                    <a:bodyPr/>
                    <a:lstStyle/>
                    <a:p>
                      <a:r>
                        <a:rPr sz="1600"/>
                        <a:t>Daal Bati</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famous for oranges in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Maharashtra</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1</a:t>
                      </a:r>
                    </a:p>
                  </a:txBody>
                  <a:tcPr/>
                </a:tc>
              </a:tr>
              <a:tr h="365760">
                <a:tc>
                  <a:txBody>
                    <a:bodyPr/>
                    <a:lstStyle/>
                    <a:p>
                      <a:r>
                        <a:rPr sz="1600"/>
                        <a:t>Punjab</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Himachal Pradesh</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11</a:t>
                      </a:r>
                    </a:p>
                  </a:txBody>
                  <a:tcPr/>
                </a:tc>
                <a:tc>
                  <a:txBody>
                    <a:bodyPr/>
                    <a:lstStyle/>
                    <a:p>
                      <a:r>
                        <a:rPr sz="1600"/>
                        <a:t>7</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3"/>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hlinkClick r:id="rId2"/>
              </a:rPr>
              <a:t>Image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Sometimes</a:t>
                      </a:r>
                    </a:p>
                  </a:txBody>
                  <a:tcPr/>
                </a:tc>
                <a:tc>
                  <a:txBody>
                    <a:bodyPr/>
                    <a:lstStyle/>
                    <a:p>
                      <a:r>
                        <a:rPr sz="1600"/>
                        <a:t>1</a:t>
                      </a:r>
                    </a:p>
                  </a:txBody>
                  <a:tcPr/>
                </a:tc>
                <a:tc>
                  <a:txBody>
                    <a:bodyPr/>
                    <a:lstStyle/>
                    <a:p>
                      <a:r>
                        <a:rPr sz="1600"/>
                        <a:t>5</a:t>
                      </a:r>
                    </a:p>
                  </a:txBody>
                  <a:tcPr/>
                </a:tc>
                <a:tc>
                  <a:txBody>
                    <a:bodyPr/>
                    <a:lstStyle/>
                    <a:p>
                      <a:r>
                        <a:rPr sz="1600"/>
                        <a:t>1</a:t>
                      </a:r>
                    </a:p>
                  </a:txBody>
                  <a:tcPr/>
                </a:tc>
                <a:tc>
                  <a:txBody>
                    <a:bodyPr/>
                    <a:lstStyle/>
                    <a:p>
                      <a:r>
                        <a:rPr sz="1600"/>
                        <a:t>0</a:t>
                      </a:r>
                    </a:p>
                  </a:txBody>
                  <a:tcPr/>
                </a:tc>
              </a:tr>
              <a:tr h="304800">
                <a:tc>
                  <a:txBody>
                    <a:bodyPr/>
                    <a:lstStyle/>
                    <a:p>
                      <a:r>
                        <a:rPr sz="1600"/>
                        <a:t>Most of the times</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0</a:t>
                      </a:r>
                    </a:p>
                  </a:txBody>
                  <a:tcPr/>
                </a:tc>
              </a:tr>
              <a:tr h="304800">
                <a:tc>
                  <a:txBody>
                    <a:bodyPr/>
                    <a:lstStyle/>
                    <a:p>
                      <a:r>
                        <a:rPr sz="1600"/>
                        <a:t>Often</a:t>
                      </a:r>
                    </a:p>
                  </a:txBody>
                  <a:tcPr/>
                </a:tc>
                <a:tc>
                  <a:txBody>
                    <a:bodyPr/>
                    <a:lstStyle/>
                    <a:p>
                      <a:r>
                        <a:rPr sz="1600"/>
                        <a:t>0</a:t>
                      </a:r>
                    </a:p>
                  </a:txBody>
                  <a:tcPr/>
                </a:tc>
                <a:tc>
                  <a:txBody>
                    <a:bodyPr/>
                    <a:lstStyle/>
                    <a:p>
                      <a:r>
                        <a:rPr sz="1600"/>
                        <a:t>0</a:t>
                      </a:r>
                    </a:p>
                  </a:txBody>
                  <a:tcPr/>
                </a:tc>
                <a:tc>
                  <a:txBody>
                    <a:bodyPr/>
                    <a:lstStyle/>
                    <a:p>
                      <a:r>
                        <a:rPr sz="1600"/>
                        <a:t>2</a:t>
                      </a:r>
                    </a:p>
                  </a:txBody>
                  <a:tcPr/>
                </a:tc>
                <a:tc>
                  <a:txBody>
                    <a:bodyPr/>
                    <a:lstStyle/>
                    <a:p>
                      <a:r>
                        <a:rPr sz="1600"/>
                        <a:t>0</a:t>
                      </a:r>
                    </a:p>
                  </a:txBody>
                  <a:tcPr/>
                </a:tc>
              </a:tr>
              <a:tr h="304800">
                <a:tc>
                  <a:txBody>
                    <a:bodyPr/>
                    <a:lstStyle/>
                    <a:p>
                      <a:r>
                        <a:rPr sz="1600"/>
                        <a:t>Not at all</a:t>
                      </a:r>
                    </a:p>
                  </a:txBody>
                  <a:tcPr/>
                </a:tc>
                <a:tc>
                  <a:txBody>
                    <a:bodyPr/>
                    <a:lstStyle/>
                    <a:p>
                      <a:r>
                        <a:rPr sz="1600"/>
                        <a:t>0</a:t>
                      </a:r>
                    </a:p>
                  </a:txBody>
                  <a:tcPr/>
                </a:tc>
                <a:tc>
                  <a:txBody>
                    <a:bodyPr/>
                    <a:lstStyle/>
                    <a:p>
                      <a:r>
                        <a:rPr sz="1600"/>
                        <a:t>7</a:t>
                      </a:r>
                    </a:p>
                  </a:txBody>
                  <a:tcPr/>
                </a:tc>
                <a:tc>
                  <a:txBody>
                    <a:bodyPr/>
                    <a:lstStyle/>
                    <a:p>
                      <a:r>
                        <a:rPr sz="1600"/>
                        <a:t>3</a:t>
                      </a:r>
                    </a:p>
                  </a:txBody>
                  <a:tcPr/>
                </a:tc>
                <a:tc>
                  <a:txBody>
                    <a:bodyPr/>
                    <a:lstStyle/>
                    <a:p>
                      <a:r>
                        <a:rPr sz="1600"/>
                        <a:t>0</a:t>
                      </a:r>
                    </a:p>
                  </a:txBody>
                  <a:tcPr/>
                </a:tc>
              </a:tr>
              <a:tr h="304800">
                <a:tc>
                  <a:txBody>
                    <a:bodyPr/>
                    <a:lstStyle/>
                    <a:p>
                      <a:r>
                        <a:rPr sz="1600"/>
                        <a:t>Total</a:t>
                      </a:r>
                    </a:p>
                  </a:txBody>
                  <a:tcPr/>
                </a:tc>
                <a:tc>
                  <a:txBody>
                    <a:bodyPr/>
                    <a:lstStyle/>
                    <a:p>
                      <a:r>
                        <a:rPr sz="1600"/>
                        <a:t>1</a:t>
                      </a:r>
                    </a:p>
                  </a:txBody>
                  <a:tcPr/>
                </a:tc>
                <a:tc>
                  <a:txBody>
                    <a:bodyPr/>
                    <a:lstStyle/>
                    <a:p>
                      <a:r>
                        <a:rPr sz="1600"/>
                        <a:t>14</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4"/>
          </a:graphicData>
        </a:graphic>
      </p:graphicFrame>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state is known as Apple state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Jammu and Kashmir</a:t>
                      </a:r>
                    </a:p>
                  </a:txBody>
                  <a:tcPr/>
                </a:tc>
                <a:tc>
                  <a:txBody>
                    <a:bodyPr/>
                    <a:lstStyle/>
                    <a:p>
                      <a:r>
                        <a:rPr sz="1600"/>
                        <a:t>0</a:t>
                      </a:r>
                    </a:p>
                  </a:txBody>
                  <a:tcPr/>
                </a:tc>
                <a:tc>
                  <a:txBody>
                    <a:bodyPr/>
                    <a:lstStyle/>
                    <a:p>
                      <a:r>
                        <a:rPr sz="1600"/>
                        <a:t>11</a:t>
                      </a:r>
                    </a:p>
                  </a:txBody>
                  <a:tcPr/>
                </a:tc>
                <a:tc>
                  <a:txBody>
                    <a:bodyPr/>
                    <a:lstStyle/>
                    <a:p>
                      <a:r>
                        <a:rPr sz="1600"/>
                        <a:t>3</a:t>
                      </a:r>
                    </a:p>
                  </a:txBody>
                  <a:tcPr/>
                </a:tc>
                <a:tc>
                  <a:txBody>
                    <a:bodyPr/>
                    <a:lstStyle/>
                    <a:p>
                      <a:r>
                        <a:rPr sz="1600"/>
                        <a:t>0</a:t>
                      </a:r>
                    </a:p>
                  </a:txBody>
                  <a:tcPr/>
                </a:tc>
              </a:tr>
              <a:tr h="365760">
                <a:tc>
                  <a:txBody>
                    <a:bodyPr/>
                    <a:lstStyle/>
                    <a:p>
                      <a:r>
                        <a:rPr sz="1600"/>
                        <a:t>Uttar Pradesh</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Himachal Pradesh</a:t>
                      </a:r>
                    </a:p>
                  </a:txBody>
                  <a:tcPr/>
                </a:tc>
                <a:tc>
                  <a:txBody>
                    <a:bodyPr/>
                    <a:lstStyle/>
                    <a:p>
                      <a:r>
                        <a:rPr sz="1600"/>
                        <a:t>0</a:t>
                      </a:r>
                    </a:p>
                  </a:txBody>
                  <a:tcPr/>
                </a:tc>
                <a:tc>
                  <a:txBody>
                    <a:bodyPr/>
                    <a:lstStyle/>
                    <a:p>
                      <a:r>
                        <a:rPr sz="1600"/>
                        <a:t>4</a:t>
                      </a:r>
                    </a:p>
                  </a:txBody>
                  <a:tcPr/>
                </a:tc>
                <a:tc>
                  <a:txBody>
                    <a:bodyPr/>
                    <a:lstStyle/>
                    <a:p>
                      <a:r>
                        <a:rPr sz="1600"/>
                        <a:t>3</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15</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Which country is famous for Mangoes?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USA</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China</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India</a:t>
                      </a:r>
                    </a:p>
                  </a:txBody>
                  <a:tcPr/>
                </a:tc>
                <a:tc>
                  <a:txBody>
                    <a:bodyPr/>
                    <a:lstStyle/>
                    <a:p>
                      <a:r>
                        <a:rPr sz="1600"/>
                        <a:t>0</a:t>
                      </a:r>
                    </a:p>
                  </a:txBody>
                  <a:tcPr/>
                </a:tc>
                <a:tc>
                  <a:txBody>
                    <a:bodyPr/>
                    <a:lstStyle/>
                    <a:p>
                      <a:r>
                        <a:rPr sz="1600"/>
                        <a:t>13</a:t>
                      </a:r>
                    </a:p>
                  </a:txBody>
                  <a:tcPr/>
                </a:tc>
                <a:tc>
                  <a:txBody>
                    <a:bodyPr/>
                    <a:lstStyle/>
                    <a:p>
                      <a:r>
                        <a:rPr sz="1600"/>
                        <a:t>6</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Where does pineapple originate from?</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Mexico</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Hawaii</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1</a:t>
                      </a:r>
                    </a:p>
                  </a:txBody>
                  <a:tcPr/>
                </a:tc>
              </a:tr>
              <a:tr h="365760">
                <a:tc>
                  <a:txBody>
                    <a:bodyPr/>
                    <a:lstStyle/>
                    <a:p>
                      <a:r>
                        <a:rPr sz="1600"/>
                        <a:t>Brazil</a:t>
                      </a:r>
                    </a:p>
                  </a:txBody>
                  <a:tcPr/>
                </a:tc>
                <a:tc>
                  <a:txBody>
                    <a:bodyPr/>
                    <a:lstStyle/>
                    <a:p>
                      <a:r>
                        <a:rPr sz="1600"/>
                        <a:t>0</a:t>
                      </a:r>
                    </a:p>
                  </a:txBody>
                  <a:tcPr/>
                </a:tc>
                <a:tc>
                  <a:txBody>
                    <a:bodyPr/>
                    <a:lstStyle/>
                    <a:p>
                      <a:r>
                        <a:rPr sz="1600"/>
                        <a:t>9</a:t>
                      </a:r>
                    </a:p>
                  </a:txBody>
                  <a:tcPr/>
                </a:tc>
                <a:tc>
                  <a:txBody>
                    <a:bodyPr/>
                    <a:lstStyle/>
                    <a:p>
                      <a:r>
                        <a:rPr sz="1600"/>
                        <a:t>4</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Strawberry is good source of which vitamin?</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Vitamin C</a:t>
                      </a:r>
                    </a:p>
                  </a:txBody>
                  <a:tcPr/>
                </a:tc>
                <a:tc>
                  <a:txBody>
                    <a:bodyPr/>
                    <a:lstStyle/>
                    <a:p>
                      <a:r>
                        <a:rPr sz="1600"/>
                        <a:t>0</a:t>
                      </a:r>
                    </a:p>
                  </a:txBody>
                  <a:tcPr/>
                </a:tc>
                <a:tc>
                  <a:txBody>
                    <a:bodyPr/>
                    <a:lstStyle/>
                    <a:p>
                      <a:r>
                        <a:rPr sz="1600"/>
                        <a:t>11</a:t>
                      </a:r>
                    </a:p>
                  </a:txBody>
                  <a:tcPr/>
                </a:tc>
                <a:tc>
                  <a:txBody>
                    <a:bodyPr/>
                    <a:lstStyle/>
                    <a:p>
                      <a:r>
                        <a:rPr sz="1600"/>
                        <a:t>2</a:t>
                      </a:r>
                    </a:p>
                  </a:txBody>
                  <a:tcPr/>
                </a:tc>
                <a:tc>
                  <a:txBody>
                    <a:bodyPr/>
                    <a:lstStyle/>
                    <a:p>
                      <a:r>
                        <a:rPr sz="1600"/>
                        <a:t>1</a:t>
                      </a:r>
                    </a:p>
                  </a:txBody>
                  <a:tcPr/>
                </a:tc>
              </a:tr>
              <a:tr h="365760">
                <a:tc>
                  <a:txBody>
                    <a:bodyPr/>
                    <a:lstStyle/>
                    <a:p>
                      <a:r>
                        <a:rPr sz="1600"/>
                        <a:t>Vitamin A</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Vitamin K</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12</a:t>
                      </a:r>
                    </a:p>
                  </a:txBody>
                  <a:tcPr/>
                </a:tc>
                <a:tc>
                  <a:txBody>
                    <a:bodyPr/>
                    <a:lstStyle/>
                    <a:p>
                      <a:r>
                        <a:rPr sz="1600"/>
                        <a:t>3</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 will help you get more tip from customers?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Better customer service</a:t>
                      </a:r>
                    </a:p>
                  </a:txBody>
                  <a:tcPr/>
                </a:tc>
                <a:tc>
                  <a:txBody>
                    <a:bodyPr/>
                    <a:lstStyle/>
                    <a:p>
                      <a:r>
                        <a:rPr sz="1600"/>
                        <a:t>0</a:t>
                      </a:r>
                    </a:p>
                  </a:txBody>
                  <a:tcPr/>
                </a:tc>
                <a:tc>
                  <a:txBody>
                    <a:bodyPr/>
                    <a:lstStyle/>
                    <a:p>
                      <a:r>
                        <a:rPr sz="1600"/>
                        <a:t>0</a:t>
                      </a:r>
                    </a:p>
                  </a:txBody>
                  <a:tcPr/>
                </a:tc>
                <a:tc>
                  <a:txBody>
                    <a:bodyPr/>
                    <a:lstStyle/>
                    <a:p>
                      <a:r>
                        <a:rPr sz="1600"/>
                        <a:t>40</a:t>
                      </a:r>
                    </a:p>
                  </a:txBody>
                  <a:tcPr/>
                </a:tc>
                <a:tc>
                  <a:txBody>
                    <a:bodyPr/>
                    <a:lstStyle/>
                    <a:p>
                      <a:r>
                        <a:rPr sz="1600"/>
                        <a:t>0</a:t>
                      </a:r>
                    </a:p>
                  </a:txBody>
                  <a:tcPr/>
                </a:tc>
              </a:tr>
              <a:tr h="365760">
                <a:tc>
                  <a:txBody>
                    <a:bodyPr/>
                    <a:lstStyle/>
                    <a:p>
                      <a:r>
                        <a:rPr sz="1600"/>
                        <a:t>More on-time delivery</a:t>
                      </a:r>
                    </a:p>
                  </a:txBody>
                  <a:tcPr/>
                </a:tc>
                <a:tc>
                  <a:txBody>
                    <a:bodyPr/>
                    <a:lstStyle/>
                    <a:p>
                      <a:r>
                        <a:rPr sz="1600"/>
                        <a:t>0</a:t>
                      </a:r>
                    </a:p>
                  </a:txBody>
                  <a:tcPr/>
                </a:tc>
                <a:tc>
                  <a:txBody>
                    <a:bodyPr/>
                    <a:lstStyle/>
                    <a:p>
                      <a:r>
                        <a:rPr sz="1600"/>
                        <a:t>0</a:t>
                      </a:r>
                    </a:p>
                  </a:txBody>
                  <a:tcPr/>
                </a:tc>
                <a:tc>
                  <a:txBody>
                    <a:bodyPr/>
                    <a:lstStyle/>
                    <a:p>
                      <a:r>
                        <a:rPr sz="1600"/>
                        <a:t>29</a:t>
                      </a:r>
                    </a:p>
                  </a:txBody>
                  <a:tcPr/>
                </a:tc>
                <a:tc>
                  <a:txBody>
                    <a:bodyPr/>
                    <a:lstStyle/>
                    <a:p>
                      <a:r>
                        <a:rPr sz="1600"/>
                        <a:t>0</a:t>
                      </a:r>
                    </a:p>
                  </a:txBody>
                  <a:tcPr/>
                </a:tc>
              </a:tr>
              <a:tr h="365760">
                <a:tc>
                  <a:txBody>
                    <a:bodyPr/>
                    <a:lstStyle/>
                    <a:p>
                      <a:r>
                        <a:rPr sz="1600"/>
                        <a:t>Greeting customer with a smile and using words like ‘thank you’, ‘enjoy your meal’</a:t>
                      </a:r>
                    </a:p>
                  </a:txBody>
                  <a:tcPr/>
                </a:tc>
                <a:tc>
                  <a:txBody>
                    <a:bodyPr/>
                    <a:lstStyle/>
                    <a:p>
                      <a:r>
                        <a:rPr sz="1600"/>
                        <a:t>0</a:t>
                      </a:r>
                    </a:p>
                  </a:txBody>
                  <a:tcPr/>
                </a:tc>
                <a:tc>
                  <a:txBody>
                    <a:bodyPr/>
                    <a:lstStyle/>
                    <a:p>
                      <a:r>
                        <a:rPr sz="1600"/>
                        <a:t>0</a:t>
                      </a:r>
                    </a:p>
                  </a:txBody>
                  <a:tcPr/>
                </a:tc>
                <a:tc>
                  <a:txBody>
                    <a:bodyPr/>
                    <a:lstStyle/>
                    <a:p>
                      <a:r>
                        <a:rPr sz="1600"/>
                        <a:t>71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140</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 you get support from your FCs?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Always</a:t>
                      </a:r>
                    </a:p>
                  </a:txBody>
                  <a:tcPr/>
                </a:tc>
                <a:tc>
                  <a:txBody>
                    <a:bodyPr/>
                    <a:lstStyle/>
                    <a:p>
                      <a:r>
                        <a:rPr sz="1600"/>
                        <a:t>0</a:t>
                      </a:r>
                    </a:p>
                  </a:txBody>
                  <a:tcPr/>
                </a:tc>
                <a:tc>
                  <a:txBody>
                    <a:bodyPr/>
                    <a:lstStyle/>
                    <a:p>
                      <a:r>
                        <a:rPr sz="1600"/>
                        <a:t>0</a:t>
                      </a:r>
                    </a:p>
                  </a:txBody>
                  <a:tcPr/>
                </a:tc>
                <a:tc>
                  <a:txBody>
                    <a:bodyPr/>
                    <a:lstStyle/>
                    <a:p>
                      <a:r>
                        <a:rPr sz="1600"/>
                        <a:t>127</a:t>
                      </a:r>
                    </a:p>
                  </a:txBody>
                  <a:tcPr/>
                </a:tc>
                <a:tc>
                  <a:txBody>
                    <a:bodyPr/>
                    <a:lstStyle/>
                    <a:p>
                      <a:r>
                        <a:rPr sz="1600"/>
                        <a:t>0</a:t>
                      </a:r>
                    </a:p>
                  </a:txBody>
                  <a:tcPr/>
                </a:tc>
              </a:tr>
              <a:tr h="365760">
                <a:tc>
                  <a:txBody>
                    <a:bodyPr/>
                    <a:lstStyle/>
                    <a:p>
                      <a:r>
                        <a:rPr sz="1600"/>
                        <a:t>Sometimes</a:t>
                      </a:r>
                    </a:p>
                  </a:txBody>
                  <a:tcPr/>
                </a:tc>
                <a:tc>
                  <a:txBody>
                    <a:bodyPr/>
                    <a:lstStyle/>
                    <a:p>
                      <a:r>
                        <a:rPr sz="1600"/>
                        <a:t>0</a:t>
                      </a:r>
                    </a:p>
                  </a:txBody>
                  <a:tcPr/>
                </a:tc>
                <a:tc>
                  <a:txBody>
                    <a:bodyPr/>
                    <a:lstStyle/>
                    <a:p>
                      <a:r>
                        <a:rPr sz="1600"/>
                        <a:t>0</a:t>
                      </a:r>
                    </a:p>
                  </a:txBody>
                  <a:tcPr/>
                </a:tc>
                <a:tc>
                  <a:txBody>
                    <a:bodyPr/>
                    <a:lstStyle/>
                    <a:p>
                      <a:r>
                        <a:rPr sz="1600"/>
                        <a:t>73</a:t>
                      </a:r>
                    </a:p>
                  </a:txBody>
                  <a:tcPr/>
                </a:tc>
                <a:tc>
                  <a:txBody>
                    <a:bodyPr/>
                    <a:lstStyle/>
                    <a:p>
                      <a:r>
                        <a:rPr sz="1600"/>
                        <a:t>0</a:t>
                      </a:r>
                    </a:p>
                  </a:txBody>
                  <a:tcPr/>
                </a:tc>
              </a:tr>
              <a:tr h="365760">
                <a:tc>
                  <a:txBody>
                    <a:bodyPr/>
                    <a:lstStyle/>
                    <a:p>
                      <a:r>
                        <a:rPr sz="1600"/>
                        <a:t>Never</a:t>
                      </a:r>
                    </a:p>
                  </a:txBody>
                  <a:tcPr/>
                </a:tc>
                <a:tc>
                  <a:txBody>
                    <a:bodyPr/>
                    <a:lstStyle/>
                    <a:p>
                      <a:r>
                        <a:rPr sz="1600"/>
                        <a:t>0</a:t>
                      </a:r>
                    </a:p>
                  </a:txBody>
                  <a:tcPr/>
                </a:tc>
                <a:tc>
                  <a:txBody>
                    <a:bodyPr/>
                    <a:lstStyle/>
                    <a:p>
                      <a:r>
                        <a:rPr sz="1600"/>
                        <a:t>0</a:t>
                      </a:r>
                    </a:p>
                  </a:txBody>
                  <a:tcPr/>
                </a:tc>
                <a:tc>
                  <a:txBody>
                    <a:bodyPr/>
                    <a:lstStyle/>
                    <a:p>
                      <a:r>
                        <a:rPr sz="1600"/>
                        <a:t>22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222</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Don’t forget to express gratitude to the person who delivers food/groceries/milk/newspaper or any other items to your doorstep.   Will you?</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Yes</a:t>
                      </a:r>
                    </a:p>
                  </a:txBody>
                  <a:tcPr/>
                </a:tc>
                <a:tc>
                  <a:txBody>
                    <a:bodyPr/>
                    <a:lstStyle/>
                    <a:p>
                      <a:r>
                        <a:rPr sz="1600"/>
                        <a:t>0</a:t>
                      </a:r>
                    </a:p>
                  </a:txBody>
                  <a:tcPr/>
                </a:tc>
                <a:tc>
                  <a:txBody>
                    <a:bodyPr/>
                    <a:lstStyle/>
                    <a:p>
                      <a:r>
                        <a:rPr sz="1600"/>
                        <a:t>11</a:t>
                      </a:r>
                    </a:p>
                  </a:txBody>
                  <a:tcPr/>
                </a:tc>
                <a:tc>
                  <a:txBody>
                    <a:bodyPr/>
                    <a:lstStyle/>
                    <a:p>
                      <a:r>
                        <a:rPr sz="1600"/>
                        <a:t>4</a:t>
                      </a:r>
                    </a:p>
                  </a:txBody>
                  <a:tcPr/>
                </a:tc>
                <a:tc>
                  <a:txBody>
                    <a:bodyPr/>
                    <a:lstStyle/>
                    <a:p>
                      <a:r>
                        <a:rPr sz="1600"/>
                        <a:t>1</a:t>
                      </a:r>
                    </a:p>
                  </a:txBody>
                  <a:tcPr/>
                </a:tc>
              </a:tr>
              <a:tr h="365760">
                <a:tc>
                  <a:txBody>
                    <a:bodyPr/>
                    <a:lstStyle/>
                    <a:p>
                      <a:r>
                        <a:rPr sz="1600"/>
                        <a:t>Will try</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No</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Dear SEEKer,   Choose the time slot which would be convenient for you to attend the bonus 30 minutes SEEK virtual learning sessions.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Saturday's - Between 10 to 11 AM</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1</a:t>
                      </a:r>
                    </a:p>
                  </a:txBody>
                  <a:tcPr/>
                </a:tc>
              </a:tr>
              <a:tr h="304800">
                <a:tc>
                  <a:txBody>
                    <a:bodyPr/>
                    <a:lstStyle/>
                    <a:p>
                      <a:r>
                        <a:rPr sz="1600"/>
                        <a:t>Saturday's - Between 4 to 5:30 PM</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04800">
                <a:tc>
                  <a:txBody>
                    <a:bodyPr/>
                    <a:lstStyle/>
                    <a:p>
                      <a:r>
                        <a:rPr sz="1600"/>
                        <a:t>Sunday's - Between 10 to 11 AM</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04800">
                <a:tc>
                  <a:txBody>
                    <a:bodyPr/>
                    <a:lstStyle/>
                    <a:p>
                      <a:r>
                        <a:rPr sz="1600"/>
                        <a:t>Sunday's- Between 4 to 5:30 PM</a:t>
                      </a:r>
                    </a:p>
                  </a:txBody>
                  <a:tcPr/>
                </a:tc>
                <a:tc>
                  <a:txBody>
                    <a:bodyPr/>
                    <a:lstStyle/>
                    <a:p>
                      <a:r>
                        <a:rPr sz="1600"/>
                        <a:t>0</a:t>
                      </a:r>
                    </a:p>
                  </a:txBody>
                  <a:tcPr/>
                </a:tc>
                <a:tc>
                  <a:txBody>
                    <a:bodyPr/>
                    <a:lstStyle/>
                    <a:p>
                      <a:r>
                        <a:rPr sz="1600"/>
                        <a:t>6</a:t>
                      </a:r>
                    </a:p>
                  </a:txBody>
                  <a:tcPr/>
                </a:tc>
                <a:tc>
                  <a:txBody>
                    <a:bodyPr/>
                    <a:lstStyle/>
                    <a:p>
                      <a:r>
                        <a:rPr sz="1600"/>
                        <a:t>2</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Is it wise to argue with a customer even if it’s their fault?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Yes</a:t>
                      </a:r>
                    </a:p>
                  </a:txBody>
                  <a:tcPr/>
                </a:tc>
                <a:tc>
                  <a:txBody>
                    <a:bodyPr/>
                    <a:lstStyle/>
                    <a:p>
                      <a:r>
                        <a:rPr sz="1600"/>
                        <a:t>0</a:t>
                      </a:r>
                    </a:p>
                  </a:txBody>
                  <a:tcPr/>
                </a:tc>
                <a:tc>
                  <a:txBody>
                    <a:bodyPr/>
                    <a:lstStyle/>
                    <a:p>
                      <a:r>
                        <a:rPr sz="1600"/>
                        <a:t>0</a:t>
                      </a:r>
                    </a:p>
                  </a:txBody>
                  <a:tcPr/>
                </a:tc>
                <a:tc>
                  <a:txBody>
                    <a:bodyPr/>
                    <a:lstStyle/>
                    <a:p>
                      <a:r>
                        <a:rPr sz="1600"/>
                        <a:t>24</a:t>
                      </a:r>
                    </a:p>
                  </a:txBody>
                  <a:tcPr/>
                </a:tc>
                <a:tc>
                  <a:txBody>
                    <a:bodyPr/>
                    <a:lstStyle/>
                    <a:p>
                      <a:r>
                        <a:rPr sz="1600"/>
                        <a:t>0</a:t>
                      </a:r>
                    </a:p>
                  </a:txBody>
                  <a:tcPr/>
                </a:tc>
              </a:tr>
              <a:tr h="365760">
                <a:tc>
                  <a:txBody>
                    <a:bodyPr/>
                    <a:lstStyle/>
                    <a:p>
                      <a:r>
                        <a:rPr sz="1600"/>
                        <a:t>Sometimes</a:t>
                      </a:r>
                    </a:p>
                  </a:txBody>
                  <a:tcPr/>
                </a:tc>
                <a:tc>
                  <a:txBody>
                    <a:bodyPr/>
                    <a:lstStyle/>
                    <a:p>
                      <a:r>
                        <a:rPr sz="1600"/>
                        <a:t>0</a:t>
                      </a:r>
                    </a:p>
                  </a:txBody>
                  <a:tcPr/>
                </a:tc>
                <a:tc>
                  <a:txBody>
                    <a:bodyPr/>
                    <a:lstStyle/>
                    <a:p>
                      <a:r>
                        <a:rPr sz="1600"/>
                        <a:t>0</a:t>
                      </a:r>
                    </a:p>
                  </a:txBody>
                  <a:tcPr/>
                </a:tc>
                <a:tc>
                  <a:txBody>
                    <a:bodyPr/>
                    <a:lstStyle/>
                    <a:p>
                      <a:r>
                        <a:rPr sz="1600"/>
                        <a:t>21</a:t>
                      </a:r>
                    </a:p>
                  </a:txBody>
                  <a:tcPr/>
                </a:tc>
                <a:tc>
                  <a:txBody>
                    <a:bodyPr/>
                    <a:lstStyle/>
                    <a:p>
                      <a:r>
                        <a:rPr sz="1600"/>
                        <a:t>0</a:t>
                      </a:r>
                    </a:p>
                  </a:txBody>
                  <a:tcPr/>
                </a:tc>
              </a:tr>
              <a:tr h="365760">
                <a:tc>
                  <a:txBody>
                    <a:bodyPr/>
                    <a:lstStyle/>
                    <a:p>
                      <a:r>
                        <a:rPr sz="1600"/>
                        <a:t>No</a:t>
                      </a:r>
                    </a:p>
                  </a:txBody>
                  <a:tcPr/>
                </a:tc>
                <a:tc>
                  <a:txBody>
                    <a:bodyPr/>
                    <a:lstStyle/>
                    <a:p>
                      <a:r>
                        <a:rPr sz="1600"/>
                        <a:t>0</a:t>
                      </a:r>
                    </a:p>
                  </a:txBody>
                  <a:tcPr/>
                </a:tc>
                <a:tc>
                  <a:txBody>
                    <a:bodyPr/>
                    <a:lstStyle/>
                    <a:p>
                      <a:r>
                        <a:rPr sz="1600"/>
                        <a:t>0</a:t>
                      </a:r>
                    </a:p>
                  </a:txBody>
                  <a:tcPr/>
                </a:tc>
                <a:tc>
                  <a:txBody>
                    <a:bodyPr/>
                    <a:lstStyle/>
                    <a:p>
                      <a:r>
                        <a:rPr sz="1600"/>
                        <a:t>61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106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Why should you always smile when you meet a customer?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Smiling improves your mood</a:t>
                      </a:r>
                    </a:p>
                  </a:txBody>
                  <a:tcPr/>
                </a:tc>
                <a:tc>
                  <a:txBody>
                    <a:bodyPr/>
                    <a:lstStyle/>
                    <a:p>
                      <a:r>
                        <a:rPr sz="1600"/>
                        <a:t>0</a:t>
                      </a:r>
                    </a:p>
                  </a:txBody>
                  <a:tcPr/>
                </a:tc>
                <a:tc>
                  <a:txBody>
                    <a:bodyPr/>
                    <a:lstStyle/>
                    <a:p>
                      <a:r>
                        <a:rPr sz="1600"/>
                        <a:t>0</a:t>
                      </a:r>
                    </a:p>
                  </a:txBody>
                  <a:tcPr/>
                </a:tc>
                <a:tc>
                  <a:txBody>
                    <a:bodyPr/>
                    <a:lstStyle/>
                    <a:p>
                      <a:r>
                        <a:rPr sz="1600"/>
                        <a:t>8</a:t>
                      </a:r>
                    </a:p>
                  </a:txBody>
                  <a:tcPr/>
                </a:tc>
                <a:tc>
                  <a:txBody>
                    <a:bodyPr/>
                    <a:lstStyle/>
                    <a:p>
                      <a:r>
                        <a:rPr sz="1600"/>
                        <a:t>0</a:t>
                      </a:r>
                    </a:p>
                  </a:txBody>
                  <a:tcPr/>
                </a:tc>
              </a:tr>
              <a:tr h="304800">
                <a:tc>
                  <a:txBody>
                    <a:bodyPr/>
                    <a:lstStyle/>
                    <a:p>
                      <a:r>
                        <a:rPr sz="1600"/>
                        <a:t>Smiling is a part of good customer service</a:t>
                      </a:r>
                    </a:p>
                  </a:txBody>
                  <a:tcPr/>
                </a:tc>
                <a:tc>
                  <a:txBody>
                    <a:bodyPr/>
                    <a:lstStyle/>
                    <a:p>
                      <a:r>
                        <a:rPr sz="1600"/>
                        <a:t>0</a:t>
                      </a:r>
                    </a:p>
                  </a:txBody>
                  <a:tcPr/>
                </a:tc>
                <a:tc>
                  <a:txBody>
                    <a:bodyPr/>
                    <a:lstStyle/>
                    <a:p>
                      <a:r>
                        <a:rPr sz="1600"/>
                        <a:t>0</a:t>
                      </a:r>
                    </a:p>
                  </a:txBody>
                  <a:tcPr/>
                </a:tc>
                <a:tc>
                  <a:txBody>
                    <a:bodyPr/>
                    <a:lstStyle/>
                    <a:p>
                      <a:r>
                        <a:rPr sz="1600"/>
                        <a:t>37</a:t>
                      </a:r>
                    </a:p>
                  </a:txBody>
                  <a:tcPr/>
                </a:tc>
                <a:tc>
                  <a:txBody>
                    <a:bodyPr/>
                    <a:lstStyle/>
                    <a:p>
                      <a:r>
                        <a:rPr sz="1600"/>
                        <a:t>0</a:t>
                      </a:r>
                    </a:p>
                  </a:txBody>
                  <a:tcPr/>
                </a:tc>
              </a:tr>
              <a:tr h="304800">
                <a:tc>
                  <a:txBody>
                    <a:bodyPr/>
                    <a:lstStyle/>
                    <a:p>
                      <a:r>
                        <a:rPr sz="1600"/>
                        <a:t>It can help in getting good feedback</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r>
              <a:tr h="304800">
                <a:tc>
                  <a:txBody>
                    <a:bodyPr/>
                    <a:lstStyle/>
                    <a:p>
                      <a:r>
                        <a:rPr sz="1600"/>
                        <a:t>All of above</a:t>
                      </a:r>
                    </a:p>
                  </a:txBody>
                  <a:tcPr/>
                </a:tc>
                <a:tc>
                  <a:txBody>
                    <a:bodyPr/>
                    <a:lstStyle/>
                    <a:p>
                      <a:r>
                        <a:rPr sz="1600"/>
                        <a:t>0</a:t>
                      </a:r>
                    </a:p>
                  </a:txBody>
                  <a:tcPr/>
                </a:tc>
                <a:tc>
                  <a:txBody>
                    <a:bodyPr/>
                    <a:lstStyle/>
                    <a:p>
                      <a:r>
                        <a:rPr sz="1600"/>
                        <a:t>0</a:t>
                      </a:r>
                    </a:p>
                  </a:txBody>
                  <a:tcPr/>
                </a:tc>
                <a:tc>
                  <a:txBody>
                    <a:bodyPr/>
                    <a:lstStyle/>
                    <a:p>
                      <a:r>
                        <a:rPr sz="1600"/>
                        <a:t>139</a:t>
                      </a:r>
                    </a:p>
                  </a:txBody>
                  <a:tcPr/>
                </a:tc>
                <a:tc>
                  <a:txBody>
                    <a:bodyPr/>
                    <a:lstStyle/>
                    <a:p>
                      <a:r>
                        <a:rPr sz="1600"/>
                        <a:t>0</a:t>
                      </a:r>
                    </a:p>
                  </a:txBody>
                  <a:tcPr/>
                </a:tc>
              </a:tr>
              <a:tr h="304800">
                <a:tc>
                  <a:txBody>
                    <a:bodyPr/>
                    <a:lstStyle/>
                    <a:p>
                      <a:r>
                        <a:rPr sz="1600"/>
                        <a:t>Total</a:t>
                      </a:r>
                    </a:p>
                  </a:txBody>
                  <a:tcPr/>
                </a:tc>
                <a:tc>
                  <a:txBody>
                    <a:bodyPr/>
                    <a:lstStyle/>
                    <a:p>
                      <a:r>
                        <a:rPr sz="1600"/>
                        <a:t>0</a:t>
                      </a:r>
                    </a:p>
                  </a:txBody>
                  <a:tcPr/>
                </a:tc>
                <a:tc>
                  <a:txBody>
                    <a:bodyPr/>
                    <a:lstStyle/>
                    <a:p>
                      <a:r>
                        <a:rPr sz="1600"/>
                        <a:t>0</a:t>
                      </a:r>
                    </a:p>
                  </a:txBody>
                  <a:tcPr/>
                </a:tc>
                <a:tc>
                  <a:txBody>
                    <a:bodyPr/>
                    <a:lstStyle/>
                    <a:p>
                      <a:r>
                        <a:rPr sz="1600"/>
                        <a:t>189</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Between listening and talking, which do you think takes more physical energy i.e., which one consume more calories.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4572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457200">
                <a:tc>
                  <a:txBody>
                    <a:bodyPr/>
                    <a:lstStyle/>
                    <a:p>
                      <a:r>
                        <a:rPr sz="1600"/>
                        <a:t>Listen</a:t>
                      </a:r>
                    </a:p>
                  </a:txBody>
                  <a:tcPr/>
                </a:tc>
                <a:tc>
                  <a:txBody>
                    <a:bodyPr/>
                    <a:lstStyle/>
                    <a:p>
                      <a:r>
                        <a:rPr sz="1600"/>
                        <a:t>1</a:t>
                      </a:r>
                    </a:p>
                  </a:txBody>
                  <a:tcPr/>
                </a:tc>
                <a:tc>
                  <a:txBody>
                    <a:bodyPr/>
                    <a:lstStyle/>
                    <a:p>
                      <a:r>
                        <a:rPr sz="1600"/>
                        <a:t>0</a:t>
                      </a:r>
                    </a:p>
                  </a:txBody>
                  <a:tcPr/>
                </a:tc>
                <a:tc>
                  <a:txBody>
                    <a:bodyPr/>
                    <a:lstStyle/>
                    <a:p>
                      <a:r>
                        <a:rPr sz="1600"/>
                        <a:t>2</a:t>
                      </a:r>
                    </a:p>
                  </a:txBody>
                  <a:tcPr/>
                </a:tc>
                <a:tc>
                  <a:txBody>
                    <a:bodyPr/>
                    <a:lstStyle/>
                    <a:p>
                      <a:r>
                        <a:rPr sz="1600"/>
                        <a:t>0</a:t>
                      </a:r>
                    </a:p>
                  </a:txBody>
                  <a:tcPr/>
                </a:tc>
              </a:tr>
              <a:tr h="457200">
                <a:tc>
                  <a:txBody>
                    <a:bodyPr/>
                    <a:lstStyle/>
                    <a:p>
                      <a:r>
                        <a:rPr sz="1600"/>
                        <a:t>Talk</a:t>
                      </a:r>
                    </a:p>
                  </a:txBody>
                  <a:tcPr/>
                </a:tc>
                <a:tc>
                  <a:txBody>
                    <a:bodyPr/>
                    <a:lstStyle/>
                    <a:p>
                      <a:r>
                        <a:rPr sz="1600"/>
                        <a:t>0</a:t>
                      </a:r>
                    </a:p>
                  </a:txBody>
                  <a:tcPr/>
                </a:tc>
                <a:tc>
                  <a:txBody>
                    <a:bodyPr/>
                    <a:lstStyle/>
                    <a:p>
                      <a:r>
                        <a:rPr sz="1600"/>
                        <a:t>13</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a:t>
                      </a:r>
                    </a:p>
                  </a:txBody>
                  <a:tcPr/>
                </a:tc>
                <a:tc>
                  <a:txBody>
                    <a:bodyPr/>
                    <a:lstStyle/>
                    <a:p>
                      <a:r>
                        <a:rPr sz="1600"/>
                        <a:t>13</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Jnanpith Award</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Padma Shri</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1</a:t>
                      </a:r>
                    </a:p>
                  </a:txBody>
                  <a:tcPr/>
                </a:tc>
              </a:tr>
              <a:tr h="365760">
                <a:tc>
                  <a:txBody>
                    <a:bodyPr/>
                    <a:lstStyle/>
                    <a:p>
                      <a:r>
                        <a:rPr sz="1600"/>
                        <a:t>Bharat Ratna</a:t>
                      </a:r>
                    </a:p>
                  </a:txBody>
                  <a:tcPr/>
                </a:tc>
                <a:tc>
                  <a:txBody>
                    <a:bodyPr/>
                    <a:lstStyle/>
                    <a:p>
                      <a:r>
                        <a:rPr sz="1600"/>
                        <a:t>0</a:t>
                      </a:r>
                    </a:p>
                  </a:txBody>
                  <a:tcPr/>
                </a:tc>
                <a:tc>
                  <a:txBody>
                    <a:bodyPr/>
                    <a:lstStyle/>
                    <a:p>
                      <a:r>
                        <a:rPr sz="1600"/>
                        <a:t>10</a:t>
                      </a:r>
                    </a:p>
                  </a:txBody>
                  <a:tcPr/>
                </a:tc>
                <a:tc>
                  <a:txBody>
                    <a:bodyPr/>
                    <a:lstStyle/>
                    <a:p>
                      <a:r>
                        <a:rPr sz="1600"/>
                        <a:t>4</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14</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Padma Sri</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Dhyan Chand Award</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Rajiv Gandhi Khel Ratna Award</a:t>
                      </a:r>
                    </a:p>
                  </a:txBody>
                  <a:tcPr/>
                </a:tc>
                <a:tc>
                  <a:txBody>
                    <a:bodyPr/>
                    <a:lstStyle/>
                    <a:p>
                      <a:r>
                        <a:rPr sz="1600"/>
                        <a:t>0</a:t>
                      </a:r>
                    </a:p>
                  </a:txBody>
                  <a:tcPr/>
                </a:tc>
                <a:tc>
                  <a:txBody>
                    <a:bodyPr/>
                    <a:lstStyle/>
                    <a:p>
                      <a:r>
                        <a:rPr sz="1600"/>
                        <a:t>10</a:t>
                      </a:r>
                    </a:p>
                  </a:txBody>
                  <a:tcPr/>
                </a:tc>
                <a:tc>
                  <a:txBody>
                    <a:bodyPr/>
                    <a:lstStyle/>
                    <a:p>
                      <a:r>
                        <a:rPr sz="1600"/>
                        <a:t>2</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13</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Saraswati Samman</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Jnanpith Award</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1</a:t>
                      </a:r>
                    </a:p>
                  </a:txBody>
                  <a:tcPr/>
                </a:tc>
              </a:tr>
              <a:tr h="365760">
                <a:tc>
                  <a:txBody>
                    <a:bodyPr/>
                    <a:lstStyle/>
                    <a:p>
                      <a:r>
                        <a:rPr sz="1600"/>
                        <a:t>Padma Bhushan</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12</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Padma Vibhushan</a:t>
                      </a:r>
                    </a:p>
                  </a:txBody>
                  <a:tcPr/>
                </a:tc>
                <a:tc>
                  <a:txBody>
                    <a:bodyPr/>
                    <a:lstStyle/>
                    <a:p>
                      <a:r>
                        <a:rPr sz="1600"/>
                        <a:t>0</a:t>
                      </a:r>
                    </a:p>
                  </a:txBody>
                  <a:tcPr/>
                </a:tc>
                <a:tc>
                  <a:txBody>
                    <a:bodyPr/>
                    <a:lstStyle/>
                    <a:p>
                      <a:r>
                        <a:rPr sz="1600"/>
                        <a:t>9</a:t>
                      </a:r>
                    </a:p>
                  </a:txBody>
                  <a:tcPr/>
                </a:tc>
                <a:tc>
                  <a:txBody>
                    <a:bodyPr/>
                    <a:lstStyle/>
                    <a:p>
                      <a:r>
                        <a:rPr sz="1600"/>
                        <a:t>2</a:t>
                      </a:r>
                    </a:p>
                  </a:txBody>
                  <a:tcPr/>
                </a:tc>
                <a:tc>
                  <a:txBody>
                    <a:bodyPr/>
                    <a:lstStyle/>
                    <a:p>
                      <a:r>
                        <a:rPr sz="1600"/>
                        <a:t>0</a:t>
                      </a:r>
                    </a:p>
                  </a:txBody>
                  <a:tcPr/>
                </a:tc>
              </a:tr>
              <a:tr h="365760">
                <a:tc>
                  <a:txBody>
                    <a:bodyPr/>
                    <a:lstStyle/>
                    <a:p>
                      <a:r>
                        <a:rPr sz="1600"/>
                        <a:t>Padma Bhushan</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1</a:t>
                      </a:r>
                    </a:p>
                  </a:txBody>
                  <a:tcPr/>
                </a:tc>
              </a:tr>
              <a:tr h="365760">
                <a:tc>
                  <a:txBody>
                    <a:bodyPr/>
                    <a:lstStyle/>
                    <a:p>
                      <a:r>
                        <a:rPr sz="1600"/>
                        <a:t>Dhyan Chand Award</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12</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Rajiv Gandhi Khel Ratna Award</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r h="365760">
                <a:tc>
                  <a:txBody>
                    <a:bodyPr/>
                    <a:lstStyle/>
                    <a:p>
                      <a:r>
                        <a:rPr sz="1600"/>
                        <a:t>Dronacharya Award</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1</a:t>
                      </a:r>
                    </a:p>
                  </a:txBody>
                  <a:tcPr/>
                </a:tc>
              </a:tr>
              <a:tr h="365760">
                <a:tc>
                  <a:txBody>
                    <a:bodyPr/>
                    <a:lstStyle/>
                    <a:p>
                      <a:r>
                        <a:rPr sz="1600"/>
                        <a:t>Dhyan Chand Award</a:t>
                      </a:r>
                    </a:p>
                  </a:txBody>
                  <a:tcPr/>
                </a:tc>
                <a:tc>
                  <a:txBody>
                    <a:bodyPr/>
                    <a:lstStyle/>
                    <a:p>
                      <a:r>
                        <a:rPr sz="1600"/>
                        <a:t>0</a:t>
                      </a:r>
                    </a:p>
                  </a:txBody>
                  <a:tcPr/>
                </a:tc>
                <a:tc>
                  <a:txBody>
                    <a:bodyPr/>
                    <a:lstStyle/>
                    <a:p>
                      <a:r>
                        <a:rPr sz="1600"/>
                        <a:t>5</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11</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Saraswati Samman</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1</a:t>
                      </a:r>
                    </a:p>
                  </a:txBody>
                  <a:tcPr/>
                </a:tc>
              </a:tr>
              <a:tr h="365760">
                <a:tc>
                  <a:txBody>
                    <a:bodyPr/>
                    <a:lstStyle/>
                    <a:p>
                      <a:r>
                        <a:rPr sz="1600"/>
                        <a:t>Jnanpith Award</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Vyas Samman</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2</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Dadasaheb Phalke Award</a:t>
                      </a:r>
                    </a:p>
                  </a:txBody>
                  <a:tcPr/>
                </a:tc>
                <a:tc>
                  <a:txBody>
                    <a:bodyPr/>
                    <a:lstStyle/>
                    <a:p>
                      <a:r>
                        <a:rPr sz="1600"/>
                        <a:t>0</a:t>
                      </a:r>
                    </a:p>
                  </a:txBody>
                  <a:tcPr/>
                </a:tc>
                <a:tc>
                  <a:txBody>
                    <a:bodyPr/>
                    <a:lstStyle/>
                    <a:p>
                      <a:r>
                        <a:rPr sz="1600"/>
                        <a:t>9</a:t>
                      </a:r>
                    </a:p>
                  </a:txBody>
                  <a:tcPr/>
                </a:tc>
                <a:tc>
                  <a:txBody>
                    <a:bodyPr/>
                    <a:lstStyle/>
                    <a:p>
                      <a:r>
                        <a:rPr sz="1600"/>
                        <a:t>4</a:t>
                      </a:r>
                    </a:p>
                  </a:txBody>
                  <a:tcPr/>
                </a:tc>
                <a:tc>
                  <a:txBody>
                    <a:bodyPr/>
                    <a:lstStyle/>
                    <a:p>
                      <a:r>
                        <a:rPr sz="1600"/>
                        <a:t>0</a:t>
                      </a:r>
                    </a:p>
                  </a:txBody>
                  <a:tcPr/>
                </a:tc>
              </a:tr>
              <a:tr h="365760">
                <a:tc>
                  <a:txBody>
                    <a:bodyPr/>
                    <a:lstStyle/>
                    <a:p>
                      <a:r>
                        <a:rPr sz="1600"/>
                        <a:t>Sahitya Akademi Award</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1</a:t>
                      </a:r>
                    </a:p>
                  </a:txBody>
                  <a:tcPr/>
                </a:tc>
              </a:tr>
              <a:tr h="365760">
                <a:tc>
                  <a:txBody>
                    <a:bodyPr/>
                    <a:lstStyle/>
                    <a:p>
                      <a:r>
                        <a:rPr sz="1600"/>
                        <a:t>Oscar Aaward</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11</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Rajiv Gandhi Khel Ratna Award</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1</a:t>
                      </a:r>
                    </a:p>
                  </a:txBody>
                  <a:tcPr/>
                </a:tc>
              </a:tr>
              <a:tr h="365760">
                <a:tc>
                  <a:txBody>
                    <a:bodyPr/>
                    <a:lstStyle/>
                    <a:p>
                      <a:r>
                        <a:rPr sz="1600"/>
                        <a:t>Arjuna Award</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r h="365760">
                <a:tc>
                  <a:txBody>
                    <a:bodyPr/>
                    <a:lstStyle/>
                    <a:p>
                      <a:r>
                        <a:rPr sz="1600"/>
                        <a:t>Dronacharya Award</a:t>
                      </a:r>
                    </a:p>
                  </a:txBody>
                  <a:tcPr/>
                </a:tc>
                <a:tc>
                  <a:txBody>
                    <a:bodyPr/>
                    <a:lstStyle/>
                    <a:p>
                      <a:r>
                        <a:rPr sz="1600"/>
                        <a:t>0</a:t>
                      </a:r>
                    </a:p>
                  </a:txBody>
                  <a:tcPr/>
                </a:tc>
                <a:tc>
                  <a:txBody>
                    <a:bodyPr/>
                    <a:lstStyle/>
                    <a:p>
                      <a:r>
                        <a:rPr sz="1600"/>
                        <a:t>1</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10</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Bharat Ratna</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Padma Vibhushan</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0</a:t>
                      </a:r>
                    </a:p>
                  </a:txBody>
                  <a:tcPr/>
                </a:tc>
              </a:tr>
              <a:tr h="365760">
                <a:tc>
                  <a:txBody>
                    <a:bodyPr/>
                    <a:lstStyle/>
                    <a:p>
                      <a:r>
                        <a:rPr sz="1600"/>
                        <a:t>Padma Bhushan</a:t>
                      </a:r>
                    </a:p>
                  </a:txBody>
                  <a:tcPr/>
                </a:tc>
                <a:tc>
                  <a:txBody>
                    <a:bodyPr/>
                    <a:lstStyle/>
                    <a:p>
                      <a:r>
                        <a:rPr sz="1600"/>
                        <a:t>0</a:t>
                      </a:r>
                    </a:p>
                  </a:txBody>
                  <a:tcPr/>
                </a:tc>
                <a:tc>
                  <a:txBody>
                    <a:bodyPr/>
                    <a:lstStyle/>
                    <a:p>
                      <a:r>
                        <a:rPr sz="1600"/>
                        <a:t>5</a:t>
                      </a:r>
                    </a:p>
                  </a:txBody>
                  <a:tcPr/>
                </a:tc>
                <a:tc>
                  <a:txBody>
                    <a:bodyPr/>
                    <a:lstStyle/>
                    <a:p>
                      <a:r>
                        <a:rPr sz="1600"/>
                        <a:t>1</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9</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IIFA Awards</a:t>
                      </a:r>
                    </a:p>
                  </a:txBody>
                  <a:tcPr/>
                </a:tc>
                <a:tc>
                  <a:txBody>
                    <a:bodyPr/>
                    <a:lstStyle/>
                    <a:p>
                      <a:r>
                        <a:rPr sz="1600"/>
                        <a:t>0</a:t>
                      </a:r>
                    </a:p>
                  </a:txBody>
                  <a:tcPr/>
                </a:tc>
                <a:tc>
                  <a:txBody>
                    <a:bodyPr/>
                    <a:lstStyle/>
                    <a:p>
                      <a:r>
                        <a:rPr sz="1600"/>
                        <a:t>8</a:t>
                      </a:r>
                    </a:p>
                  </a:txBody>
                  <a:tcPr/>
                </a:tc>
                <a:tc>
                  <a:txBody>
                    <a:bodyPr/>
                    <a:lstStyle/>
                    <a:p>
                      <a:r>
                        <a:rPr sz="1600"/>
                        <a:t>4</a:t>
                      </a:r>
                    </a:p>
                  </a:txBody>
                  <a:tcPr/>
                </a:tc>
                <a:tc>
                  <a:txBody>
                    <a:bodyPr/>
                    <a:lstStyle/>
                    <a:p>
                      <a:r>
                        <a:rPr sz="1600"/>
                        <a:t>1</a:t>
                      </a:r>
                    </a:p>
                  </a:txBody>
                  <a:tcPr/>
                </a:tc>
              </a:tr>
              <a:tr h="365760">
                <a:tc>
                  <a:txBody>
                    <a:bodyPr/>
                    <a:lstStyle/>
                    <a:p>
                      <a:r>
                        <a:rPr sz="1600"/>
                        <a:t>National Films Awards</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Dadasaheb Phalke Award</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10</a:t>
                      </a:r>
                    </a:p>
                  </a:txBody>
                  <a:tcPr/>
                </a:tc>
                <a:tc>
                  <a:txBody>
                    <a:bodyPr/>
                    <a:lstStyle/>
                    <a:p>
                      <a:r>
                        <a:rPr sz="1600"/>
                        <a:t>5</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What's the % impact of listening on our communication?</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0480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04800">
                <a:tc>
                  <a:txBody>
                    <a:bodyPr/>
                    <a:lstStyle/>
                    <a:p>
                      <a:r>
                        <a:rPr sz="1600"/>
                        <a:t>5-15%</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20-35%</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04800">
                <a:tc>
                  <a:txBody>
                    <a:bodyPr/>
                    <a:lstStyle/>
                    <a:p>
                      <a:r>
                        <a:rPr sz="1600"/>
                        <a:t>25-40%</a:t>
                      </a:r>
                    </a:p>
                  </a:txBody>
                  <a:tcPr/>
                </a:tc>
                <a:tc>
                  <a:txBody>
                    <a:bodyPr/>
                    <a:lstStyle/>
                    <a:p>
                      <a:r>
                        <a:rPr sz="1600"/>
                        <a:t>0</a:t>
                      </a:r>
                    </a:p>
                  </a:txBody>
                  <a:tcPr/>
                </a:tc>
                <a:tc>
                  <a:txBody>
                    <a:bodyPr/>
                    <a:lstStyle/>
                    <a:p>
                      <a:r>
                        <a:rPr sz="1600"/>
                        <a:t>2</a:t>
                      </a:r>
                    </a:p>
                  </a:txBody>
                  <a:tcPr/>
                </a:tc>
                <a:tc>
                  <a:txBody>
                    <a:bodyPr/>
                    <a:lstStyle/>
                    <a:p>
                      <a:r>
                        <a:rPr sz="1600"/>
                        <a:t>3</a:t>
                      </a:r>
                    </a:p>
                  </a:txBody>
                  <a:tcPr/>
                </a:tc>
                <a:tc>
                  <a:txBody>
                    <a:bodyPr/>
                    <a:lstStyle/>
                    <a:p>
                      <a:r>
                        <a:rPr sz="1600"/>
                        <a:t>0</a:t>
                      </a:r>
                    </a:p>
                  </a:txBody>
                  <a:tcPr/>
                </a:tc>
              </a:tr>
              <a:tr h="304800">
                <a:tc>
                  <a:txBody>
                    <a:bodyPr/>
                    <a:lstStyle/>
                    <a:p>
                      <a:r>
                        <a:rPr sz="1600"/>
                        <a:t>40-70%</a:t>
                      </a:r>
                    </a:p>
                  </a:txBody>
                  <a:tcPr/>
                </a:tc>
                <a:tc>
                  <a:txBody>
                    <a:bodyPr/>
                    <a:lstStyle/>
                    <a:p>
                      <a:r>
                        <a:rPr sz="1600"/>
                        <a:t>1</a:t>
                      </a:r>
                    </a:p>
                  </a:txBody>
                  <a:tcPr/>
                </a:tc>
                <a:tc>
                  <a:txBody>
                    <a:bodyPr/>
                    <a:lstStyle/>
                    <a:p>
                      <a:r>
                        <a:rPr sz="1600"/>
                        <a:t>11</a:t>
                      </a:r>
                    </a:p>
                  </a:txBody>
                  <a:tcPr/>
                </a:tc>
                <a:tc>
                  <a:txBody>
                    <a:bodyPr/>
                    <a:lstStyle/>
                    <a:p>
                      <a:r>
                        <a:rPr sz="1600"/>
                        <a:t>4</a:t>
                      </a:r>
                    </a:p>
                  </a:txBody>
                  <a:tcPr/>
                </a:tc>
                <a:tc>
                  <a:txBody>
                    <a:bodyPr/>
                    <a:lstStyle/>
                    <a:p>
                      <a:r>
                        <a:rPr sz="1600"/>
                        <a:t>0</a:t>
                      </a:r>
                    </a:p>
                  </a:txBody>
                  <a:tcPr/>
                </a:tc>
              </a:tr>
              <a:tr h="304800">
                <a:tc>
                  <a:txBody>
                    <a:bodyPr/>
                    <a:lstStyle/>
                    <a:p>
                      <a:r>
                        <a:rPr sz="1600"/>
                        <a:t>Total</a:t>
                      </a:r>
                    </a:p>
                  </a:txBody>
                  <a:tcPr/>
                </a:tc>
                <a:tc>
                  <a:txBody>
                    <a:bodyPr/>
                    <a:lstStyle/>
                    <a:p>
                      <a:r>
                        <a:rPr sz="1600"/>
                        <a:t>1</a:t>
                      </a:r>
                    </a:p>
                  </a:txBody>
                  <a:tcPr/>
                </a:tc>
                <a:tc>
                  <a:txBody>
                    <a:bodyPr/>
                    <a:lstStyle/>
                    <a:p>
                      <a:r>
                        <a:rPr sz="1600"/>
                        <a:t>13</a:t>
                      </a:r>
                    </a:p>
                  </a:txBody>
                  <a:tcPr/>
                </a:tc>
                <a:tc>
                  <a:txBody>
                    <a:bodyPr/>
                    <a:lstStyle/>
                    <a:p>
                      <a:r>
                        <a:rPr sz="1600"/>
                        <a:t>8</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Shanti Swarup Bhatnagar Prize</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1</a:t>
                      </a:r>
                    </a:p>
                  </a:txBody>
                  <a:tcPr/>
                </a:tc>
              </a:tr>
              <a:tr h="365760">
                <a:tc>
                  <a:txBody>
                    <a:bodyPr/>
                    <a:lstStyle/>
                    <a:p>
                      <a:r>
                        <a:rPr sz="1600"/>
                        <a:t>Green Star Award</a:t>
                      </a:r>
                    </a:p>
                  </a:txBody>
                  <a:tcPr/>
                </a:tc>
                <a:tc>
                  <a:txBody>
                    <a:bodyPr/>
                    <a:lstStyle/>
                    <a:p>
                      <a:r>
                        <a:rPr sz="1600"/>
                        <a:t>0</a:t>
                      </a:r>
                    </a:p>
                  </a:txBody>
                  <a:tcPr/>
                </a:tc>
                <a:tc>
                  <a:txBody>
                    <a:bodyPr/>
                    <a:lstStyle/>
                    <a:p>
                      <a:r>
                        <a:rPr sz="1600"/>
                        <a:t>3</a:t>
                      </a:r>
                    </a:p>
                  </a:txBody>
                  <a:tcPr/>
                </a:tc>
                <a:tc>
                  <a:txBody>
                    <a:bodyPr/>
                    <a:lstStyle/>
                    <a:p>
                      <a:r>
                        <a:rPr sz="1600"/>
                        <a:t>1</a:t>
                      </a:r>
                    </a:p>
                  </a:txBody>
                  <a:tcPr/>
                </a:tc>
                <a:tc>
                  <a:txBody>
                    <a:bodyPr/>
                    <a:lstStyle/>
                    <a:p>
                      <a:r>
                        <a:rPr sz="1600"/>
                        <a:t>0</a:t>
                      </a:r>
                    </a:p>
                  </a:txBody>
                  <a:tcPr/>
                </a:tc>
              </a:tr>
              <a:tr h="365760">
                <a:tc>
                  <a:txBody>
                    <a:bodyPr/>
                    <a:lstStyle/>
                    <a:p>
                      <a:r>
                        <a:rPr sz="1600"/>
                        <a:t>Manthan Award</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10</a:t>
                      </a:r>
                    </a:p>
                  </a:txBody>
                  <a:tcPr/>
                </a:tc>
                <a:tc>
                  <a:txBody>
                    <a:bodyPr/>
                    <a:lstStyle/>
                    <a:p>
                      <a:r>
                        <a:rPr sz="1600"/>
                        <a:t>4</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Bharat Ratna</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Ashoka Chakra</a:t>
                      </a:r>
                    </a:p>
                  </a:txBody>
                  <a:tcPr/>
                </a:tc>
                <a:tc>
                  <a:txBody>
                    <a:bodyPr/>
                    <a:lstStyle/>
                    <a:p>
                      <a:r>
                        <a:rPr sz="1600"/>
                        <a:t>0</a:t>
                      </a:r>
                    </a:p>
                  </a:txBody>
                  <a:tcPr/>
                </a:tc>
                <a:tc>
                  <a:txBody>
                    <a:bodyPr/>
                    <a:lstStyle/>
                    <a:p>
                      <a:r>
                        <a:rPr sz="1600"/>
                        <a:t>3</a:t>
                      </a:r>
                    </a:p>
                  </a:txBody>
                  <a:tcPr/>
                </a:tc>
                <a:tc>
                  <a:txBody>
                    <a:bodyPr/>
                    <a:lstStyle/>
                    <a:p>
                      <a:r>
                        <a:rPr sz="1600"/>
                        <a:t>3</a:t>
                      </a:r>
                    </a:p>
                  </a:txBody>
                  <a:tcPr/>
                </a:tc>
                <a:tc>
                  <a:txBody>
                    <a:bodyPr/>
                    <a:lstStyle/>
                    <a:p>
                      <a:r>
                        <a:rPr sz="1600"/>
                        <a:t>0</a:t>
                      </a:r>
                    </a:p>
                  </a:txBody>
                  <a:tcPr/>
                </a:tc>
              </a:tr>
              <a:tr h="365760">
                <a:tc>
                  <a:txBody>
                    <a:bodyPr/>
                    <a:lstStyle/>
                    <a:p>
                      <a:r>
                        <a:rPr sz="1600"/>
                        <a:t>Maha Vir Chakra</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1</a:t>
                      </a:r>
                    </a:p>
                  </a:txBody>
                  <a:tcPr/>
                </a:tc>
              </a:tr>
              <a:tr h="365760">
                <a:tc>
                  <a:txBody>
                    <a:bodyPr/>
                    <a:lstStyle/>
                    <a:p>
                      <a:r>
                        <a:rPr sz="1600"/>
                        <a:t>Total</a:t>
                      </a:r>
                    </a:p>
                  </a:txBody>
                  <a:tcPr/>
                </a:tc>
                <a:tc>
                  <a:txBody>
                    <a:bodyPr/>
                    <a:lstStyle/>
                    <a:p>
                      <a:r>
                        <a:rPr sz="1600"/>
                        <a:t>0</a:t>
                      </a:r>
                    </a:p>
                  </a:txBody>
                  <a:tcPr/>
                </a:tc>
                <a:tc>
                  <a:txBody>
                    <a:bodyPr/>
                    <a:lstStyle/>
                    <a:p>
                      <a:r>
                        <a:rPr sz="1600"/>
                        <a:t>9</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Dronacharya Award</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1</a:t>
                      </a:r>
                    </a:p>
                  </a:txBody>
                  <a:tcPr/>
                </a:tc>
              </a:tr>
              <a:tr h="365760">
                <a:tc>
                  <a:txBody>
                    <a:bodyPr/>
                    <a:lstStyle/>
                    <a:p>
                      <a:r>
                        <a:rPr sz="1600"/>
                        <a:t>Arjuna Award</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Rajiv Gandhi Khel Ratna Award</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6</a:t>
                      </a:r>
                    </a:p>
                  </a:txBody>
                  <a:tcPr/>
                </a:tc>
                <a:tc>
                  <a:txBody>
                    <a:bodyPr/>
                    <a:lstStyle/>
                    <a:p>
                      <a:r>
                        <a:rPr sz="1600"/>
                        <a:t>1</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Sahitya Akademi Award</a:t>
                      </a:r>
                    </a:p>
                  </a:txBody>
                  <a:tcPr/>
                </a:tc>
                <a:tc>
                  <a:txBody>
                    <a:bodyPr/>
                    <a:lstStyle/>
                    <a:p>
                      <a:r>
                        <a:rPr sz="1600"/>
                        <a:t>0</a:t>
                      </a:r>
                    </a:p>
                  </a:txBody>
                  <a:tcPr/>
                </a:tc>
                <a:tc>
                  <a:txBody>
                    <a:bodyPr/>
                    <a:lstStyle/>
                    <a:p>
                      <a:r>
                        <a:rPr sz="1600"/>
                        <a:t>3</a:t>
                      </a:r>
                    </a:p>
                  </a:txBody>
                  <a:tcPr/>
                </a:tc>
                <a:tc>
                  <a:txBody>
                    <a:bodyPr/>
                    <a:lstStyle/>
                    <a:p>
                      <a:r>
                        <a:rPr sz="1600"/>
                        <a:t>3</a:t>
                      </a:r>
                    </a:p>
                  </a:txBody>
                  <a:tcPr/>
                </a:tc>
                <a:tc>
                  <a:txBody>
                    <a:bodyPr/>
                    <a:lstStyle/>
                    <a:p>
                      <a:r>
                        <a:rPr sz="1600"/>
                        <a:t>0</a:t>
                      </a:r>
                    </a:p>
                  </a:txBody>
                  <a:tcPr/>
                </a:tc>
              </a:tr>
              <a:tr h="365760">
                <a:tc>
                  <a:txBody>
                    <a:bodyPr/>
                    <a:lstStyle/>
                    <a:p>
                      <a:r>
                        <a:rPr sz="1600"/>
                        <a:t>Manthan Award</a:t>
                      </a:r>
                    </a:p>
                  </a:txBody>
                  <a:tcPr/>
                </a:tc>
                <a:tc>
                  <a:txBody>
                    <a:bodyPr/>
                    <a:lstStyle/>
                    <a:p>
                      <a:r>
                        <a:rPr sz="1600"/>
                        <a:t>0</a:t>
                      </a:r>
                    </a:p>
                  </a:txBody>
                  <a:tcPr/>
                </a:tc>
                <a:tc>
                  <a:txBody>
                    <a:bodyPr/>
                    <a:lstStyle/>
                    <a:p>
                      <a:r>
                        <a:rPr sz="1600"/>
                        <a:t>4</a:t>
                      </a:r>
                    </a:p>
                  </a:txBody>
                  <a:tcPr/>
                </a:tc>
                <a:tc>
                  <a:txBody>
                    <a:bodyPr/>
                    <a:lstStyle/>
                    <a:p>
                      <a:r>
                        <a:rPr sz="1600"/>
                        <a:t>0</a:t>
                      </a:r>
                    </a:p>
                  </a:txBody>
                  <a:tcPr/>
                </a:tc>
                <a:tc>
                  <a:txBody>
                    <a:bodyPr/>
                    <a:lstStyle/>
                    <a:p>
                      <a:r>
                        <a:rPr sz="1600"/>
                        <a:t>0</a:t>
                      </a:r>
                    </a:p>
                  </a:txBody>
                  <a:tcPr/>
                </a:tc>
              </a:tr>
              <a:tr h="365760">
                <a:tc>
                  <a:txBody>
                    <a:bodyPr/>
                    <a:lstStyle/>
                    <a:p>
                      <a:r>
                        <a:rPr sz="1600"/>
                        <a:t>Abel Prize</a:t>
                      </a:r>
                    </a:p>
                  </a:txBody>
                  <a:tcPr/>
                </a:tc>
                <a:tc>
                  <a:txBody>
                    <a:bodyPr/>
                    <a:lstStyle/>
                    <a:p>
                      <a:r>
                        <a:rPr sz="1600"/>
                        <a:t>0</a:t>
                      </a:r>
                    </a:p>
                  </a:txBody>
                  <a:tcPr/>
                </a:tc>
                <a:tc>
                  <a:txBody>
                    <a:bodyPr/>
                    <a:lstStyle/>
                    <a:p>
                      <a:r>
                        <a:rPr sz="1600"/>
                        <a:t>1</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Lal Bahadur Shastri National Award</a:t>
                      </a:r>
                    </a:p>
                  </a:txBody>
                  <a:tcPr/>
                </a:tc>
                <a:tc>
                  <a:txBody>
                    <a:bodyPr/>
                    <a:lstStyle/>
                    <a:p>
                      <a:r>
                        <a:rPr sz="1600"/>
                        <a:t>0</a:t>
                      </a:r>
                    </a:p>
                  </a:txBody>
                  <a:tcPr/>
                </a:tc>
                <a:tc>
                  <a:txBody>
                    <a:bodyPr/>
                    <a:lstStyle/>
                    <a:p>
                      <a:r>
                        <a:rPr sz="1600"/>
                        <a:t>6</a:t>
                      </a:r>
                    </a:p>
                  </a:txBody>
                  <a:tcPr/>
                </a:tc>
                <a:tc>
                  <a:txBody>
                    <a:bodyPr/>
                    <a:lstStyle/>
                    <a:p>
                      <a:r>
                        <a:rPr sz="1600"/>
                        <a:t>1</a:t>
                      </a:r>
                    </a:p>
                  </a:txBody>
                  <a:tcPr/>
                </a:tc>
                <a:tc>
                  <a:txBody>
                    <a:bodyPr/>
                    <a:lstStyle/>
                    <a:p>
                      <a:r>
                        <a:rPr sz="1600"/>
                        <a:t>0</a:t>
                      </a:r>
                    </a:p>
                  </a:txBody>
                  <a:tcPr/>
                </a:tc>
              </a:tr>
              <a:tr h="365760">
                <a:tc>
                  <a:txBody>
                    <a:bodyPr/>
                    <a:lstStyle/>
                    <a:p>
                      <a:r>
                        <a:rPr sz="1600"/>
                        <a:t>R.D Birla Award</a:t>
                      </a:r>
                    </a:p>
                  </a:txBody>
                  <a:tcPr/>
                </a:tc>
                <a:tc>
                  <a:txBody>
                    <a:bodyPr/>
                    <a:lstStyle/>
                    <a:p>
                      <a:r>
                        <a:rPr sz="1600"/>
                        <a:t>0</a:t>
                      </a:r>
                    </a:p>
                  </a:txBody>
                  <a:tcPr/>
                </a:tc>
                <a:tc>
                  <a:txBody>
                    <a:bodyPr/>
                    <a:lstStyle/>
                    <a:p>
                      <a:r>
                        <a:rPr sz="1600"/>
                        <a:t>2</a:t>
                      </a:r>
                    </a:p>
                  </a:txBody>
                  <a:tcPr/>
                </a:tc>
                <a:tc>
                  <a:txBody>
                    <a:bodyPr/>
                    <a:lstStyle/>
                    <a:p>
                      <a:r>
                        <a:rPr sz="1600"/>
                        <a:t>4</a:t>
                      </a:r>
                    </a:p>
                  </a:txBody>
                  <a:tcPr/>
                </a:tc>
                <a:tc>
                  <a:txBody>
                    <a:bodyPr/>
                    <a:lstStyle/>
                    <a:p>
                      <a:r>
                        <a:rPr sz="1600"/>
                        <a:t>0</a:t>
                      </a:r>
                    </a:p>
                  </a:txBody>
                  <a:tcPr/>
                </a:tc>
              </a:tr>
              <a:tr h="365760">
                <a:tc>
                  <a:txBody>
                    <a:bodyPr/>
                    <a:lstStyle/>
                    <a:p>
                      <a:r>
                        <a:rPr sz="1600"/>
                        <a:t>Shanti Swarup Bhatnagar Prize</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Vyas Samman</a:t>
                      </a:r>
                    </a:p>
                  </a:txBody>
                  <a:tcPr/>
                </a:tc>
                <a:tc>
                  <a:txBody>
                    <a:bodyPr/>
                    <a:lstStyle/>
                    <a:p>
                      <a:r>
                        <a:rPr sz="1600"/>
                        <a:t>0</a:t>
                      </a:r>
                    </a:p>
                  </a:txBody>
                  <a:tcPr/>
                </a:tc>
                <a:tc>
                  <a:txBody>
                    <a:bodyPr/>
                    <a:lstStyle/>
                    <a:p>
                      <a:r>
                        <a:rPr sz="1600"/>
                        <a:t>0</a:t>
                      </a:r>
                    </a:p>
                  </a:txBody>
                  <a:tcPr/>
                </a:tc>
                <a:tc>
                  <a:txBody>
                    <a:bodyPr/>
                    <a:lstStyle/>
                    <a:p>
                      <a:r>
                        <a:rPr sz="1600"/>
                        <a:t>1</a:t>
                      </a:r>
                    </a:p>
                  </a:txBody>
                  <a:tcPr/>
                </a:tc>
                <a:tc>
                  <a:txBody>
                    <a:bodyPr/>
                    <a:lstStyle/>
                    <a:p>
                      <a:r>
                        <a:rPr sz="1600"/>
                        <a:t>0</a:t>
                      </a:r>
                    </a:p>
                  </a:txBody>
                  <a:tcPr/>
                </a:tc>
              </a:tr>
              <a:tr h="365760">
                <a:tc>
                  <a:txBody>
                    <a:bodyPr/>
                    <a:lstStyle/>
                    <a:p>
                      <a:r>
                        <a:rPr sz="1600"/>
                        <a:t>R.D Birla Award</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Dr. B. C. Roy Award</a:t>
                      </a:r>
                    </a:p>
                  </a:txBody>
                  <a:tcPr/>
                </a:tc>
                <a:tc>
                  <a:txBody>
                    <a:bodyPr/>
                    <a:lstStyle/>
                    <a:p>
                      <a:r>
                        <a:rPr sz="1600"/>
                        <a:t>0</a:t>
                      </a:r>
                    </a:p>
                  </a:txBody>
                  <a:tcPr/>
                </a:tc>
                <a:tc>
                  <a:txBody>
                    <a:bodyPr/>
                    <a:lstStyle/>
                    <a:p>
                      <a:r>
                        <a:rPr sz="1600"/>
                        <a:t>6</a:t>
                      </a:r>
                    </a:p>
                  </a:txBody>
                  <a:tcPr/>
                </a:tc>
                <a:tc>
                  <a:txBody>
                    <a:bodyPr/>
                    <a:lstStyle/>
                    <a:p>
                      <a:r>
                        <a:rPr sz="1600"/>
                        <a:t>3</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Indira Gandhi Prize</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0</a:t>
                      </a:r>
                    </a:p>
                  </a:txBody>
                  <a:tcPr/>
                </a:tc>
              </a:tr>
              <a:tr h="365760">
                <a:tc>
                  <a:txBody>
                    <a:bodyPr/>
                    <a:lstStyle/>
                    <a:p>
                      <a:r>
                        <a:rPr sz="1600"/>
                        <a:t>Nobel Prize</a:t>
                      </a:r>
                    </a:p>
                  </a:txBody>
                  <a:tcPr/>
                </a:tc>
                <a:tc>
                  <a:txBody>
                    <a:bodyPr/>
                    <a:lstStyle/>
                    <a:p>
                      <a:r>
                        <a:rPr sz="1600"/>
                        <a:t>0</a:t>
                      </a:r>
                    </a:p>
                  </a:txBody>
                  <a:tcPr/>
                </a:tc>
                <a:tc>
                  <a:txBody>
                    <a:bodyPr/>
                    <a:lstStyle/>
                    <a:p>
                      <a:r>
                        <a:rPr sz="1600"/>
                        <a:t>3</a:t>
                      </a:r>
                    </a:p>
                  </a:txBody>
                  <a:tcPr/>
                </a:tc>
                <a:tc>
                  <a:txBody>
                    <a:bodyPr/>
                    <a:lstStyle/>
                    <a:p>
                      <a:r>
                        <a:rPr sz="1600"/>
                        <a:t>2</a:t>
                      </a:r>
                    </a:p>
                  </a:txBody>
                  <a:tcPr/>
                </a:tc>
                <a:tc>
                  <a:txBody>
                    <a:bodyPr/>
                    <a:lstStyle/>
                    <a:p>
                      <a:r>
                        <a:rPr sz="1600"/>
                        <a:t>0</a:t>
                      </a:r>
                    </a:p>
                  </a:txBody>
                  <a:tcPr/>
                </a:tc>
              </a:tr>
              <a:tr h="365760">
                <a:tc>
                  <a:txBody>
                    <a:bodyPr/>
                    <a:lstStyle/>
                    <a:p>
                      <a:r>
                        <a:rPr sz="1600"/>
                        <a:t>Jawaharlal Nehru Award</a:t>
                      </a:r>
                    </a:p>
                  </a:txBody>
                  <a:tcPr/>
                </a:tc>
                <a:tc>
                  <a:txBody>
                    <a:bodyPr/>
                    <a:lstStyle/>
                    <a:p>
                      <a:r>
                        <a:rPr sz="1600"/>
                        <a:t>0</a:t>
                      </a:r>
                    </a:p>
                  </a:txBody>
                  <a:tcPr/>
                </a:tc>
                <a:tc>
                  <a:txBody>
                    <a:bodyPr/>
                    <a:lstStyle/>
                    <a:p>
                      <a:r>
                        <a:rPr sz="1600"/>
                        <a:t>1</a:t>
                      </a:r>
                    </a:p>
                  </a:txBody>
                  <a:tcPr/>
                </a:tc>
                <a:tc>
                  <a:txBody>
                    <a:bodyPr/>
                    <a:lstStyle/>
                    <a:p>
                      <a:r>
                        <a:rPr sz="1600"/>
                        <a:t>1</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5</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Padma Bhushan</a:t>
                      </a:r>
                    </a:p>
                  </a:txBody>
                  <a:tcPr/>
                </a:tc>
                <a:tc>
                  <a:txBody>
                    <a:bodyPr/>
                    <a:lstStyle/>
                    <a:p>
                      <a:r>
                        <a:rPr sz="1600"/>
                        <a:t>0</a:t>
                      </a:r>
                    </a:p>
                  </a:txBody>
                  <a:tcPr/>
                </a:tc>
                <a:tc>
                  <a:txBody>
                    <a:bodyPr/>
                    <a:lstStyle/>
                    <a:p>
                      <a:r>
                        <a:rPr sz="1600"/>
                        <a:t>2</a:t>
                      </a:r>
                    </a:p>
                  </a:txBody>
                  <a:tcPr/>
                </a:tc>
                <a:tc>
                  <a:txBody>
                    <a:bodyPr/>
                    <a:lstStyle/>
                    <a:p>
                      <a:r>
                        <a:rPr sz="1600"/>
                        <a:t>1</a:t>
                      </a:r>
                    </a:p>
                  </a:txBody>
                  <a:tcPr/>
                </a:tc>
                <a:tc>
                  <a:txBody>
                    <a:bodyPr/>
                    <a:lstStyle/>
                    <a:p>
                      <a:r>
                        <a:rPr sz="1600"/>
                        <a:t>0</a:t>
                      </a:r>
                    </a:p>
                  </a:txBody>
                  <a:tcPr/>
                </a:tc>
              </a:tr>
              <a:tr h="365760">
                <a:tc>
                  <a:txBody>
                    <a:bodyPr/>
                    <a:lstStyle/>
                    <a:p>
                      <a:r>
                        <a:rPr sz="1600"/>
                        <a:t>Padma Vibhushan</a:t>
                      </a:r>
                    </a:p>
                  </a:txBody>
                  <a:tcPr/>
                </a:tc>
                <a:tc>
                  <a:txBody>
                    <a:bodyPr/>
                    <a:lstStyle/>
                    <a:p>
                      <a:r>
                        <a:rPr sz="1600"/>
                        <a:t>0</a:t>
                      </a:r>
                    </a:p>
                  </a:txBody>
                  <a:tcPr/>
                </a:tc>
                <a:tc>
                  <a:txBody>
                    <a:bodyPr/>
                    <a:lstStyle/>
                    <a:p>
                      <a:r>
                        <a:rPr sz="1600"/>
                        <a:t>1</a:t>
                      </a:r>
                    </a:p>
                  </a:txBody>
                  <a:tcPr/>
                </a:tc>
                <a:tc>
                  <a:txBody>
                    <a:bodyPr/>
                    <a:lstStyle/>
                    <a:p>
                      <a:r>
                        <a:rPr sz="1600"/>
                        <a:t>0</a:t>
                      </a:r>
                    </a:p>
                  </a:txBody>
                  <a:tcPr/>
                </a:tc>
                <a:tc>
                  <a:txBody>
                    <a:bodyPr/>
                    <a:lstStyle/>
                    <a:p>
                      <a:r>
                        <a:rPr sz="1600"/>
                        <a:t>0</a:t>
                      </a:r>
                    </a:p>
                  </a:txBody>
                  <a:tcPr/>
                </a:tc>
              </a:tr>
              <a:tr h="365760">
                <a:tc>
                  <a:txBody>
                    <a:bodyPr/>
                    <a:lstStyle/>
                    <a:p>
                      <a:r>
                        <a:rPr sz="1600"/>
                        <a:t>Padma Shri</a:t>
                      </a:r>
                    </a:p>
                  </a:txBody>
                  <a:tcPr/>
                </a:tc>
                <a:tc>
                  <a:txBody>
                    <a:bodyPr/>
                    <a:lstStyle/>
                    <a:p>
                      <a:r>
                        <a:rPr sz="1600"/>
                        <a:t>0</a:t>
                      </a:r>
                    </a:p>
                  </a:txBody>
                  <a:tcPr/>
                </a:tc>
                <a:tc>
                  <a:txBody>
                    <a:bodyPr/>
                    <a:lstStyle/>
                    <a:p>
                      <a:r>
                        <a:rPr sz="1600"/>
                        <a:t>5</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8</a:t>
                      </a:r>
                    </a:p>
                  </a:txBody>
                  <a:tcPr/>
                </a:tc>
                <a:tc>
                  <a:txBody>
                    <a:bodyPr/>
                    <a:lstStyle/>
                    <a:p>
                      <a:r>
                        <a:rPr sz="1600"/>
                        <a:t>3</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Jnanipath Award</a:t>
                      </a:r>
                    </a:p>
                  </a:txBody>
                  <a:tcPr/>
                </a:tc>
                <a:tc>
                  <a:txBody>
                    <a:bodyPr/>
                    <a:lstStyle/>
                    <a:p>
                      <a:r>
                        <a:rPr sz="1600"/>
                        <a:t>0</a:t>
                      </a:r>
                    </a:p>
                  </a:txBody>
                  <a:tcPr/>
                </a:tc>
                <a:tc>
                  <a:txBody>
                    <a:bodyPr/>
                    <a:lstStyle/>
                    <a:p>
                      <a:r>
                        <a:rPr sz="1600"/>
                        <a:t>5</a:t>
                      </a:r>
                    </a:p>
                  </a:txBody>
                  <a:tcPr/>
                </a:tc>
                <a:tc>
                  <a:txBody>
                    <a:bodyPr/>
                    <a:lstStyle/>
                    <a:p>
                      <a:r>
                        <a:rPr sz="1600"/>
                        <a:t>4</a:t>
                      </a:r>
                    </a:p>
                  </a:txBody>
                  <a:tcPr/>
                </a:tc>
                <a:tc>
                  <a:txBody>
                    <a:bodyPr/>
                    <a:lstStyle/>
                    <a:p>
                      <a:r>
                        <a:rPr sz="1600"/>
                        <a:t>0</a:t>
                      </a:r>
                    </a:p>
                  </a:txBody>
                  <a:tcPr/>
                </a:tc>
              </a:tr>
              <a:tr h="365760">
                <a:tc>
                  <a:txBody>
                    <a:bodyPr/>
                    <a:lstStyle/>
                    <a:p>
                      <a:r>
                        <a:rPr sz="1600"/>
                        <a:t>Moortidevi Award</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Sahitya Akademi Award</a:t>
                      </a:r>
                    </a:p>
                  </a:txBody>
                  <a:tcPr/>
                </a:tc>
                <a:tc>
                  <a:txBody>
                    <a:bodyPr/>
                    <a:lstStyle/>
                    <a:p>
                      <a:r>
                        <a:rPr sz="1600"/>
                        <a:t>0</a:t>
                      </a:r>
                    </a:p>
                  </a:txBody>
                  <a:tcPr/>
                </a:tc>
                <a:tc>
                  <a:txBody>
                    <a:bodyPr/>
                    <a:lstStyle/>
                    <a:p>
                      <a:r>
                        <a:rPr sz="1600"/>
                        <a:t>2</a:t>
                      </a:r>
                    </a:p>
                  </a:txBody>
                  <a:tcPr/>
                </a:tc>
                <a:tc>
                  <a:txBody>
                    <a:bodyPr/>
                    <a:lstStyle/>
                    <a:p>
                      <a:r>
                        <a:rPr sz="1600"/>
                        <a:t>2</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graphicFrame>
        <p:nvGraphicFramePr>
          <p:cNvPr id="4" name="Table 3"/>
          <p:cNvGraphicFramePr>
            <a:graphicFrameLocks noGrp="1"/>
          </p:cNvGraphicFramePr>
          <p:nvPr/>
        </p:nvGraphicFramePr>
        <p:xfrm>
          <a:off x="2514600" y="1828800"/>
          <a:ext cx="6400800" cy="1828800"/>
        </p:xfrm>
        <a:graphic>
          <a:graphicData uri="http://schemas.openxmlformats.org/drawingml/2006/table">
            <a:tbl>
              <a:tblPr firstRow="1" bandRow="1">
                <a:tableStyleId>{5C22544A-7EE6-4342-B048-85BDC9FD1C3A}</a:tableStyleId>
              </a:tblPr>
              <a:tblGrid>
                <a:gridCol w="1280160"/>
                <a:gridCol w="1280160"/>
                <a:gridCol w="1280160"/>
                <a:gridCol w="1280160"/>
                <a:gridCol w="1280160"/>
              </a:tblGrid>
              <a:tr h="365760">
                <a:tc>
                  <a:txBody>
                    <a:bodyPr/>
                    <a:lstStyle/>
                    <a:p>
                      <a:r>
                        <a:rPr sz="1600"/>
                        <a:t>Response</a:t>
                      </a:r>
                    </a:p>
                  </a:txBody>
                  <a:tcPr/>
                </a:tc>
                <a:tc>
                  <a:txBody>
                    <a:bodyPr/>
                    <a:lstStyle/>
                    <a:p>
                      <a:r>
                        <a:rPr sz="1600"/>
                        <a:t>Delhi</a:t>
                      </a:r>
                    </a:p>
                  </a:txBody>
                  <a:tcPr/>
                </a:tc>
                <a:tc>
                  <a:txBody>
                    <a:bodyPr/>
                    <a:lstStyle/>
                    <a:p>
                      <a:r>
                        <a:rPr sz="1600"/>
                        <a:t>Hyderabad</a:t>
                      </a:r>
                    </a:p>
                  </a:txBody>
                  <a:tcPr/>
                </a:tc>
                <a:tc>
                  <a:txBody>
                    <a:bodyPr/>
                    <a:lstStyle/>
                    <a:p>
                      <a:r>
                        <a:rPr sz="1600"/>
                        <a:t>Bangalore</a:t>
                      </a:r>
                    </a:p>
                  </a:txBody>
                  <a:tcPr/>
                </a:tc>
                <a:tc>
                  <a:txBody>
                    <a:bodyPr/>
                    <a:lstStyle/>
                    <a:p>
                      <a:r>
                        <a:rPr sz="1600"/>
                        <a:t>Administration</a:t>
                      </a:r>
                    </a:p>
                  </a:txBody>
                  <a:tcPr/>
                </a:tc>
              </a:tr>
              <a:tr h="365760">
                <a:tc>
                  <a:txBody>
                    <a:bodyPr/>
                    <a:lstStyle/>
                    <a:p>
                      <a:r>
                        <a:rPr sz="1600"/>
                        <a:t>R.D Birla Award</a:t>
                      </a:r>
                    </a:p>
                  </a:txBody>
                  <a:tcPr/>
                </a:tc>
                <a:tc>
                  <a:txBody>
                    <a:bodyPr/>
                    <a:lstStyle/>
                    <a:p>
                      <a:r>
                        <a:rPr sz="1600"/>
                        <a:t>0</a:t>
                      </a:r>
                    </a:p>
                  </a:txBody>
                  <a:tcPr/>
                </a:tc>
                <a:tc>
                  <a:txBody>
                    <a:bodyPr/>
                    <a:lstStyle/>
                    <a:p>
                      <a:r>
                        <a:rPr sz="1600"/>
                        <a:t>1</a:t>
                      </a:r>
                    </a:p>
                  </a:txBody>
                  <a:tcPr/>
                </a:tc>
                <a:tc>
                  <a:txBody>
                    <a:bodyPr/>
                    <a:lstStyle/>
                    <a:p>
                      <a:r>
                        <a:rPr sz="1600"/>
                        <a:t>2</a:t>
                      </a:r>
                    </a:p>
                  </a:txBody>
                  <a:tcPr/>
                </a:tc>
                <a:tc>
                  <a:txBody>
                    <a:bodyPr/>
                    <a:lstStyle/>
                    <a:p>
                      <a:r>
                        <a:rPr sz="1600"/>
                        <a:t>0</a:t>
                      </a:r>
                    </a:p>
                  </a:txBody>
                  <a:tcPr/>
                </a:tc>
              </a:tr>
              <a:tr h="365760">
                <a:tc>
                  <a:txBody>
                    <a:bodyPr/>
                    <a:lstStyle/>
                    <a:p>
                      <a:r>
                        <a:rPr sz="1600"/>
                        <a:t>Vyas Samman</a:t>
                      </a:r>
                    </a:p>
                  </a:txBody>
                  <a:tcPr/>
                </a:tc>
                <a:tc>
                  <a:txBody>
                    <a:bodyPr/>
                    <a:lstStyle/>
                    <a:p>
                      <a:r>
                        <a:rPr sz="1600"/>
                        <a:t>0</a:t>
                      </a:r>
                    </a:p>
                  </a:txBody>
                  <a:tcPr/>
                </a:tc>
                <a:tc>
                  <a:txBody>
                    <a:bodyPr/>
                    <a:lstStyle/>
                    <a:p>
                      <a:r>
                        <a:rPr sz="1600"/>
                        <a:t>2</a:t>
                      </a:r>
                    </a:p>
                  </a:txBody>
                  <a:tcPr/>
                </a:tc>
                <a:tc>
                  <a:txBody>
                    <a:bodyPr/>
                    <a:lstStyle/>
                    <a:p>
                      <a:r>
                        <a:rPr sz="1600"/>
                        <a:t>0</a:t>
                      </a:r>
                    </a:p>
                  </a:txBody>
                  <a:tcPr/>
                </a:tc>
                <a:tc>
                  <a:txBody>
                    <a:bodyPr/>
                    <a:lstStyle/>
                    <a:p>
                      <a:r>
                        <a:rPr sz="1600"/>
                        <a:t>0</a:t>
                      </a:r>
                    </a:p>
                  </a:txBody>
                  <a:tcPr/>
                </a:tc>
              </a:tr>
              <a:tr h="365760">
                <a:tc>
                  <a:txBody>
                    <a:bodyPr/>
                    <a:lstStyle/>
                    <a:p>
                      <a:r>
                        <a:rPr sz="1600"/>
                        <a:t>Sahitya Akademi Award</a:t>
                      </a:r>
                    </a:p>
                  </a:txBody>
                  <a:tcPr/>
                </a:tc>
                <a:tc>
                  <a:txBody>
                    <a:bodyPr/>
                    <a:lstStyle/>
                    <a:p>
                      <a:r>
                        <a:rPr sz="1600"/>
                        <a:t>0</a:t>
                      </a:r>
                    </a:p>
                  </a:txBody>
                  <a:tcPr/>
                </a:tc>
                <a:tc>
                  <a:txBody>
                    <a:bodyPr/>
                    <a:lstStyle/>
                    <a:p>
                      <a:r>
                        <a:rPr sz="1600"/>
                        <a:t>4</a:t>
                      </a:r>
                    </a:p>
                  </a:txBody>
                  <a:tcPr/>
                </a:tc>
                <a:tc>
                  <a:txBody>
                    <a:bodyPr/>
                    <a:lstStyle/>
                    <a:p>
                      <a:r>
                        <a:rPr sz="1600"/>
                        <a:t>4</a:t>
                      </a:r>
                    </a:p>
                  </a:txBody>
                  <a:tcPr/>
                </a:tc>
                <a:tc>
                  <a:txBody>
                    <a:bodyPr/>
                    <a:lstStyle/>
                    <a:p>
                      <a:r>
                        <a:rPr sz="1600"/>
                        <a:t>0</a:t>
                      </a:r>
                    </a:p>
                  </a:txBody>
                  <a:tcPr/>
                </a:tc>
              </a:tr>
              <a:tr h="365760">
                <a:tc>
                  <a:txBody>
                    <a:bodyPr/>
                    <a:lstStyle/>
                    <a:p>
                      <a:r>
                        <a:rPr sz="1600"/>
                        <a:t>Total</a:t>
                      </a:r>
                    </a:p>
                  </a:txBody>
                  <a:tcPr/>
                </a:tc>
                <a:tc>
                  <a:txBody>
                    <a:bodyPr/>
                    <a:lstStyle/>
                    <a:p>
                      <a:r>
                        <a:rPr sz="1600"/>
                        <a:t>0</a:t>
                      </a:r>
                    </a:p>
                  </a:txBody>
                  <a:tcPr/>
                </a:tc>
                <a:tc>
                  <a:txBody>
                    <a:bodyPr/>
                    <a:lstStyle/>
                    <a:p>
                      <a:r>
                        <a:rPr sz="1600"/>
                        <a:t>7</a:t>
                      </a:r>
                    </a:p>
                  </a:txBody>
                  <a:tcPr/>
                </a:tc>
                <a:tc>
                  <a:txBody>
                    <a:bodyPr/>
                    <a:lstStyle/>
                    <a:p>
                      <a:r>
                        <a:rPr sz="1600"/>
                        <a:t>6</a:t>
                      </a:r>
                    </a:p>
                  </a:txBody>
                  <a:tcPr/>
                </a:tc>
                <a:tc>
                  <a:txBody>
                    <a:bodyPr/>
                    <a:lstStyle/>
                    <a:p>
                      <a:r>
                        <a:rPr sz="1600"/>
                        <a:t>0</a:t>
                      </a:r>
                    </a:p>
                  </a:txBody>
                  <a:tcPr/>
                </a:tc>
              </a:tr>
            </a:tbl>
          </a:graphicData>
        </a:graphic>
      </p:graphicFrame>
      <p:graphicFrame>
        <p:nvGraphicFramePr>
          <p:cNvPr id="5" name="Chart 4"/>
          <p:cNvGraphicFramePr>
            <a:graphicFrameLocks noGrp="1"/>
          </p:cNvGraphicFramePr>
          <p:nvPr/>
        </p:nvGraphicFramePr>
        <p:xfrm>
          <a:off x="-228600" y="18288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