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Sometimes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0.7205882352941176</c:v>
                </c:pt>
                <c:pt idx="1">
                  <c:v>0.10294117647058823</c:v>
                </c:pt>
                <c:pt idx="2">
                  <c:v>0.17647058823529413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6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  <c:txPr>
        <a:bodyPr/>
        <a:lstStyle/>
        <a:p>
          <a:pPr>
            <a:defRPr sz="16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C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0.3333333333333333</c:v>
                </c:pt>
                <c:pt idx="1">
                  <c:v>0.6666666666666666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6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  <c:txPr>
        <a:bodyPr/>
        <a:lstStyle/>
        <a:p>
          <a:pPr>
            <a:defRPr sz="16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Ladakh</c:v>
                </c:pt>
                <c:pt idx="1">
                  <c:v>Great Himalayas</c:v>
                </c:pt>
                <c:pt idx="2">
                  <c:v>Pangong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0.15384615384615385</c:v>
                </c:pt>
                <c:pt idx="1">
                  <c:v>0.7692307692307693</c:v>
                </c:pt>
                <c:pt idx="2">
                  <c:v>0.07692307692307693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6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  <c:txPr>
        <a:bodyPr/>
        <a:lstStyle/>
        <a:p>
          <a:pPr>
            <a:defRPr sz="16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Nilgiri Hills</c:v>
                </c:pt>
                <c:pt idx="1">
                  <c:v>Cardamom Hills</c:v>
                </c:pt>
                <c:pt idx="2">
                  <c:v>Aravalli Hills</c:v>
                </c:pt>
                <c:pt idx="3">
                  <c:v>Kanchenjunga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0.5454545454545454</c:v>
                </c:pt>
                <c:pt idx="1">
                  <c:v>0.18181818181818182</c:v>
                </c:pt>
                <c:pt idx="2">
                  <c:v>0.09090909090909091</c:v>
                </c:pt>
                <c:pt idx="3">
                  <c:v>0.18181818181818182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6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  <c:txPr>
        <a:bodyPr/>
        <a:lstStyle/>
        <a:p>
          <a:pPr>
            <a:defRPr sz="16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Nilgiri Hills</c:v>
                </c:pt>
                <c:pt idx="1">
                  <c:v>Cardamom Hills</c:v>
                </c:pt>
                <c:pt idx="2">
                  <c:v>Aravalli Hills</c:v>
                </c:pt>
                <c:pt idx="3">
                  <c:v>Kanchenjunga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0.3333333333333333</c:v>
                </c:pt>
                <c:pt idx="1">
                  <c:v>0.3333333333333333</c:v>
                </c:pt>
                <c:pt idx="2">
                  <c:v>0.16666666666666666</c:v>
                </c:pt>
                <c:pt idx="3">
                  <c:v>0.16666666666666666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6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  <c:txPr>
        <a:bodyPr/>
        <a:lstStyle/>
        <a:p>
          <a:pPr>
            <a:defRPr sz="16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Ganga</c:v>
                </c:pt>
                <c:pt idx="1">
                  <c:v>Indus</c:v>
                </c:pt>
                <c:pt idx="2">
                  <c:v>Krishna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0.7272727272727273</c:v>
                </c:pt>
                <c:pt idx="1">
                  <c:v>0.09090909090909091</c:v>
                </c:pt>
                <c:pt idx="2">
                  <c:v>0.18181818181818182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6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  <c:txPr>
        <a:bodyPr/>
        <a:lstStyle/>
        <a:p>
          <a:pPr>
            <a:defRPr sz="16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Gangotri glacier</c:v>
                </c:pt>
                <c:pt idx="1">
                  <c:v>Lateral Glacier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0.8571428571428571</c:v>
                </c:pt>
                <c:pt idx="1">
                  <c:v>0.14285714285714285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6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  <c:txPr>
        <a:bodyPr/>
        <a:lstStyle/>
        <a:p>
          <a:pPr>
            <a:defRPr sz="16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SSC</c:v>
                </c:pt>
                <c:pt idx="1">
                  <c:v>HSC</c:v>
                </c:pt>
                <c:pt idx="2">
                  <c:v>Diploma</c:v>
                </c:pt>
                <c:pt idx="3">
                  <c:v>Graduate</c:v>
                </c:pt>
                <c:pt idx="4">
                  <c:v>Post-Graduate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0.23529411764705882</c:v>
                </c:pt>
                <c:pt idx="1">
                  <c:v>0.11764705882352941</c:v>
                </c:pt>
                <c:pt idx="2">
                  <c:v>0.2647058823529412</c:v>
                </c:pt>
                <c:pt idx="3">
                  <c:v>0.3235294117647059</c:v>
                </c:pt>
                <c:pt idx="4">
                  <c:v>0.058823529411764705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6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  <c:txPr>
        <a:bodyPr/>
        <a:lstStyle/>
        <a:p>
          <a:pPr>
            <a:defRPr sz="16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Joe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0.18181818181818182</c:v>
                </c:pt>
                <c:pt idx="1">
                  <c:v>0.18181818181818182</c:v>
                </c:pt>
                <c:pt idx="2">
                  <c:v>0.45454545454545453</c:v>
                </c:pt>
                <c:pt idx="3">
                  <c:v>0.18181818181818182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6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  <c:txPr>
        <a:bodyPr/>
        <a:lstStyle/>
        <a:p>
          <a:pPr>
            <a:defRPr sz="16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0.7272727272727273</c:v>
                </c:pt>
                <c:pt idx="1">
                  <c:v>0.18181818181818182</c:v>
                </c:pt>
                <c:pt idx="2">
                  <c:v>0.09090909090909091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6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  <c:txPr>
        <a:bodyPr/>
        <a:lstStyle/>
        <a:p>
          <a:pPr>
            <a:defRPr sz="16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8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backoffice.seek-app.com/storage/uploads/thought/BEVKgyuyFDL6LYd3YB8zxb3ZbyKyHo8k11u8aoAo.jpg" TargetMode="External"/><Relationship Id="rId3" Type="http://schemas.openxmlformats.org/officeDocument/2006/relationships/image" Target="../media/image1.png"/><Relationship Id="rId4" Type="http://schemas.openxmlformats.org/officeDocument/2006/relationships/chart" Target="../charts/chart9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backoffice.seek-app.com/storage/uploads/thought/ggNAalB8Pi8H393H07vgPpOtBULYBcUgL38WZiXs.jpg" TargetMode="External"/><Relationship Id="rId3" Type="http://schemas.openxmlformats.org/officeDocument/2006/relationships/image" Target="../media/image1.png"/><Relationship Id="rId4" Type="http://schemas.openxmlformats.org/officeDocument/2006/relationships/chart" Target="../charts/chart10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Full Report for 92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2022-06-24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Where does Bhagirathi rise from?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8288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</a:tblGrid>
              <a:tr h="30480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Junior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Gangotri glacier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86%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Nanda Devi Glacier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Lateral Glacier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14%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Bandar Panch Glacier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-228600" y="18288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What is your Educational qualification?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8288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</a:tblGrid>
              <a:tr h="261257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Junior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SSC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24%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HSC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12%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Diploma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26%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32%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Post-Graduate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6%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-228600" y="18288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make it to the next level?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8288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</a:tblGrid>
              <a:tr h="261257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Junior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18%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18%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45%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18%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-228600" y="18288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>
                <a:hlinkClick r:id="rId2"/>
              </a:rPr>
              <a:t>Image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8288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Junior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73%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18%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9%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-228600" y="1828800"/>
          <a:ext cx="2743200" cy="27432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>
                <a:hlinkClick r:id="rId2"/>
              </a:rPr>
              <a:t>Image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8288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Junior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33%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67%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-228600" y="1828800"/>
          <a:ext cx="2743200" cy="27432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Communication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Grooming 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Interpersonal Skills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/>
                <a:gridCol w="2194560"/>
                <a:gridCol w="2194560"/>
                <a:gridCol w="219456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1475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1476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Is Zomato, your largest source of income?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8288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Junior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72%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Sometimes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18%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-228600" y="18288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What bounds India on its northern frontiers?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8288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</a:tblGrid>
              <a:tr h="30480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Junior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Ladakh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15%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Great Himalayas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77%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Karakoram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Pangong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8%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-228600" y="18288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What forms the southern point of the Peninsular plateau?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8288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</a:tblGrid>
              <a:tr h="30480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Junior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Nilgiri Hills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55%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Cardamom Hills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18%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Aravalli Hills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9%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Kanchenjunga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18%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-228600" y="18288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Which among the following is regarded as a continuation of the Western Ghats?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8288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</a:tblGrid>
              <a:tr h="30480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Junior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Nilgiri Hills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33%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Cardamom Hills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33%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Aravalli Hills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17%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Kanchenjunga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17%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-228600" y="18288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Which is the largest river basin in India?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8288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</a:tblGrid>
              <a:tr h="30480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Junior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Ganga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73%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Godavari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Indus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9%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Krishna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18%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-228600" y="18288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