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Arya</c:v>
                </c:pt>
                <c:pt idx="1">
                  <c:v>Kumar</c:v>
                </c:pt>
                <c:pt idx="2">
                  <c:v>Ali</c:v>
                </c:pt>
                <c:pt idx="3">
                  <c:v>Sara</c:v>
                </c:pt>
                <c:pt idx="4">
                  <c:v>Joe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0.30718954248366015</c:v>
                </c:pt>
                <c:pt idx="1">
                  <c:v>0.20261437908496732</c:v>
                </c:pt>
                <c:pt idx="2">
                  <c:v>0.25163398692810457</c:v>
                </c:pt>
                <c:pt idx="3">
                  <c:v>0.13725490196078433</c:v>
                </c:pt>
                <c:pt idx="4">
                  <c:v>0.10130718954248366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16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  <c:txPr>
        <a:bodyPr/>
        <a:lstStyle/>
        <a:p>
          <a:pPr>
            <a:defRPr sz="16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0.36769759450171824</c:v>
                </c:pt>
                <c:pt idx="1">
                  <c:v>0.1958762886597938</c:v>
                </c:pt>
                <c:pt idx="2">
                  <c:v>0.436426116838488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16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  <c:txPr>
        <a:bodyPr/>
        <a:lstStyle/>
        <a:p>
          <a:pPr>
            <a:defRPr sz="16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0.2923076923076923</c:v>
                </c:pt>
                <c:pt idx="1">
                  <c:v>0.06153846153846154</c:v>
                </c:pt>
                <c:pt idx="2">
                  <c:v>0.6461538461538462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16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  <c:txPr>
        <a:bodyPr/>
        <a:lstStyle/>
        <a:p>
          <a:pPr>
            <a:defRPr sz="16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backoffice.seek-app.com/storage/uploads/thought/BEVKgyuyFDL6LYd3YB8zxb3ZbyKyHo8k11u8aoAo.jpg" TargetMode="External"/><Relationship Id="rId3" Type="http://schemas.openxmlformats.org/officeDocument/2006/relationships/image" Target="../media/image1.png"/><Relationship Id="rId4" Type="http://schemas.openxmlformats.org/officeDocument/2006/relationships/chart" Target="../charts/char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backoffice.seek-app.com/storage/uploads/thought/7khIHNjj1sUOS0YAxvEL6yvJ1h4TwRKrYDNUnCVY.jpg" TargetMode="External"/><Relationship Id="rId3" Type="http://schemas.openxmlformats.org/officeDocument/2006/relationships/image" Target="../media/image1.png"/><Relationship Id="rId4" Type="http://schemas.openxmlformats.org/officeDocument/2006/relationships/chart" Target="../charts/chart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/>
              <a:t>Full Report for 51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From 2022-06-01 to 2022-06-20</a:t>
            </a:r>
          </a:p>
        </p:txBody>
      </p:sp>
      <p:pic>
        <p:nvPicPr>
          <p:cNvPr id="4" name="Picture 3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79" y="18288"/>
            <a:ext cx="1408176" cy="12984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" y="1371600"/>
          <a:ext cx="877824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463040"/>
                <a:gridCol w="1463040"/>
                <a:gridCol w="1463040"/>
                <a:gridCol w="1463040"/>
                <a:gridCol w="146304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Ken Blanchard's Balances Work And Life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Leaders and Leadership Styles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Listening Skills - CPD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Managing Oneself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Negotiation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" y="1371600"/>
          <a:ext cx="877824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4560"/>
                <a:gridCol w="2194560"/>
                <a:gridCol w="2194560"/>
                <a:gridCol w="219456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Situational Leadership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 on 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118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Who do you think will make it to the next level?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4600" y="13716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261257">
                <a:tc>
                  <a:txBody>
                    <a:bodyPr/>
                    <a:lstStyle/>
                    <a:p>
                      <a:r>
                        <a:rPr sz="16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Corporate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Arya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3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6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Sara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3</a:t>
                      </a:r>
                    </a:p>
                  </a:txBody>
                  <a:tcPr/>
                </a:tc>
              </a:tr>
              <a:tr h="261258">
                <a:tc>
                  <a:txBody>
                    <a:bodyPr/>
                    <a:lstStyle/>
                    <a:p>
                      <a:r>
                        <a:rPr sz="160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15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14600" y="38862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261257">
                <a:tc>
                  <a:txBody>
                    <a:bodyPr/>
                    <a:lstStyle/>
                    <a:p>
                      <a:r>
                        <a:rPr sz="16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Arcolab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Arya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Sara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</a:t>
                      </a:r>
                    </a:p>
                  </a:txBody>
                  <a:tcPr/>
                </a:tc>
              </a:tr>
              <a:tr h="261258">
                <a:tc>
                  <a:txBody>
                    <a:bodyPr/>
                    <a:lstStyle/>
                    <a:p>
                      <a:r>
                        <a:rPr sz="160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5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0" y="2286000"/>
          <a:ext cx="2743200" cy="3200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>
                <a:hlinkClick r:id="rId2"/>
              </a:rPr>
              <a:t>Image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4600" y="13716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365760">
                <a:tc>
                  <a:txBody>
                    <a:bodyPr/>
                    <a:lstStyle/>
                    <a:p>
                      <a:r>
                        <a:rPr sz="16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Corporate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11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15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14600" y="38862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365760">
                <a:tc>
                  <a:txBody>
                    <a:bodyPr/>
                    <a:lstStyle/>
                    <a:p>
                      <a:r>
                        <a:rPr sz="16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Arcolab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5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6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0" y="2286000"/>
          <a:ext cx="2743200" cy="27432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>
                <a:hlinkClick r:id="rId2"/>
              </a:rPr>
              <a:t>Image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4600" y="13716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365760">
                <a:tc>
                  <a:txBody>
                    <a:bodyPr/>
                    <a:lstStyle/>
                    <a:p>
                      <a:r>
                        <a:rPr sz="16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Corporate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14600" y="38862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365760">
                <a:tc>
                  <a:txBody>
                    <a:bodyPr/>
                    <a:lstStyle/>
                    <a:p>
                      <a:r>
                        <a:rPr sz="16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Arcolab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0" y="2286000"/>
          <a:ext cx="2743200" cy="27432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Download Status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749808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463040"/>
                <a:gridCol w="1828800"/>
                <a:gridCol w="914400"/>
                <a:gridCol w="146304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Downloaded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Yet to Download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% Download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69%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83%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95%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92%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89%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Download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749808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463040"/>
                <a:gridCol w="1828800"/>
                <a:gridCol w="914400"/>
                <a:gridCol w="146304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Downloaded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Yet to Download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% Download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90%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" y="1371600"/>
          <a:ext cx="877824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463040"/>
                <a:gridCol w="1463040"/>
                <a:gridCol w="1463040"/>
                <a:gridCol w="1463040"/>
                <a:gridCol w="146304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Active Listening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Coping with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Dealing with Crises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Excellence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Feedback Skills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98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" y="1371600"/>
          <a:ext cx="877824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463040"/>
                <a:gridCol w="1463040"/>
                <a:gridCol w="1463040"/>
                <a:gridCol w="1463040"/>
                <a:gridCol w="146304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First Impressions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Getting to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Goal Setting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Gratitude For 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Induction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" y="1371600"/>
          <a:ext cx="877824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463040"/>
                <a:gridCol w="1463040"/>
                <a:gridCol w="1463040"/>
                <a:gridCol w="1463040"/>
                <a:gridCol w="146304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Ken Blanchard's Balances Work And Life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Leaders and Leadership Styles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Listening Skills - CPD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Managing Oneself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Negotiation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" y="1371600"/>
          <a:ext cx="877824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4560"/>
                <a:gridCol w="2194560"/>
                <a:gridCol w="2194560"/>
                <a:gridCol w="219456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Situational Leadership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 on 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958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278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163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137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2520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" y="1371600"/>
          <a:ext cx="877824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463040"/>
                <a:gridCol w="1463040"/>
                <a:gridCol w="1463040"/>
                <a:gridCol w="1463040"/>
                <a:gridCol w="146304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Active Listening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Coping with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Dealing with Crises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Excellence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Feedback Skills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" y="1371600"/>
          <a:ext cx="877824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463040"/>
                <a:gridCol w="1463040"/>
                <a:gridCol w="1463040"/>
                <a:gridCol w="1463040"/>
                <a:gridCol w="146304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First Impressions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Getting to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Goal Setting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Gratitude For 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Induction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