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c:v>
                </c:pt>
                <c:pt idx="1">
                  <c:v>0</c:v>
                </c:pt>
                <c:pt idx="2">
                  <c:v>0</c:v>
                </c:pt>
                <c:pt idx="3">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c:v>
                </c:pt>
                <c:pt idx="1">
                  <c:v>0</c:v>
                </c:pt>
                <c:pt idx="2">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c:v>
                </c:pt>
                <c:pt idx="1">
                  <c:v>0</c:v>
                </c:pt>
                <c:pt idx="2">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2022-05-01 to 2022-06-01</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6</a:t>
                      </a:r>
                    </a:p>
                  </a:txBody>
                  <a:tcPr/>
                </a:tc>
                <a:tc>
                  <a:txBody>
                    <a:bodyPr/>
                    <a:lstStyle/>
                    <a:p>
                      <a:r>
                        <a:t>0</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Vyas Samman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Dadasaheb Phalke Award</a:t>
                      </a:r>
                    </a:p>
                  </a:txBody>
                  <a:tcPr/>
                </a:tc>
                <a:tc>
                  <a:txBody>
                    <a:bodyPr/>
                    <a:lstStyle/>
                    <a:p>
                      <a:r>
                        <a:t>13</a:t>
                      </a:r>
                    </a:p>
                  </a:txBody>
                  <a:tcPr/>
                </a:tc>
                <a:tc>
                  <a:txBody>
                    <a:bodyPr/>
                    <a:lstStyle/>
                    <a:p>
                      <a:r>
                        <a:t>0</a:t>
                      </a:r>
                    </a:p>
                  </a:txBody>
                  <a:tcPr/>
                </a:tc>
              </a:tr>
              <a:tr h="365760">
                <a:tc>
                  <a:txBody>
                    <a:bodyPr/>
                    <a:lstStyle/>
                    <a:p>
                      <a:r>
                        <a:t>Sahitya Akademi Award</a:t>
                      </a:r>
                    </a:p>
                  </a:txBody>
                  <a:tcPr/>
                </a:tc>
                <a:tc>
                  <a:txBody>
                    <a:bodyPr/>
                    <a:lstStyle/>
                    <a:p>
                      <a:r>
                        <a:t>1</a:t>
                      </a:r>
                    </a:p>
                  </a:txBody>
                  <a:tcPr/>
                </a:tc>
                <a:tc>
                  <a:txBody>
                    <a:bodyPr/>
                    <a:lstStyle/>
                    <a:p>
                      <a:r>
                        <a:t>0</a:t>
                      </a:r>
                    </a:p>
                  </a:txBody>
                  <a:tcPr/>
                </a:tc>
              </a:tr>
              <a:tr h="365760">
                <a:tc>
                  <a:txBody>
                    <a:bodyPr/>
                    <a:lstStyle/>
                    <a:p>
                      <a:r>
                        <a:t>Oscar Aaward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5</a:t>
                      </a:r>
                    </a:p>
                  </a:txBody>
                  <a:tcPr/>
                </a:tc>
                <a:tc>
                  <a:txBody>
                    <a:bodyPr/>
                    <a:lstStyle/>
                    <a:p>
                      <a:r>
                        <a:t>0</a:t>
                      </a:r>
                    </a:p>
                  </a:txBody>
                  <a:tcPr/>
                </a:tc>
              </a:tr>
              <a:tr h="365760">
                <a:tc>
                  <a:txBody>
                    <a:bodyPr/>
                    <a:lstStyle/>
                    <a:p>
                      <a:r>
                        <a:t>Arjuna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5</a:t>
                      </a:r>
                    </a:p>
                  </a:txBody>
                  <a:tcPr/>
                </a:tc>
                <a:tc>
                  <a:txBody>
                    <a:bodyPr/>
                    <a:lstStyle/>
                    <a:p>
                      <a:r>
                        <a:t>0</a:t>
                      </a:r>
                    </a:p>
                  </a:txBody>
                  <a:tcPr/>
                </a:tc>
              </a:tr>
              <a:tr h="365760">
                <a:tc>
                  <a:txBody>
                    <a:bodyPr/>
                    <a:lstStyle/>
                    <a:p>
                      <a:r>
                        <a:t>Padma Bhushan</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IIFA Awards</a:t>
                      </a:r>
                    </a:p>
                  </a:txBody>
                  <a:tcPr/>
                </a:tc>
                <a:tc>
                  <a:txBody>
                    <a:bodyPr/>
                    <a:lstStyle/>
                    <a:p>
                      <a:r>
                        <a:t>13</a:t>
                      </a:r>
                    </a:p>
                  </a:txBody>
                  <a:tcPr/>
                </a:tc>
                <a:tc>
                  <a:txBody>
                    <a:bodyPr/>
                    <a:lstStyle/>
                    <a:p>
                      <a:r>
                        <a:t>0</a:t>
                      </a:r>
                    </a:p>
                  </a:txBody>
                  <a:tcPr/>
                </a:tc>
              </a:tr>
              <a:tr h="365760">
                <a:tc>
                  <a:txBody>
                    <a:bodyPr/>
                    <a:lstStyle/>
                    <a:p>
                      <a:r>
                        <a:t>National Films Awards</a:t>
                      </a:r>
                    </a:p>
                  </a:txBody>
                  <a:tcPr/>
                </a:tc>
                <a:tc>
                  <a:txBody>
                    <a:bodyPr/>
                    <a:lstStyle/>
                    <a:p>
                      <a:r>
                        <a:t>2</a:t>
                      </a:r>
                    </a:p>
                  </a:txBody>
                  <a:tcPr/>
                </a:tc>
                <a:tc>
                  <a:txBody>
                    <a:bodyPr/>
                    <a:lstStyle/>
                    <a:p>
                      <a:r>
                        <a:t>0</a:t>
                      </a:r>
                    </a:p>
                  </a:txBody>
                  <a:tcPr/>
                </a:tc>
              </a:tr>
              <a:tr h="365760">
                <a:tc>
                  <a:txBody>
                    <a:bodyPr/>
                    <a:lstStyle/>
                    <a:p>
                      <a:r>
                        <a:t>Dadasaheb Phalke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Shanti Swarup Bhatnagar Prize</a:t>
                      </a:r>
                    </a:p>
                  </a:txBody>
                  <a:tcPr/>
                </a:tc>
                <a:tc>
                  <a:txBody>
                    <a:bodyPr/>
                    <a:lstStyle/>
                    <a:p>
                      <a:r>
                        <a:t>10</a:t>
                      </a:r>
                    </a:p>
                  </a:txBody>
                  <a:tcPr/>
                </a:tc>
                <a:tc>
                  <a:txBody>
                    <a:bodyPr/>
                    <a:lstStyle/>
                    <a:p>
                      <a:r>
                        <a:t>0</a:t>
                      </a:r>
                    </a:p>
                  </a:txBody>
                  <a:tcPr/>
                </a:tc>
              </a:tr>
              <a:tr h="365760">
                <a:tc>
                  <a:txBody>
                    <a:bodyPr/>
                    <a:lstStyle/>
                    <a:p>
                      <a:r>
                        <a:t>Green Star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2</a:t>
                      </a:r>
                    </a:p>
                  </a:txBody>
                  <a:tcPr/>
                </a:tc>
                <a:tc>
                  <a:txBody>
                    <a:bodyPr/>
                    <a:lstStyle/>
                    <a:p>
                      <a:r>
                        <a:t>0</a:t>
                      </a:r>
                    </a:p>
                  </a:txBody>
                  <a:tcPr/>
                </a:tc>
              </a:tr>
              <a:tr h="365760">
                <a:tc>
                  <a:txBody>
                    <a:bodyPr/>
                    <a:lstStyle/>
                    <a:p>
                      <a:r>
                        <a:t>Ashoka Chakra</a:t>
                      </a:r>
                    </a:p>
                  </a:txBody>
                  <a:tcPr/>
                </a:tc>
                <a:tc>
                  <a:txBody>
                    <a:bodyPr/>
                    <a:lstStyle/>
                    <a:p>
                      <a:r>
                        <a:t>6</a:t>
                      </a:r>
                    </a:p>
                  </a:txBody>
                  <a:tcPr/>
                </a:tc>
                <a:tc>
                  <a:txBody>
                    <a:bodyPr/>
                    <a:lstStyle/>
                    <a:p>
                      <a:r>
                        <a:t>0</a:t>
                      </a:r>
                    </a:p>
                  </a:txBody>
                  <a:tcPr/>
                </a:tc>
              </a:tr>
              <a:tr h="365760">
                <a:tc>
                  <a:txBody>
                    <a:bodyPr/>
                    <a:lstStyle/>
                    <a:p>
                      <a:r>
                        <a:t>Maha Vir Chakra</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Dronacharya Award</a:t>
                      </a:r>
                    </a:p>
                  </a:txBody>
                  <a:tcPr/>
                </a:tc>
                <a:tc>
                  <a:txBody>
                    <a:bodyPr/>
                    <a:lstStyle/>
                    <a:p>
                      <a:r>
                        <a:t>10</a:t>
                      </a:r>
                    </a:p>
                  </a:txBody>
                  <a:tcPr/>
                </a:tc>
                <a:tc>
                  <a:txBody>
                    <a:bodyPr/>
                    <a:lstStyle/>
                    <a:p>
                      <a:r>
                        <a:t>0</a:t>
                      </a:r>
                    </a:p>
                  </a:txBody>
                  <a:tcPr/>
                </a:tc>
              </a:tr>
              <a:tr h="365760">
                <a:tc>
                  <a:txBody>
                    <a:bodyPr/>
                    <a:lstStyle/>
                    <a:p>
                      <a:r>
                        <a:t>Arjuna Award</a:t>
                      </a:r>
                    </a:p>
                  </a:txBody>
                  <a:tcPr/>
                </a:tc>
                <a:tc>
                  <a:txBody>
                    <a:bodyPr/>
                    <a:lstStyle/>
                    <a:p>
                      <a:r>
                        <a:t>2</a:t>
                      </a:r>
                    </a:p>
                  </a:txBody>
                  <a:tcPr/>
                </a:tc>
                <a:tc>
                  <a:txBody>
                    <a:bodyPr/>
                    <a:lstStyle/>
                    <a:p>
                      <a:r>
                        <a:t>0</a:t>
                      </a:r>
                    </a:p>
                  </a:txBody>
                  <a:tcPr/>
                </a:tc>
              </a:tr>
              <a:tr h="365760">
                <a:tc>
                  <a:txBody>
                    <a:bodyPr/>
                    <a:lstStyle/>
                    <a:p>
                      <a:r>
                        <a:t>Rajiv Gandhi Khel Ratna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Manthan Award</a:t>
                      </a:r>
                    </a:p>
                  </a:txBody>
                  <a:tcPr/>
                </a:tc>
                <a:tc>
                  <a:txBody>
                    <a:bodyPr/>
                    <a:lstStyle/>
                    <a:p>
                      <a:r>
                        <a:t>4</a:t>
                      </a:r>
                    </a:p>
                  </a:txBody>
                  <a:tcPr/>
                </a:tc>
                <a:tc>
                  <a:txBody>
                    <a:bodyPr/>
                    <a:lstStyle/>
                    <a:p>
                      <a:r>
                        <a:t>0</a:t>
                      </a:r>
                    </a:p>
                  </a:txBody>
                  <a:tcPr/>
                </a:tc>
              </a:tr>
              <a:tr h="365760">
                <a:tc>
                  <a:txBody>
                    <a:bodyPr/>
                    <a:lstStyle/>
                    <a:p>
                      <a:r>
                        <a:t>Abel Prize</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Lal Bahadur Shastri National Award</a:t>
                      </a:r>
                    </a:p>
                  </a:txBody>
                  <a:tcPr/>
                </a:tc>
                <a:tc>
                  <a:txBody>
                    <a:bodyPr/>
                    <a:lstStyle/>
                    <a:p>
                      <a:r>
                        <a:t>7</a:t>
                      </a:r>
                    </a:p>
                  </a:txBody>
                  <a:tcPr/>
                </a:tc>
                <a:tc>
                  <a:txBody>
                    <a:bodyPr/>
                    <a:lstStyle/>
                    <a:p>
                      <a:r>
                        <a:t>0</a:t>
                      </a:r>
                    </a:p>
                  </a:txBody>
                  <a:tcPr/>
                </a:tc>
              </a:tr>
              <a:tr h="365760">
                <a:tc>
                  <a:txBody>
                    <a:bodyPr/>
                    <a:lstStyle/>
                    <a:p>
                      <a:r>
                        <a:t>R.D Birla Award</a:t>
                      </a:r>
                    </a:p>
                  </a:txBody>
                  <a:tcPr/>
                </a:tc>
                <a:tc>
                  <a:txBody>
                    <a:bodyPr/>
                    <a:lstStyle/>
                    <a:p>
                      <a:r>
                        <a:t>6</a:t>
                      </a:r>
                    </a:p>
                  </a:txBody>
                  <a:tcPr/>
                </a:tc>
                <a:tc>
                  <a:txBody>
                    <a:bodyPr/>
                    <a:lstStyle/>
                    <a:p>
                      <a:r>
                        <a:t>0</a:t>
                      </a:r>
                    </a:p>
                  </a:txBody>
                  <a:tcPr/>
                </a:tc>
              </a:tr>
              <a:tr h="365760">
                <a:tc>
                  <a:txBody>
                    <a:bodyPr/>
                    <a:lstStyle/>
                    <a:p>
                      <a:r>
                        <a:t>Shanti Swarup Bhatnagar Prize</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Vyas Samman</a:t>
                      </a:r>
                    </a:p>
                  </a:txBody>
                  <a:tcPr/>
                </a:tc>
                <a:tc>
                  <a:txBody>
                    <a:bodyPr/>
                    <a:lstStyle/>
                    <a:p>
                      <a:r>
                        <a:t>1</a:t>
                      </a:r>
                    </a:p>
                  </a:txBody>
                  <a:tcPr/>
                </a:tc>
                <a:tc>
                  <a:txBody>
                    <a:bodyPr/>
                    <a:lstStyle/>
                    <a:p>
                      <a:r>
                        <a:t>0</a:t>
                      </a:r>
                    </a:p>
                  </a:txBody>
                  <a:tcPr/>
                </a:tc>
              </a:tr>
              <a:tr h="365760">
                <a:tc>
                  <a:txBody>
                    <a:bodyPr/>
                    <a:lstStyle/>
                    <a:p>
                      <a:r>
                        <a:t>R.D Birla Award</a:t>
                      </a:r>
                    </a:p>
                  </a:txBody>
                  <a:tcPr/>
                </a:tc>
                <a:tc>
                  <a:txBody>
                    <a:bodyPr/>
                    <a:lstStyle/>
                    <a:p>
                      <a:r>
                        <a:t>2</a:t>
                      </a:r>
                    </a:p>
                  </a:txBody>
                  <a:tcPr/>
                </a:tc>
                <a:tc>
                  <a:txBody>
                    <a:bodyPr/>
                    <a:lstStyle/>
                    <a:p>
                      <a:r>
                        <a:t>0</a:t>
                      </a:r>
                    </a:p>
                  </a:txBody>
                  <a:tcPr/>
                </a:tc>
              </a:tr>
              <a:tr h="365760">
                <a:tc>
                  <a:txBody>
                    <a:bodyPr/>
                    <a:lstStyle/>
                    <a:p>
                      <a:r>
                        <a:t>Dr. B. C. Roy Award</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Indira Gandhi Prize</a:t>
                      </a:r>
                    </a:p>
                  </a:txBody>
                  <a:tcPr/>
                </a:tc>
                <a:tc>
                  <a:txBody>
                    <a:bodyPr/>
                    <a:lstStyle/>
                    <a:p>
                      <a:r>
                        <a:t>5</a:t>
                      </a:r>
                    </a:p>
                  </a:txBody>
                  <a:tcPr/>
                </a:tc>
                <a:tc>
                  <a:txBody>
                    <a:bodyPr/>
                    <a:lstStyle/>
                    <a:p>
                      <a:r>
                        <a:t>0</a:t>
                      </a:r>
                    </a:p>
                  </a:txBody>
                  <a:tcPr/>
                </a:tc>
              </a:tr>
              <a:tr h="365760">
                <a:tc>
                  <a:txBody>
                    <a:bodyPr/>
                    <a:lstStyle/>
                    <a:p>
                      <a:r>
                        <a:t>Nobel Prize</a:t>
                      </a:r>
                    </a:p>
                  </a:txBody>
                  <a:tcPr/>
                </a:tc>
                <a:tc>
                  <a:txBody>
                    <a:bodyPr/>
                    <a:lstStyle/>
                    <a:p>
                      <a:r>
                        <a:t>5</a:t>
                      </a:r>
                    </a:p>
                  </a:txBody>
                  <a:tcPr/>
                </a:tc>
                <a:tc>
                  <a:txBody>
                    <a:bodyPr/>
                    <a:lstStyle/>
                    <a:p>
                      <a:r>
                        <a:t>0</a:t>
                      </a:r>
                    </a:p>
                  </a:txBody>
                  <a:tcPr/>
                </a:tc>
              </a:tr>
              <a:tr h="365760">
                <a:tc>
                  <a:txBody>
                    <a:bodyPr/>
                    <a:lstStyle/>
                    <a:p>
                      <a:r>
                        <a:t>Jawaharlal Nehru Award</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Bhushan</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Jnanipath Award</a:t>
                      </a:r>
                    </a:p>
                  </a:txBody>
                  <a:tcPr/>
                </a:tc>
                <a:tc>
                  <a:txBody>
                    <a:bodyPr/>
                    <a:lstStyle/>
                    <a:p>
                      <a:r>
                        <a:t>9</a:t>
                      </a:r>
                    </a:p>
                  </a:txBody>
                  <a:tcPr/>
                </a:tc>
                <a:tc>
                  <a:txBody>
                    <a:bodyPr/>
                    <a:lstStyle/>
                    <a:p>
                      <a:r>
                        <a:t>0</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R.D Birla Award</a:t>
                      </a:r>
                    </a:p>
                  </a:txBody>
                  <a:tcPr/>
                </a:tc>
                <a:tc>
                  <a:txBody>
                    <a:bodyPr/>
                    <a:lstStyle/>
                    <a:p>
                      <a:r>
                        <a:t>3</a:t>
                      </a:r>
                    </a:p>
                  </a:txBody>
                  <a:tcPr/>
                </a:tc>
                <a:tc>
                  <a:txBody>
                    <a:bodyPr/>
                    <a:lstStyle/>
                    <a:p>
                      <a:r>
                        <a:t>0</a:t>
                      </a:r>
                    </a:p>
                  </a:txBody>
                  <a:tcPr/>
                </a:tc>
              </a:tr>
              <a:tr h="365760">
                <a:tc>
                  <a:txBody>
                    <a:bodyPr/>
                    <a:lstStyle/>
                    <a:p>
                      <a:r>
                        <a:t>Vyas Samman</a:t>
                      </a:r>
                    </a:p>
                  </a:txBody>
                  <a:tcPr/>
                </a:tc>
                <a:tc>
                  <a:txBody>
                    <a:bodyPr/>
                    <a:lstStyle/>
                    <a:p>
                      <a:r>
                        <a:t>2</a:t>
                      </a:r>
                    </a:p>
                  </a:txBody>
                  <a:tcPr/>
                </a:tc>
                <a:tc>
                  <a:txBody>
                    <a:bodyPr/>
                    <a:lstStyle/>
                    <a:p>
                      <a:r>
                        <a:t>0</a:t>
                      </a:r>
                    </a:p>
                  </a:txBody>
                  <a:tcPr/>
                </a:tc>
              </a:tr>
              <a:tr h="365760">
                <a:tc>
                  <a:txBody>
                    <a:bodyPr/>
                    <a:lstStyle/>
                    <a:p>
                      <a:r>
                        <a:t>Sahitya Akademi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Jnanipath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7</a:t>
                      </a:r>
                    </a:p>
                  </a:txBody>
                  <a:tcPr/>
                </a:tc>
                <a:tc>
                  <a:txBody>
                    <a:bodyPr/>
                    <a:lstStyle/>
                    <a:p>
                      <a:r>
                        <a:t>0</a:t>
                      </a:r>
                    </a:p>
                  </a:txBody>
                  <a:tcPr/>
                </a:tc>
              </a:tr>
              <a:tr h="365760">
                <a:tc>
                  <a:txBody>
                    <a:bodyPr/>
                    <a:lstStyle/>
                    <a:p>
                      <a:r>
                        <a:t>Dadasaheb Phalke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Abel Prize</a:t>
                      </a:r>
                    </a:p>
                  </a:txBody>
                  <a:tcPr/>
                </a:tc>
                <a:tc>
                  <a:txBody>
                    <a:bodyPr/>
                    <a:lstStyle/>
                    <a:p>
                      <a:r>
                        <a:t>2</a:t>
                      </a:r>
                    </a:p>
                  </a:txBody>
                  <a:tcPr/>
                </a:tc>
                <a:tc>
                  <a:txBody>
                    <a:bodyPr/>
                    <a:lstStyle/>
                    <a:p>
                      <a:r>
                        <a:t>0</a:t>
                      </a:r>
                    </a:p>
                  </a:txBody>
                  <a:tcPr/>
                </a:tc>
              </a:tr>
              <a:tr h="365760">
                <a:tc>
                  <a:txBody>
                    <a:bodyPr/>
                    <a:lstStyle/>
                    <a:p>
                      <a:r>
                        <a:t>Nobel Prize</a:t>
                      </a:r>
                    </a:p>
                  </a:txBody>
                  <a:tcPr/>
                </a:tc>
                <a:tc>
                  <a:txBody>
                    <a:bodyPr/>
                    <a:lstStyle/>
                    <a:p>
                      <a:r>
                        <a:t>2</a:t>
                      </a:r>
                    </a:p>
                  </a:txBody>
                  <a:tcPr/>
                </a:tc>
                <a:tc>
                  <a:txBody>
                    <a:bodyPr/>
                    <a:lstStyle/>
                    <a:p>
                      <a:r>
                        <a:t>0</a:t>
                      </a:r>
                    </a:p>
                  </a:txBody>
                  <a:tcPr/>
                </a:tc>
              </a:tr>
              <a:tr h="365760">
                <a:tc>
                  <a:txBody>
                    <a:bodyPr/>
                    <a:lstStyle/>
                    <a:p>
                      <a:r>
                        <a:t>Green Star Award</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Stirling Prize</a:t>
                      </a:r>
                    </a:p>
                  </a:txBody>
                  <a:tcPr/>
                </a:tc>
                <a:tc>
                  <a:txBody>
                    <a:bodyPr/>
                    <a:lstStyle/>
                    <a:p>
                      <a:r>
                        <a:t>2</a:t>
                      </a:r>
                    </a:p>
                  </a:txBody>
                  <a:tcPr/>
                </a:tc>
                <a:tc>
                  <a:txBody>
                    <a:bodyPr/>
                    <a:lstStyle/>
                    <a:p>
                      <a:r>
                        <a:t>0</a:t>
                      </a:r>
                    </a:p>
                  </a:txBody>
                  <a:tcPr/>
                </a:tc>
              </a:tr>
              <a:tr h="365760">
                <a:tc>
                  <a:txBody>
                    <a:bodyPr/>
                    <a:lstStyle/>
                    <a:p>
                      <a:r>
                        <a:t>Pritzker Architecture Prize</a:t>
                      </a:r>
                    </a:p>
                  </a:txBody>
                  <a:tcPr/>
                </a:tc>
                <a:tc>
                  <a:txBody>
                    <a:bodyPr/>
                    <a:lstStyle/>
                    <a:p>
                      <a:r>
                        <a:t>3</a:t>
                      </a:r>
                    </a:p>
                  </a:txBody>
                  <a:tcPr/>
                </a:tc>
                <a:tc>
                  <a:txBody>
                    <a:bodyPr/>
                    <a:lstStyle/>
                    <a:p>
                      <a:r>
                        <a:t>0</a:t>
                      </a:r>
                    </a:p>
                  </a:txBody>
                  <a:tcPr/>
                </a:tc>
              </a:tr>
              <a:tr h="365760">
                <a:tc>
                  <a:txBody>
                    <a:bodyPr/>
                    <a:lstStyle/>
                    <a:p>
                      <a:r>
                        <a:t>Abel Prize</a:t>
                      </a:r>
                    </a:p>
                  </a:txBody>
                  <a:tcPr/>
                </a:tc>
                <a:tc>
                  <a:txBody>
                    <a:bodyPr/>
                    <a:lstStyle/>
                    <a:p>
                      <a:r>
                        <a:t>5</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Param Vir Chakra</a:t>
                      </a:r>
                    </a:p>
                  </a:txBody>
                  <a:tcPr/>
                </a:tc>
                <a:tc>
                  <a:txBody>
                    <a:bodyPr/>
                    <a:lstStyle/>
                    <a:p>
                      <a:r>
                        <a:t>9</a:t>
                      </a:r>
                    </a:p>
                  </a:txBody>
                  <a:tcPr/>
                </a:tc>
                <a:tc>
                  <a:txBody>
                    <a:bodyPr/>
                    <a:lstStyle/>
                    <a:p>
                      <a:r>
                        <a:t>0</a:t>
                      </a:r>
                    </a:p>
                  </a:txBody>
                  <a:tcPr/>
                </a:tc>
              </a:tr>
              <a:tr h="365760">
                <a:tc>
                  <a:txBody>
                    <a:bodyPr/>
                    <a:lstStyle/>
                    <a:p>
                      <a:r>
                        <a:t>Ashoka Chakra</a:t>
                      </a:r>
                    </a:p>
                  </a:txBody>
                  <a:tcPr/>
                </a:tc>
                <a:tc>
                  <a:txBody>
                    <a:bodyPr/>
                    <a:lstStyle/>
                    <a:p>
                      <a:r>
                        <a:t>2</a:t>
                      </a:r>
                    </a:p>
                  </a:txBody>
                  <a:tcPr/>
                </a:tc>
                <a:tc>
                  <a:txBody>
                    <a:bodyPr/>
                    <a:lstStyle/>
                    <a:p>
                      <a:r>
                        <a:t>0</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37</a:t>
                      </a:r>
                    </a:p>
                  </a:txBody>
                  <a:tcPr/>
                </a:tc>
                <a:tc>
                  <a:txBody>
                    <a:bodyPr/>
                    <a:lstStyle/>
                    <a:p>
                      <a:r>
                        <a:t>938</a:t>
                      </a:r>
                    </a:p>
                  </a:txBody>
                  <a:tcPr/>
                </a:tc>
                <a:tc>
                  <a:txBody>
                    <a:bodyPr/>
                    <a:lstStyle/>
                    <a:p>
                      <a:r>
                        <a:t>212</a:t>
                      </a:r>
                    </a:p>
                  </a:txBody>
                  <a:tcPr/>
                </a:tc>
                <a:tc>
                  <a:txBody>
                    <a:bodyPr/>
                    <a:lstStyle/>
                    <a:p>
                      <a:r>
                        <a:t>119</a:t>
                      </a:r>
                    </a:p>
                  </a:txBody>
                  <a:tcPr/>
                </a:tc>
                <a:tc>
                  <a:txBody>
                    <a:bodyPr/>
                    <a:lstStyle/>
                    <a:p>
                      <a:r>
                        <a:t>84</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37</a:t>
                      </a:r>
                    </a:p>
                  </a:txBody>
                  <a:tcPr/>
                </a:tc>
                <a:tc>
                  <a:txBody>
                    <a:bodyPr/>
                    <a:lstStyle/>
                    <a:p>
                      <a:r>
                        <a:t>938</a:t>
                      </a:r>
                    </a:p>
                  </a:txBody>
                  <a:tcPr/>
                </a:tc>
                <a:tc>
                  <a:txBody>
                    <a:bodyPr/>
                    <a:lstStyle/>
                    <a:p>
                      <a:r>
                        <a:t>212</a:t>
                      </a:r>
                    </a:p>
                  </a:txBody>
                  <a:tcPr/>
                </a:tc>
                <a:tc>
                  <a:txBody>
                    <a:bodyPr/>
                    <a:lstStyle/>
                    <a:p>
                      <a:r>
                        <a:t>119</a:t>
                      </a:r>
                    </a:p>
                  </a:txBody>
                  <a:tcPr/>
                </a:tc>
                <a:tc>
                  <a:txBody>
                    <a:bodyPr/>
                    <a:lstStyle/>
                    <a:p>
                      <a:r>
                        <a:t>84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National Bravery Award</a:t>
                      </a:r>
                    </a:p>
                  </a:txBody>
                  <a:tcPr/>
                </a:tc>
                <a:tc>
                  <a:txBody>
                    <a:bodyPr/>
                    <a:lstStyle/>
                    <a:p>
                      <a:r>
                        <a:t>10</a:t>
                      </a:r>
                    </a:p>
                  </a:txBody>
                  <a:tcPr/>
                </a:tc>
                <a:tc>
                  <a:txBody>
                    <a:bodyPr/>
                    <a:lstStyle/>
                    <a:p>
                      <a:r>
                        <a:t>0</a:t>
                      </a:r>
                    </a:p>
                  </a:txBody>
                  <a:tcPr/>
                </a:tc>
              </a:tr>
              <a:tr h="365760">
                <a:tc>
                  <a:txBody>
                    <a:bodyPr/>
                    <a:lstStyle/>
                    <a:p>
                      <a:r>
                        <a:t>Rani Laxmi Bai Bravery Award</a:t>
                      </a:r>
                    </a:p>
                  </a:txBody>
                  <a:tcPr/>
                </a:tc>
                <a:tc>
                  <a:txBody>
                    <a:bodyPr/>
                    <a:lstStyle/>
                    <a:p>
                      <a:r>
                        <a:t>1</a:t>
                      </a:r>
                    </a:p>
                  </a:txBody>
                  <a:tcPr/>
                </a:tc>
                <a:tc>
                  <a:txBody>
                    <a:bodyPr/>
                    <a:lstStyle/>
                    <a:p>
                      <a:r>
                        <a:t>0</a:t>
                      </a:r>
                    </a:p>
                  </a:txBody>
                  <a:tcPr/>
                </a:tc>
              </a:tr>
              <a:tr h="365760">
                <a:tc>
                  <a:txBody>
                    <a:bodyPr/>
                    <a:lstStyle/>
                    <a:p>
                      <a:r>
                        <a:t>Nari Shakti Puraskar</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124</a:t>
                      </a:r>
                    </a:p>
                  </a:txBody>
                  <a:tcPr/>
                </a:tc>
                <a:tc>
                  <a:txBody>
                    <a:bodyPr/>
                    <a:lstStyle/>
                    <a:p>
                      <a:r>
                        <a:t>0</a:t>
                      </a:r>
                    </a:p>
                  </a:txBody>
                  <a:tcPr/>
                </a:tc>
              </a:tr>
              <a:tr h="365760">
                <a:tc>
                  <a:txBody>
                    <a:bodyPr/>
                    <a:lstStyle/>
                    <a:p>
                      <a:r>
                        <a:t>Sometimes</a:t>
                      </a:r>
                    </a:p>
                  </a:txBody>
                  <a:tcPr/>
                </a:tc>
                <a:tc>
                  <a:txBody>
                    <a:bodyPr/>
                    <a:lstStyle/>
                    <a:p>
                      <a:r>
                        <a:t>18</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142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108</a:t>
                      </a:r>
                    </a:p>
                  </a:txBody>
                  <a:tcPr/>
                </a:tc>
                <a:tc>
                  <a:txBody>
                    <a:bodyPr/>
                    <a:lstStyle/>
                    <a:p>
                      <a:r>
                        <a:t>0</a:t>
                      </a:r>
                    </a:p>
                  </a:txBody>
                  <a:tcPr/>
                </a:tc>
              </a:tr>
              <a:tr h="457200">
                <a:tc>
                  <a:txBody>
                    <a:bodyPr/>
                    <a:lstStyle/>
                    <a:p>
                      <a:r>
                        <a:t>I don’t agree</a:t>
                      </a:r>
                    </a:p>
                  </a:txBody>
                  <a:tcPr/>
                </a:tc>
                <a:tc>
                  <a:txBody>
                    <a:bodyPr/>
                    <a:lstStyle/>
                    <a:p>
                      <a:r>
                        <a:t>16</a:t>
                      </a:r>
                    </a:p>
                  </a:txBody>
                  <a:tcPr/>
                </a:tc>
                <a:tc>
                  <a:txBody>
                    <a:bodyPr/>
                    <a:lstStyle/>
                    <a:p>
                      <a:r>
                        <a:t>0</a:t>
                      </a:r>
                    </a:p>
                  </a:txBody>
                  <a:tcPr/>
                </a:tc>
              </a:tr>
              <a:tr h="457200">
                <a:tc>
                  <a:txBody>
                    <a:bodyPr/>
                    <a:lstStyle/>
                    <a:p>
                      <a:r>
                        <a:t>Total</a:t>
                      </a:r>
                    </a:p>
                  </a:txBody>
                  <a:tcPr/>
                </a:tc>
                <a:tc>
                  <a:txBody>
                    <a:bodyPr/>
                    <a:lstStyle/>
                    <a:p>
                      <a:r>
                        <a:t>124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Increased</a:t>
                      </a:r>
                    </a:p>
                  </a:txBody>
                  <a:tcPr/>
                </a:tc>
                <a:tc>
                  <a:txBody>
                    <a:bodyPr/>
                    <a:lstStyle/>
                    <a:p>
                      <a:r>
                        <a:t>49</a:t>
                      </a:r>
                    </a:p>
                  </a:txBody>
                  <a:tcPr/>
                </a:tc>
                <a:tc>
                  <a:txBody>
                    <a:bodyPr/>
                    <a:lstStyle/>
                    <a:p>
                      <a:r>
                        <a:t>0</a:t>
                      </a:r>
                    </a:p>
                  </a:txBody>
                  <a:tcPr/>
                </a:tc>
              </a:tr>
              <a:tr h="457200">
                <a:tc>
                  <a:txBody>
                    <a:bodyPr/>
                    <a:lstStyle/>
                    <a:p>
                      <a:r>
                        <a:t>Decreased</a:t>
                      </a:r>
                    </a:p>
                  </a:txBody>
                  <a:tcPr/>
                </a:tc>
                <a:tc>
                  <a:txBody>
                    <a:bodyPr/>
                    <a:lstStyle/>
                    <a:p>
                      <a:r>
                        <a:t>24</a:t>
                      </a:r>
                    </a:p>
                  </a:txBody>
                  <a:tcPr/>
                </a:tc>
                <a:tc>
                  <a:txBody>
                    <a:bodyPr/>
                    <a:lstStyle/>
                    <a:p>
                      <a:r>
                        <a:t>0</a:t>
                      </a:r>
                    </a:p>
                  </a:txBody>
                  <a:tcPr/>
                </a:tc>
              </a:tr>
              <a:tr h="457200">
                <a:tc>
                  <a:txBody>
                    <a:bodyPr/>
                    <a:lstStyle/>
                    <a:p>
                      <a:r>
                        <a:t>Total</a:t>
                      </a:r>
                    </a:p>
                  </a:txBody>
                  <a:tcPr/>
                </a:tc>
                <a:tc>
                  <a:txBody>
                    <a:bodyPr/>
                    <a:lstStyle/>
                    <a:p>
                      <a:r>
                        <a:t>73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Longer waiting time</a:t>
                      </a:r>
                    </a:p>
                  </a:txBody>
                  <a:tcPr/>
                </a:tc>
                <a:tc>
                  <a:txBody>
                    <a:bodyPr/>
                    <a:lstStyle/>
                    <a:p>
                      <a:r>
                        <a:t>56</a:t>
                      </a:r>
                    </a:p>
                  </a:txBody>
                  <a:tcPr/>
                </a:tc>
                <a:tc>
                  <a:txBody>
                    <a:bodyPr/>
                    <a:lstStyle/>
                    <a:p>
                      <a:r>
                        <a:t>0</a:t>
                      </a:r>
                    </a:p>
                  </a:txBody>
                  <a:tcPr/>
                </a:tc>
              </a:tr>
              <a:tr h="365760">
                <a:tc>
                  <a:txBody>
                    <a:bodyPr/>
                    <a:lstStyle/>
                    <a:p>
                      <a:r>
                        <a:t>Improper food packaging</a:t>
                      </a:r>
                    </a:p>
                  </a:txBody>
                  <a:tcPr/>
                </a:tc>
                <a:tc>
                  <a:txBody>
                    <a:bodyPr/>
                    <a:lstStyle/>
                    <a:p>
                      <a:r>
                        <a:t>14</a:t>
                      </a:r>
                    </a:p>
                  </a:txBody>
                  <a:tcPr/>
                </a:tc>
                <a:tc>
                  <a:txBody>
                    <a:bodyPr/>
                    <a:lstStyle/>
                    <a:p>
                      <a:r>
                        <a:t>0</a:t>
                      </a:r>
                    </a:p>
                  </a:txBody>
                  <a:tcPr/>
                </a:tc>
              </a:tr>
              <a:tr h="365760">
                <a:tc>
                  <a:txBody>
                    <a:bodyPr/>
                    <a:lstStyle/>
                    <a:p>
                      <a:r>
                        <a:t>Rude behavior of staff</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Less than 5</a:t>
                      </a:r>
                    </a:p>
                  </a:txBody>
                  <a:tcPr/>
                </a:tc>
                <a:tc>
                  <a:txBody>
                    <a:bodyPr/>
                    <a:lstStyle/>
                    <a:p>
                      <a:r>
                        <a:t>9</a:t>
                      </a:r>
                    </a:p>
                  </a:txBody>
                  <a:tcPr/>
                </a:tc>
                <a:tc>
                  <a:txBody>
                    <a:bodyPr/>
                    <a:lstStyle/>
                    <a:p>
                      <a:r>
                        <a:t>0</a:t>
                      </a:r>
                    </a:p>
                  </a:txBody>
                  <a:tcPr/>
                </a:tc>
              </a:tr>
              <a:tr h="365760">
                <a:tc>
                  <a:txBody>
                    <a:bodyPr/>
                    <a:lstStyle/>
                    <a:p>
                      <a:r>
                        <a:t>Between 5 to 10</a:t>
                      </a:r>
                    </a:p>
                  </a:txBody>
                  <a:tcPr/>
                </a:tc>
                <a:tc>
                  <a:txBody>
                    <a:bodyPr/>
                    <a:lstStyle/>
                    <a:p>
                      <a:r>
                        <a:t>23</a:t>
                      </a:r>
                    </a:p>
                  </a:txBody>
                  <a:tcPr/>
                </a:tc>
                <a:tc>
                  <a:txBody>
                    <a:bodyPr/>
                    <a:lstStyle/>
                    <a:p>
                      <a:r>
                        <a:t>0</a:t>
                      </a:r>
                    </a:p>
                  </a:txBody>
                  <a:tcPr/>
                </a:tc>
              </a:tr>
              <a:tr h="365760">
                <a:tc>
                  <a:txBody>
                    <a:bodyPr/>
                    <a:lstStyle/>
                    <a:p>
                      <a:r>
                        <a:t>More than 10</a:t>
                      </a:r>
                    </a:p>
                  </a:txBody>
                  <a:tcPr/>
                </a:tc>
                <a:tc>
                  <a:txBody>
                    <a:bodyPr/>
                    <a:lstStyle/>
                    <a:p>
                      <a:r>
                        <a:t>59</a:t>
                      </a:r>
                    </a:p>
                  </a:txBody>
                  <a:tcPr/>
                </a:tc>
                <a:tc>
                  <a:txBody>
                    <a:bodyPr/>
                    <a:lstStyle/>
                    <a:p>
                      <a:r>
                        <a:t>0</a:t>
                      </a:r>
                    </a:p>
                  </a:txBody>
                  <a:tcPr/>
                </a:tc>
              </a:tr>
              <a:tr h="365760">
                <a:tc>
                  <a:txBody>
                    <a:bodyPr/>
                    <a:lstStyle/>
                    <a:p>
                      <a:r>
                        <a:t>Total</a:t>
                      </a:r>
                    </a:p>
                  </a:txBody>
                  <a:tcPr/>
                </a:tc>
                <a:tc>
                  <a:txBody>
                    <a:bodyPr/>
                    <a:lstStyle/>
                    <a:p>
                      <a:r>
                        <a:t>91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Morning to Afternoon</a:t>
                      </a:r>
                    </a:p>
                  </a:txBody>
                  <a:tcPr/>
                </a:tc>
                <a:tc>
                  <a:txBody>
                    <a:bodyPr/>
                    <a:lstStyle/>
                    <a:p>
                      <a:r>
                        <a:t>6</a:t>
                      </a:r>
                    </a:p>
                  </a:txBody>
                  <a:tcPr/>
                </a:tc>
                <a:tc>
                  <a:txBody>
                    <a:bodyPr/>
                    <a:lstStyle/>
                    <a:p>
                      <a:r>
                        <a:t>0</a:t>
                      </a:r>
                    </a:p>
                  </a:txBody>
                  <a:tcPr/>
                </a:tc>
              </a:tr>
              <a:tr h="304800">
                <a:tc>
                  <a:txBody>
                    <a:bodyPr/>
                    <a:lstStyle/>
                    <a:p>
                      <a:r>
                        <a:t>Afternoon to Evening</a:t>
                      </a:r>
                    </a:p>
                  </a:txBody>
                  <a:tcPr/>
                </a:tc>
                <a:tc>
                  <a:txBody>
                    <a:bodyPr/>
                    <a:lstStyle/>
                    <a:p>
                      <a:r>
                        <a:t>15</a:t>
                      </a:r>
                    </a:p>
                  </a:txBody>
                  <a:tcPr/>
                </a:tc>
                <a:tc>
                  <a:txBody>
                    <a:bodyPr/>
                    <a:lstStyle/>
                    <a:p>
                      <a:r>
                        <a:t>0</a:t>
                      </a:r>
                    </a:p>
                  </a:txBody>
                  <a:tcPr/>
                </a:tc>
              </a:tr>
              <a:tr h="304800">
                <a:tc>
                  <a:txBody>
                    <a:bodyPr/>
                    <a:lstStyle/>
                    <a:p>
                      <a:r>
                        <a:t>Evening to Night</a:t>
                      </a:r>
                    </a:p>
                  </a:txBody>
                  <a:tcPr/>
                </a:tc>
                <a:tc>
                  <a:txBody>
                    <a:bodyPr/>
                    <a:lstStyle/>
                    <a:p>
                      <a:r>
                        <a:t>40</a:t>
                      </a:r>
                    </a:p>
                  </a:txBody>
                  <a:tcPr/>
                </a:tc>
                <a:tc>
                  <a:txBody>
                    <a:bodyPr/>
                    <a:lstStyle/>
                    <a:p>
                      <a:r>
                        <a:t>0</a:t>
                      </a:r>
                    </a:p>
                  </a:txBody>
                  <a:tcPr/>
                </a:tc>
              </a:tr>
              <a:tr h="304800">
                <a:tc>
                  <a:txBody>
                    <a:bodyPr/>
                    <a:lstStyle/>
                    <a:p>
                      <a:r>
                        <a:t>Night to Late Night</a:t>
                      </a:r>
                    </a:p>
                  </a:txBody>
                  <a:tcPr/>
                </a:tc>
                <a:tc>
                  <a:txBody>
                    <a:bodyPr/>
                    <a:lstStyle/>
                    <a:p>
                      <a:r>
                        <a:t>11</a:t>
                      </a:r>
                    </a:p>
                  </a:txBody>
                  <a:tcPr/>
                </a:tc>
                <a:tc>
                  <a:txBody>
                    <a:bodyPr/>
                    <a:lstStyle/>
                    <a:p>
                      <a:r>
                        <a:t>0</a:t>
                      </a:r>
                    </a:p>
                  </a:txBody>
                  <a:tcPr/>
                </a:tc>
              </a:tr>
              <a:tr h="304800">
                <a:tc>
                  <a:txBody>
                    <a:bodyPr/>
                    <a:lstStyle/>
                    <a:p>
                      <a:r>
                        <a:t>Total</a:t>
                      </a:r>
                    </a:p>
                  </a:txBody>
                  <a:tcPr/>
                </a:tc>
                <a:tc>
                  <a:txBody>
                    <a:bodyPr/>
                    <a:lstStyle/>
                    <a:p>
                      <a:r>
                        <a:t>72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16</a:t>
                      </a:r>
                    </a:p>
                  </a:txBody>
                  <a:tcPr/>
                </a:tc>
                <a:tc>
                  <a:txBody>
                    <a:bodyPr/>
                    <a:lstStyle/>
                    <a:p>
                      <a:r>
                        <a:t>0</a:t>
                      </a:r>
                    </a:p>
                  </a:txBody>
                  <a:tcPr/>
                </a:tc>
              </a:tr>
              <a:tr h="457200">
                <a:tc>
                  <a:txBody>
                    <a:bodyPr/>
                    <a:lstStyle/>
                    <a:p>
                      <a:r>
                        <a:t>I don’t agree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a:t>
                      </a:r>
                    </a:p>
                  </a:txBody>
                  <a:tcPr/>
                </a:tc>
                <a:tc>
                  <a:txBody>
                    <a:bodyPr/>
                    <a:lstStyle/>
                    <a:p>
                      <a:r>
                        <a:t>71</a:t>
                      </a:r>
                    </a:p>
                  </a:txBody>
                  <a:tcPr/>
                </a:tc>
                <a:tc>
                  <a:txBody>
                    <a:bodyPr/>
                    <a:lstStyle/>
                    <a:p>
                      <a:r>
                        <a:t>0</a:t>
                      </a:r>
                    </a:p>
                  </a:txBody>
                  <a:tcPr/>
                </a:tc>
              </a:tr>
              <a:tr h="457200">
                <a:tc>
                  <a:txBody>
                    <a:bodyPr/>
                    <a:lstStyle/>
                    <a:p>
                      <a:r>
                        <a:t>No</a:t>
                      </a:r>
                    </a:p>
                  </a:txBody>
                  <a:tcPr/>
                </a:tc>
                <a:tc>
                  <a:txBody>
                    <a:bodyPr/>
                    <a:lstStyle/>
                    <a:p>
                      <a:r>
                        <a:t>7</a:t>
                      </a:r>
                    </a:p>
                  </a:txBody>
                  <a:tcPr/>
                </a:tc>
                <a:tc>
                  <a:txBody>
                    <a:bodyPr/>
                    <a:lstStyle/>
                    <a:p>
                      <a:r>
                        <a:t>0</a:t>
                      </a:r>
                    </a:p>
                  </a:txBody>
                  <a:tcPr/>
                </a:tc>
              </a:tr>
              <a:tr h="457200">
                <a:tc>
                  <a:txBody>
                    <a:bodyPr/>
                    <a:lstStyle/>
                    <a:p>
                      <a:r>
                        <a:t>Total</a:t>
                      </a:r>
                    </a:p>
                  </a:txBody>
                  <a:tcPr/>
                </a:tc>
                <a:tc>
                  <a:txBody>
                    <a:bodyPr/>
                    <a:lstStyle/>
                    <a:p>
                      <a:r>
                        <a:t>78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 very much</a:t>
                      </a:r>
                    </a:p>
                  </a:txBody>
                  <a:tcPr/>
                </a:tc>
                <a:tc>
                  <a:txBody>
                    <a:bodyPr/>
                    <a:lstStyle/>
                    <a:p>
                      <a:r>
                        <a:t>16</a:t>
                      </a:r>
                    </a:p>
                  </a:txBody>
                  <a:tcPr/>
                </a:tc>
                <a:tc>
                  <a:txBody>
                    <a:bodyPr/>
                    <a:lstStyle/>
                    <a:p>
                      <a:r>
                        <a:t>0</a:t>
                      </a:r>
                    </a:p>
                  </a:txBody>
                  <a:tcPr/>
                </a:tc>
              </a:tr>
              <a:tr h="457200">
                <a:tc>
                  <a:txBody>
                    <a:bodyPr/>
                    <a:lstStyle/>
                    <a:p>
                      <a:r>
                        <a:t>No, it’s still the same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32</a:t>
                      </a:r>
                    </a:p>
                  </a:txBody>
                  <a:tcPr/>
                </a:tc>
                <a:tc>
                  <a:txBody>
                    <a:bodyPr/>
                    <a:lstStyle/>
                    <a:p>
                      <a:r>
                        <a:t>15244</a:t>
                      </a:r>
                    </a:p>
                  </a:txBody>
                  <a:tcPr/>
                </a:tc>
                <a:tc>
                  <a:txBody>
                    <a:bodyPr/>
                    <a:lstStyle/>
                    <a:p>
                      <a:r>
                        <a:t>16666</a:t>
                      </a:r>
                    </a:p>
                  </a:txBody>
                  <a:tcPr/>
                </a:tc>
              </a:tr>
              <a:tr h="457200">
                <a:tc>
                  <a:txBody>
                    <a:bodyPr/>
                    <a:lstStyle/>
                    <a:p>
                      <a:r>
                        <a:t>Senior</a:t>
                      </a:r>
                    </a:p>
                  </a:txBody>
                  <a:tcPr/>
                </a:tc>
                <a:tc>
                  <a:txBody>
                    <a:bodyPr/>
                    <a:lstStyle/>
                    <a:p>
                      <a:r>
                        <a:t>0</a:t>
                      </a:r>
                    </a:p>
                  </a:txBody>
                  <a:tcPr/>
                </a:tc>
                <a:tc>
                  <a:txBody>
                    <a:bodyPr/>
                    <a:lstStyle/>
                    <a:p>
                      <a:r>
                        <a:t>4</a:t>
                      </a:r>
                    </a:p>
                  </a:txBody>
                  <a:tcPr/>
                </a:tc>
                <a:tc>
                  <a:txBody>
                    <a:bodyPr/>
                    <a:lstStyle/>
                    <a:p>
                      <a:r>
                        <a:t>4</a:t>
                      </a:r>
                    </a:p>
                  </a:txBody>
                  <a:tcPr/>
                </a:tc>
              </a:tr>
              <a:tr h="457200">
                <a:tc>
                  <a:txBody>
                    <a:bodyPr/>
                    <a:lstStyle/>
                    <a:p>
                      <a:r>
                        <a:t>Total</a:t>
                      </a:r>
                    </a:p>
                  </a:txBody>
                  <a:tcPr/>
                </a:tc>
                <a:tc>
                  <a:txBody>
                    <a:bodyPr/>
                    <a:lstStyle/>
                    <a:p>
                      <a:r>
                        <a:t>32</a:t>
                      </a:r>
                    </a:p>
                  </a:txBody>
                  <a:tcPr/>
                </a:tc>
                <a:tc>
                  <a:txBody>
                    <a:bodyPr/>
                    <a:lstStyle/>
                    <a:p>
                      <a:r>
                        <a:t>15248</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Positively</a:t>
                      </a:r>
                    </a:p>
                  </a:txBody>
                  <a:tcPr/>
                </a:tc>
                <a:tc>
                  <a:txBody>
                    <a:bodyPr/>
                    <a:lstStyle/>
                    <a:p>
                      <a:r>
                        <a:t>13</a:t>
                      </a:r>
                    </a:p>
                  </a:txBody>
                  <a:tcPr/>
                </a:tc>
                <a:tc>
                  <a:txBody>
                    <a:bodyPr/>
                    <a:lstStyle/>
                    <a:p>
                      <a:r>
                        <a:t>0</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10</a:t>
                      </a:r>
                    </a:p>
                  </a:txBody>
                  <a:tcPr/>
                </a:tc>
                <a:tc>
                  <a:txBody>
                    <a:bodyPr/>
                    <a:lstStyle/>
                    <a:p>
                      <a:r>
                        <a:t>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I can't help you</a:t>
                      </a:r>
                    </a:p>
                  </a:txBody>
                  <a:tcPr/>
                </a:tc>
                <a:tc>
                  <a:txBody>
                    <a:bodyPr/>
                    <a:lstStyle/>
                    <a:p>
                      <a:r>
                        <a:t>7</a:t>
                      </a:r>
                    </a:p>
                  </a:txBody>
                  <a:tcPr/>
                </a:tc>
                <a:tc>
                  <a:txBody>
                    <a:bodyPr/>
                    <a:lstStyle/>
                    <a:p>
                      <a:r>
                        <a:t>0</a:t>
                      </a:r>
                    </a:p>
                  </a:txBody>
                  <a:tcPr/>
                </a:tc>
              </a:tr>
              <a:tr h="304800">
                <a:tc>
                  <a:txBody>
                    <a:bodyPr/>
                    <a:lstStyle/>
                    <a:p>
                      <a:r>
                        <a:t>Let’s find a solution</a:t>
                      </a:r>
                    </a:p>
                  </a:txBody>
                  <a:tcPr/>
                </a:tc>
                <a:tc>
                  <a:txBody>
                    <a:bodyPr/>
                    <a:lstStyle/>
                    <a:p>
                      <a:r>
                        <a:t>34</a:t>
                      </a:r>
                    </a:p>
                  </a:txBody>
                  <a:tcPr/>
                </a:tc>
                <a:tc>
                  <a:txBody>
                    <a:bodyPr/>
                    <a:lstStyle/>
                    <a:p>
                      <a:r>
                        <a:t>0</a:t>
                      </a:r>
                    </a:p>
                  </a:txBody>
                  <a:tcPr/>
                </a:tc>
              </a:tr>
              <a:tr h="304800">
                <a:tc>
                  <a:txBody>
                    <a:bodyPr/>
                    <a:lstStyle/>
                    <a:p>
                      <a:r>
                        <a:t>That's not my problem</a:t>
                      </a:r>
                    </a:p>
                  </a:txBody>
                  <a:tcPr/>
                </a:tc>
                <a:tc>
                  <a:txBody>
                    <a:bodyPr/>
                    <a:lstStyle/>
                    <a:p>
                      <a:r>
                        <a:t>3</a:t>
                      </a:r>
                    </a:p>
                  </a:txBody>
                  <a:tcPr/>
                </a:tc>
                <a:tc>
                  <a:txBody>
                    <a:bodyPr/>
                    <a:lstStyle/>
                    <a:p>
                      <a:r>
                        <a:t>0</a:t>
                      </a:r>
                    </a:p>
                  </a:txBody>
                  <a:tcPr/>
                </a:tc>
              </a:tr>
              <a:tr h="304800">
                <a:tc>
                  <a:txBody>
                    <a:bodyPr/>
                    <a:lstStyle/>
                    <a:p>
                      <a:r>
                        <a:t>Talk to customer care</a:t>
                      </a:r>
                    </a:p>
                  </a:txBody>
                  <a:tcPr/>
                </a:tc>
                <a:tc>
                  <a:txBody>
                    <a:bodyPr/>
                    <a:lstStyle/>
                    <a:p>
                      <a:r>
                        <a:t>50</a:t>
                      </a:r>
                    </a:p>
                  </a:txBody>
                  <a:tcPr/>
                </a:tc>
                <a:tc>
                  <a:txBody>
                    <a:bodyPr/>
                    <a:lstStyle/>
                    <a:p>
                      <a:r>
                        <a:t>0</a:t>
                      </a:r>
                    </a:p>
                  </a:txBody>
                  <a:tcPr/>
                </a:tc>
              </a:tr>
              <a:tr h="304800">
                <a:tc>
                  <a:txBody>
                    <a:bodyPr/>
                    <a:lstStyle/>
                    <a:p>
                      <a:r>
                        <a:t>Total</a:t>
                      </a:r>
                    </a:p>
                  </a:txBody>
                  <a:tcPr/>
                </a:tc>
                <a:tc>
                  <a:txBody>
                    <a:bodyPr/>
                    <a:lstStyle/>
                    <a:p>
                      <a:r>
                        <a:t>94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Respond in a low and quiet voice</a:t>
                      </a:r>
                    </a:p>
                  </a:txBody>
                  <a:tcPr/>
                </a:tc>
                <a:tc>
                  <a:txBody>
                    <a:bodyPr/>
                    <a:lstStyle/>
                    <a:p>
                      <a:r>
                        <a:t>71</a:t>
                      </a:r>
                    </a:p>
                  </a:txBody>
                  <a:tcPr/>
                </a:tc>
                <a:tc>
                  <a:txBody>
                    <a:bodyPr/>
                    <a:lstStyle/>
                    <a:p>
                      <a:r>
                        <a:t>0</a:t>
                      </a:r>
                    </a:p>
                  </a:txBody>
                  <a:tcPr/>
                </a:tc>
              </a:tr>
              <a:tr h="457200">
                <a:tc>
                  <a:txBody>
                    <a:bodyPr/>
                    <a:lstStyle/>
                    <a:p>
                      <a:r>
                        <a:t>Better to shout so they realize their mistake</a:t>
                      </a:r>
                    </a:p>
                  </a:txBody>
                  <a:tcPr/>
                </a:tc>
                <a:tc>
                  <a:txBody>
                    <a:bodyPr/>
                    <a:lstStyle/>
                    <a:p>
                      <a:r>
                        <a:t>8</a:t>
                      </a:r>
                    </a:p>
                  </a:txBody>
                  <a:tcPr/>
                </a:tc>
                <a:tc>
                  <a:txBody>
                    <a:bodyPr/>
                    <a:lstStyle/>
                    <a:p>
                      <a:r>
                        <a:t>0</a:t>
                      </a:r>
                    </a:p>
                  </a:txBody>
                  <a:tcPr/>
                </a:tc>
              </a:tr>
              <a:tr h="45720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Hang the phone</a:t>
                      </a:r>
                    </a:p>
                  </a:txBody>
                  <a:tcPr/>
                </a:tc>
                <a:tc>
                  <a:txBody>
                    <a:bodyPr/>
                    <a:lstStyle/>
                    <a:p>
                      <a:r>
                        <a:t>18</a:t>
                      </a:r>
                    </a:p>
                  </a:txBody>
                  <a:tcPr/>
                </a:tc>
                <a:tc>
                  <a:txBody>
                    <a:bodyPr/>
                    <a:lstStyle/>
                    <a:p>
                      <a:r>
                        <a:t>0</a:t>
                      </a:r>
                    </a:p>
                  </a:txBody>
                  <a:tcPr/>
                </a:tc>
              </a:tr>
              <a:tr h="457200">
                <a:tc>
                  <a:txBody>
                    <a:bodyPr/>
                    <a:lstStyle/>
                    <a:p>
                      <a:r>
                        <a:t>Request them to calm down their tone</a:t>
                      </a:r>
                    </a:p>
                  </a:txBody>
                  <a:tcPr/>
                </a:tc>
                <a:tc>
                  <a:txBody>
                    <a:bodyPr/>
                    <a:lstStyle/>
                    <a:p>
                      <a:r>
                        <a:t>63</a:t>
                      </a:r>
                    </a:p>
                  </a:txBody>
                  <a:tcPr/>
                </a:tc>
                <a:tc>
                  <a:txBody>
                    <a:bodyPr/>
                    <a:lstStyle/>
                    <a:p>
                      <a:r>
                        <a:t>0</a:t>
                      </a:r>
                    </a:p>
                  </a:txBody>
                  <a:tcPr/>
                </a:tc>
              </a:tr>
              <a:tr h="457200">
                <a:tc>
                  <a:txBody>
                    <a:bodyPr/>
                    <a:lstStyle/>
                    <a:p>
                      <a:r>
                        <a:t>Total</a:t>
                      </a:r>
                    </a:p>
                  </a:txBody>
                  <a:tcPr/>
                </a:tc>
                <a:tc>
                  <a:txBody>
                    <a:bodyPr/>
                    <a:lstStyle/>
                    <a:p>
                      <a:r>
                        <a:t>81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Tell them it’s their mistake</a:t>
                      </a:r>
                    </a:p>
                  </a:txBody>
                  <a:tcPr/>
                </a:tc>
                <a:tc>
                  <a:txBody>
                    <a:bodyPr/>
                    <a:lstStyle/>
                    <a:p>
                      <a:r>
                        <a:t>16</a:t>
                      </a:r>
                    </a:p>
                  </a:txBody>
                  <a:tcPr/>
                </a:tc>
                <a:tc>
                  <a:txBody>
                    <a:bodyPr/>
                    <a:lstStyle/>
                    <a:p>
                      <a:r>
                        <a:t>0</a:t>
                      </a:r>
                    </a:p>
                  </a:txBody>
                  <a:tcPr/>
                </a:tc>
              </a:tr>
              <a:tr h="365760">
                <a:tc>
                  <a:txBody>
                    <a:bodyPr/>
                    <a:lstStyle/>
                    <a:p>
                      <a:r>
                        <a:t>Give excuses</a:t>
                      </a:r>
                    </a:p>
                  </a:txBody>
                  <a:tcPr/>
                </a:tc>
                <a:tc>
                  <a:txBody>
                    <a:bodyPr/>
                    <a:lstStyle/>
                    <a:p>
                      <a:r>
                        <a:t>36</a:t>
                      </a:r>
                    </a:p>
                  </a:txBody>
                  <a:tcPr/>
                </a:tc>
                <a:tc>
                  <a:txBody>
                    <a:bodyPr/>
                    <a:lstStyle/>
                    <a:p>
                      <a:r>
                        <a:t>0</a:t>
                      </a:r>
                    </a:p>
                  </a:txBody>
                  <a:tcPr/>
                </a:tc>
              </a:tr>
              <a:tr h="365760">
                <a:tc>
                  <a:txBody>
                    <a:bodyPr/>
                    <a:lstStyle/>
                    <a:p>
                      <a:r>
                        <a:t>Don’t respond with aggression</a:t>
                      </a:r>
                    </a:p>
                  </a:txBody>
                  <a:tcPr/>
                </a:tc>
                <a:tc>
                  <a:txBody>
                    <a:bodyPr/>
                    <a:lstStyle/>
                    <a:p>
                      <a:r>
                        <a:t>33</a:t>
                      </a:r>
                    </a:p>
                  </a:txBody>
                  <a:tcPr/>
                </a:tc>
                <a:tc>
                  <a:txBody>
                    <a:bodyPr/>
                    <a:lstStyle/>
                    <a:p>
                      <a:r>
                        <a:t>0</a:t>
                      </a:r>
                    </a:p>
                  </a:txBody>
                  <a:tcPr/>
                </a:tc>
              </a:tr>
              <a:tr h="365760">
                <a:tc>
                  <a:txBody>
                    <a:bodyPr/>
                    <a:lstStyle/>
                    <a:p>
                      <a:r>
                        <a:t>Total</a:t>
                      </a:r>
                    </a:p>
                  </a:txBody>
                  <a:tcPr/>
                </a:tc>
                <a:tc>
                  <a:txBody>
                    <a:bodyPr/>
                    <a:lstStyle/>
                    <a:p>
                      <a:r>
                        <a:t>85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 appreciation boosts my energy</a:t>
                      </a:r>
                    </a:p>
                  </a:txBody>
                  <a:tcPr/>
                </a:tc>
                <a:tc>
                  <a:txBody>
                    <a:bodyPr/>
                    <a:lstStyle/>
                    <a:p>
                      <a:r>
                        <a:t>9</a:t>
                      </a:r>
                    </a:p>
                  </a:txBody>
                  <a:tcPr/>
                </a:tc>
                <a:tc>
                  <a:txBody>
                    <a:bodyPr/>
                    <a:lstStyle/>
                    <a:p>
                      <a:r>
                        <a:t>0</a:t>
                      </a:r>
                    </a:p>
                  </a:txBody>
                  <a:tcPr/>
                </a:tc>
              </a:tr>
              <a:tr h="365760">
                <a:tc>
                  <a:txBody>
                    <a:bodyPr/>
                    <a:lstStyle/>
                    <a:p>
                      <a:r>
                        <a:t>No, I don’t feel any difference</a:t>
                      </a:r>
                    </a:p>
                  </a:txBody>
                  <a:tcPr/>
                </a:tc>
                <a:tc>
                  <a:txBody>
                    <a:bodyPr/>
                    <a:lstStyle/>
                    <a:p>
                      <a:r>
                        <a:t>1</a:t>
                      </a:r>
                    </a:p>
                  </a:txBody>
                  <a:tcPr/>
                </a:tc>
                <a:tc>
                  <a:txBody>
                    <a:bodyPr/>
                    <a:lstStyle/>
                    <a:p>
                      <a:r>
                        <a:t>0</a:t>
                      </a:r>
                    </a:p>
                  </a:txBody>
                  <a:tcPr/>
                </a:tc>
              </a:tr>
              <a:tr h="365760">
                <a:tc>
                  <a:txBody>
                    <a:bodyPr/>
                    <a:lstStyle/>
                    <a:p>
                      <a:r>
                        <a:t>I don’t get appreciated much</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11</a:t>
                      </a:r>
                    </a:p>
                  </a:txBody>
                  <a:tcPr/>
                </a:tc>
                <a:tc>
                  <a:txBody>
                    <a:bodyPr/>
                    <a:lstStyle/>
                    <a:p>
                      <a:r>
                        <a:t>0</a:t>
                      </a:r>
                    </a:p>
                  </a:txBody>
                  <a:tcPr/>
                </a:tc>
              </a:tr>
              <a:tr h="4572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About something specific that I did</a:t>
                      </a:r>
                    </a:p>
                  </a:txBody>
                  <a:tcPr/>
                </a:tc>
                <a:tc>
                  <a:txBody>
                    <a:bodyPr/>
                    <a:lstStyle/>
                    <a:p>
                      <a:r>
                        <a:t>3</a:t>
                      </a:r>
                    </a:p>
                  </a:txBody>
                  <a:tcPr/>
                </a:tc>
                <a:tc>
                  <a:txBody>
                    <a:bodyPr/>
                    <a:lstStyle/>
                    <a:p>
                      <a:r>
                        <a:t>0</a:t>
                      </a:r>
                    </a:p>
                  </a:txBody>
                  <a:tcPr/>
                </a:tc>
              </a:tr>
              <a:tr h="365760">
                <a:tc>
                  <a:txBody>
                    <a:bodyPr/>
                    <a:lstStyle/>
                    <a:p>
                      <a:r>
                        <a:t>About me as an individual or about something I value</a:t>
                      </a:r>
                    </a:p>
                  </a:txBody>
                  <a:tcPr/>
                </a:tc>
                <a:tc>
                  <a:txBody>
                    <a:bodyPr/>
                    <a:lstStyle/>
                    <a:p>
                      <a:r>
                        <a:t>4</a:t>
                      </a:r>
                    </a:p>
                  </a:txBody>
                  <a:tcPr/>
                </a:tc>
                <a:tc>
                  <a:txBody>
                    <a:bodyPr/>
                    <a:lstStyle/>
                    <a:p>
                      <a:r>
                        <a:t>0</a:t>
                      </a:r>
                    </a:p>
                  </a:txBody>
                  <a:tcPr/>
                </a:tc>
              </a:tr>
              <a:tr h="365760">
                <a:tc>
                  <a:txBody>
                    <a:bodyPr/>
                    <a:lstStyle/>
                    <a:p>
                      <a:r>
                        <a:t>About the way in which I made a difference to the person who sent me the recognition</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To an extent yes!</a:t>
                      </a:r>
                    </a:p>
                  </a:txBody>
                  <a:tcPr/>
                </a:tc>
                <a:tc>
                  <a:txBody>
                    <a:bodyPr/>
                    <a:lstStyle/>
                    <a:p>
                      <a:r>
                        <a:t>7</a:t>
                      </a:r>
                    </a:p>
                  </a:txBody>
                  <a:tcPr/>
                </a:tc>
                <a:tc>
                  <a:txBody>
                    <a:bodyPr/>
                    <a:lstStyle/>
                    <a:p>
                      <a:r>
                        <a:t>0</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5</a:t>
                      </a:r>
                    </a:p>
                  </a:txBody>
                  <a:tcPr/>
                </a:tc>
                <a:tc>
                  <a:txBody>
                    <a:bodyPr/>
                    <a:lstStyle/>
                    <a:p>
                      <a:r>
                        <a:t>0</a:t>
                      </a:r>
                    </a:p>
                  </a:txBody>
                  <a:tcPr/>
                </a:tc>
              </a:tr>
              <a:tr h="365760">
                <a:tc>
                  <a:txBody>
                    <a:bodyPr/>
                    <a:lstStyle/>
                    <a:p>
                      <a:r>
                        <a:t>Bharat Ratna</a:t>
                      </a:r>
                    </a:p>
                  </a:txBody>
                  <a:tcPr/>
                </a:tc>
                <a:tc>
                  <a:txBody>
                    <a:bodyPr/>
                    <a:lstStyle/>
                    <a:p>
                      <a:r>
                        <a:t>14</a:t>
                      </a:r>
                    </a:p>
                  </a:txBody>
                  <a:tcPr/>
                </a:tc>
                <a:tc>
                  <a:txBody>
                    <a:bodyPr/>
                    <a:lstStyle/>
                    <a:p>
                      <a:r>
                        <a:t>0</a:t>
                      </a:r>
                    </a:p>
                  </a:txBody>
                  <a:tcPr/>
                </a:tc>
              </a:tr>
              <a:tr h="365760">
                <a:tc>
                  <a:txBody>
                    <a:bodyPr/>
                    <a:lstStyle/>
                    <a:p>
                      <a:r>
                        <a:t>Total</a:t>
                      </a:r>
                    </a:p>
                  </a:txBody>
                  <a:tcPr/>
                </a:tc>
                <a:tc>
                  <a:txBody>
                    <a:bodyPr/>
                    <a:lstStyle/>
                    <a:p>
                      <a:r>
                        <a:t>20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1-5 hours</a:t>
                      </a:r>
                    </a:p>
                  </a:txBody>
                  <a:tcPr/>
                </a:tc>
                <a:tc>
                  <a:txBody>
                    <a:bodyPr/>
                    <a:lstStyle/>
                    <a:p>
                      <a:r>
                        <a:t>0</a:t>
                      </a:r>
                    </a:p>
                  </a:txBody>
                  <a:tcPr/>
                </a:tc>
                <a:tc>
                  <a:txBody>
                    <a:bodyPr/>
                    <a:lstStyle/>
                    <a:p>
                      <a:r>
                        <a:t>0</a:t>
                      </a:r>
                    </a:p>
                  </a:txBody>
                  <a:tcPr/>
                </a:tc>
              </a:tr>
              <a:tr h="304800">
                <a:tc>
                  <a:txBody>
                    <a:bodyPr/>
                    <a:lstStyle/>
                    <a:p>
                      <a:r>
                        <a:t>5-15hours</a:t>
                      </a:r>
                    </a:p>
                  </a:txBody>
                  <a:tcPr/>
                </a:tc>
                <a:tc>
                  <a:txBody>
                    <a:bodyPr/>
                    <a:lstStyle/>
                    <a:p>
                      <a:r>
                        <a:t>0</a:t>
                      </a:r>
                    </a:p>
                  </a:txBody>
                  <a:tcPr/>
                </a:tc>
                <a:tc>
                  <a:txBody>
                    <a:bodyPr/>
                    <a:lstStyle/>
                    <a:p>
                      <a:r>
                        <a:t>0</a:t>
                      </a:r>
                    </a:p>
                  </a:txBody>
                  <a:tcPr/>
                </a:tc>
              </a:tr>
              <a:tr h="304800">
                <a:tc>
                  <a:txBody>
                    <a:bodyPr/>
                    <a:lstStyle/>
                    <a:p>
                      <a:r>
                        <a:t>16-40 hours</a:t>
                      </a:r>
                    </a:p>
                  </a:txBody>
                  <a:tcPr/>
                </a:tc>
                <a:tc>
                  <a:txBody>
                    <a:bodyPr/>
                    <a:lstStyle/>
                    <a:p>
                      <a:r>
                        <a:t>0</a:t>
                      </a:r>
                    </a:p>
                  </a:txBody>
                  <a:tcPr/>
                </a:tc>
                <a:tc>
                  <a:txBody>
                    <a:bodyPr/>
                    <a:lstStyle/>
                    <a:p>
                      <a:r>
                        <a:t>0</a:t>
                      </a:r>
                    </a:p>
                  </a:txBody>
                  <a:tcPr/>
                </a:tc>
              </a:tr>
              <a:tr h="304800">
                <a:tc>
                  <a:txBody>
                    <a:bodyPr/>
                    <a:lstStyle/>
                    <a:p>
                      <a:r>
                        <a:t>&gt;41 hours</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&lt; 3 days</a:t>
                      </a:r>
                    </a:p>
                  </a:txBody>
                  <a:tcPr/>
                </a:tc>
                <a:tc>
                  <a:txBody>
                    <a:bodyPr/>
                    <a:lstStyle/>
                    <a:p>
                      <a:r>
                        <a:t>0</a:t>
                      </a:r>
                    </a:p>
                  </a:txBody>
                  <a:tcPr/>
                </a:tc>
                <a:tc>
                  <a:txBody>
                    <a:bodyPr/>
                    <a:lstStyle/>
                    <a:p>
                      <a:r>
                        <a:t>0</a:t>
                      </a:r>
                    </a:p>
                  </a:txBody>
                  <a:tcPr/>
                </a:tc>
              </a:tr>
              <a:tr h="365760">
                <a:tc>
                  <a:txBody>
                    <a:bodyPr/>
                    <a:lstStyle/>
                    <a:p>
                      <a:r>
                        <a:t>3-5 days</a:t>
                      </a:r>
                    </a:p>
                  </a:txBody>
                  <a:tcPr/>
                </a:tc>
                <a:tc>
                  <a:txBody>
                    <a:bodyPr/>
                    <a:lstStyle/>
                    <a:p>
                      <a:r>
                        <a:t>0</a:t>
                      </a:r>
                    </a:p>
                  </a:txBody>
                  <a:tcPr/>
                </a:tc>
                <a:tc>
                  <a:txBody>
                    <a:bodyPr/>
                    <a:lstStyle/>
                    <a:p>
                      <a:r>
                        <a:t>0</a:t>
                      </a:r>
                    </a:p>
                  </a:txBody>
                  <a:tcPr/>
                </a:tc>
              </a:tr>
              <a:tr h="365760">
                <a:tc>
                  <a:txBody>
                    <a:bodyPr/>
                    <a:lstStyle/>
                    <a:p>
                      <a:r>
                        <a:t>6-7 days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0</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1-5 hours</a:t>
                      </a:r>
                    </a:p>
                  </a:txBody>
                  <a:tcPr/>
                </a:tc>
                <a:tc>
                  <a:txBody>
                    <a:bodyPr/>
                    <a:lstStyle/>
                    <a:p>
                      <a:r>
                        <a:t>13</a:t>
                      </a:r>
                    </a:p>
                  </a:txBody>
                  <a:tcPr/>
                </a:tc>
                <a:tc>
                  <a:txBody>
                    <a:bodyPr/>
                    <a:lstStyle/>
                    <a:p>
                      <a:r>
                        <a:t>0</a:t>
                      </a:r>
                    </a:p>
                  </a:txBody>
                  <a:tcPr/>
                </a:tc>
              </a:tr>
              <a:tr h="304800">
                <a:tc>
                  <a:txBody>
                    <a:bodyPr/>
                    <a:lstStyle/>
                    <a:p>
                      <a:r>
                        <a:t>5-15hours</a:t>
                      </a:r>
                    </a:p>
                  </a:txBody>
                  <a:tcPr/>
                </a:tc>
                <a:tc>
                  <a:txBody>
                    <a:bodyPr/>
                    <a:lstStyle/>
                    <a:p>
                      <a:r>
                        <a:t>12</a:t>
                      </a:r>
                    </a:p>
                  </a:txBody>
                  <a:tcPr/>
                </a:tc>
                <a:tc>
                  <a:txBody>
                    <a:bodyPr/>
                    <a:lstStyle/>
                    <a:p>
                      <a:r>
                        <a:t>0</a:t>
                      </a:r>
                    </a:p>
                  </a:txBody>
                  <a:tcPr/>
                </a:tc>
              </a:tr>
              <a:tr h="304800">
                <a:tc>
                  <a:txBody>
                    <a:bodyPr/>
                    <a:lstStyle/>
                    <a:p>
                      <a:r>
                        <a:t>16-40 hours</a:t>
                      </a:r>
                    </a:p>
                  </a:txBody>
                  <a:tcPr/>
                </a:tc>
                <a:tc>
                  <a:txBody>
                    <a:bodyPr/>
                    <a:lstStyle/>
                    <a:p>
                      <a:r>
                        <a:t>15</a:t>
                      </a:r>
                    </a:p>
                  </a:txBody>
                  <a:tcPr/>
                </a:tc>
                <a:tc>
                  <a:txBody>
                    <a:bodyPr/>
                    <a:lstStyle/>
                    <a:p>
                      <a:r>
                        <a:t>0</a:t>
                      </a:r>
                    </a:p>
                  </a:txBody>
                  <a:tcPr/>
                </a:tc>
              </a:tr>
              <a:tr h="304800">
                <a:tc>
                  <a:txBody>
                    <a:bodyPr/>
                    <a:lstStyle/>
                    <a:p>
                      <a:r>
                        <a:t>&gt;41 hours</a:t>
                      </a:r>
                    </a:p>
                  </a:txBody>
                  <a:tcPr/>
                </a:tc>
                <a:tc>
                  <a:txBody>
                    <a:bodyPr/>
                    <a:lstStyle/>
                    <a:p>
                      <a:r>
                        <a:t>35</a:t>
                      </a:r>
                    </a:p>
                  </a:txBody>
                  <a:tcPr/>
                </a:tc>
                <a:tc>
                  <a:txBody>
                    <a:bodyPr/>
                    <a:lstStyle/>
                    <a:p>
                      <a:r>
                        <a:t>0</a:t>
                      </a:r>
                    </a:p>
                  </a:txBody>
                  <a:tcPr/>
                </a:tc>
              </a:tr>
              <a:tr h="30480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&lt; 3 days</a:t>
                      </a:r>
                    </a:p>
                  </a:txBody>
                  <a:tcPr/>
                </a:tc>
                <a:tc>
                  <a:txBody>
                    <a:bodyPr/>
                    <a:lstStyle/>
                    <a:p>
                      <a:r>
                        <a:t>10</a:t>
                      </a:r>
                    </a:p>
                  </a:txBody>
                  <a:tcPr/>
                </a:tc>
                <a:tc>
                  <a:txBody>
                    <a:bodyPr/>
                    <a:lstStyle/>
                    <a:p>
                      <a:r>
                        <a:t>0</a:t>
                      </a:r>
                    </a:p>
                  </a:txBody>
                  <a:tcPr/>
                </a:tc>
              </a:tr>
              <a:tr h="365760">
                <a:tc>
                  <a:txBody>
                    <a:bodyPr/>
                    <a:lstStyle/>
                    <a:p>
                      <a:r>
                        <a:t>3-5 days</a:t>
                      </a:r>
                    </a:p>
                  </a:txBody>
                  <a:tcPr/>
                </a:tc>
                <a:tc>
                  <a:txBody>
                    <a:bodyPr/>
                    <a:lstStyle/>
                    <a:p>
                      <a:r>
                        <a:t>10</a:t>
                      </a:r>
                    </a:p>
                  </a:txBody>
                  <a:tcPr/>
                </a:tc>
                <a:tc>
                  <a:txBody>
                    <a:bodyPr/>
                    <a:lstStyle/>
                    <a:p>
                      <a:r>
                        <a:t>0</a:t>
                      </a:r>
                    </a:p>
                  </a:txBody>
                  <a:tcPr/>
                </a:tc>
              </a:tr>
              <a:tr h="365760">
                <a:tc>
                  <a:txBody>
                    <a:bodyPr/>
                    <a:lstStyle/>
                    <a:p>
                      <a:r>
                        <a:t>6-7 days</a:t>
                      </a:r>
                    </a:p>
                  </a:txBody>
                  <a:tcPr/>
                </a:tc>
                <a:tc>
                  <a:txBody>
                    <a:bodyPr/>
                    <a:lstStyle/>
                    <a:p>
                      <a:r>
                        <a:t>55</a:t>
                      </a:r>
                    </a:p>
                  </a:txBody>
                  <a:tcPr/>
                </a:tc>
                <a:tc>
                  <a:txBody>
                    <a:bodyPr/>
                    <a:lstStyle/>
                    <a:p>
                      <a:r>
                        <a:t>0</a:t>
                      </a:r>
                    </a:p>
                  </a:txBody>
                  <a:tcPr/>
                </a:tc>
              </a:tr>
              <a:tr h="36576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Sri</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3</a:t>
                      </a:r>
                    </a:p>
                  </a:txBody>
                  <a:tcPr/>
                </a:tc>
                <a:tc>
                  <a:txBody>
                    <a:bodyPr/>
                    <a:lstStyle/>
                    <a:p>
                      <a:r>
                        <a:t>0</a:t>
                      </a:r>
                    </a:p>
                  </a:txBody>
                  <a:tcPr/>
                </a:tc>
              </a:tr>
              <a:tr h="365760">
                <a:tc>
                  <a:txBody>
                    <a:bodyPr/>
                    <a:lstStyle/>
                    <a:p>
                      <a:r>
                        <a:t>Rajiv Gandhi Khel Ratna Award</a:t>
                      </a:r>
                    </a:p>
                  </a:txBody>
                  <a:tcPr/>
                </a:tc>
                <a:tc>
                  <a:txBody>
                    <a:bodyPr/>
                    <a:lstStyle/>
                    <a:p>
                      <a:r>
                        <a:t>13</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1</a:t>
                      </a:r>
                    </a:p>
                  </a:txBody>
                  <a:tcPr/>
                </a:tc>
                <a:tc>
                  <a:txBody>
                    <a:bodyPr/>
                    <a:lstStyle/>
                    <a:p>
                      <a:r>
                        <a:t>0</a:t>
                      </a:r>
                    </a:p>
                  </a:txBody>
                  <a:tcPr/>
                </a:tc>
              </a:tr>
              <a:tr h="365760">
                <a:tc>
                  <a:txBody>
                    <a:bodyPr/>
                    <a:lstStyle/>
                    <a:p>
                      <a:r>
                        <a:t>Jnanpith Award</a:t>
                      </a:r>
                    </a:p>
                  </a:txBody>
                  <a:tcPr/>
                </a:tc>
                <a:tc>
                  <a:txBody>
                    <a:bodyPr/>
                    <a:lstStyle/>
                    <a:p>
                      <a:r>
                        <a:t>12</a:t>
                      </a:r>
                    </a:p>
                  </a:txBody>
                  <a:tcPr/>
                </a:tc>
                <a:tc>
                  <a:txBody>
                    <a:bodyPr/>
                    <a:lstStyle/>
                    <a:p>
                      <a:r>
                        <a:t>0</a:t>
                      </a:r>
                    </a:p>
                  </a:txBody>
                  <a:tcPr/>
                </a:tc>
              </a:tr>
              <a:tr h="365760">
                <a:tc>
                  <a:txBody>
                    <a:bodyPr/>
                    <a:lstStyle/>
                    <a:p>
                      <a:r>
                        <a:t>Padma Bhushan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Vibhushan</a:t>
                      </a:r>
                    </a:p>
                  </a:txBody>
                  <a:tcPr/>
                </a:tc>
                <a:tc>
                  <a:txBody>
                    <a:bodyPr/>
                    <a:lstStyle/>
                    <a:p>
                      <a:r>
                        <a:t>11</a:t>
                      </a:r>
                    </a:p>
                  </a:txBody>
                  <a:tcPr/>
                </a:tc>
                <a:tc>
                  <a:txBody>
                    <a:bodyPr/>
                    <a:lstStyle/>
                    <a:p>
                      <a:r>
                        <a:t>0</a:t>
                      </a:r>
                    </a:p>
                  </a:txBody>
                  <a:tcPr/>
                </a:tc>
              </a:tr>
              <a:tr h="365760">
                <a:tc>
                  <a:txBody>
                    <a:bodyPr/>
                    <a:lstStyle/>
                    <a:p>
                      <a:r>
                        <a:t>Padma Bhushan</a:t>
                      </a:r>
                    </a:p>
                  </a:txBody>
                  <a:tcPr/>
                </a:tc>
                <a:tc>
                  <a:txBody>
                    <a:bodyPr/>
                    <a:lstStyle/>
                    <a:p>
                      <a:r>
                        <a:t>6</a:t>
                      </a:r>
                    </a:p>
                  </a:txBody>
                  <a:tcPr/>
                </a:tc>
                <a:tc>
                  <a:txBody>
                    <a:bodyPr/>
                    <a:lstStyle/>
                    <a:p>
                      <a:r>
                        <a:t>0</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