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/>
              <a:t>Full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From 2022-06-01 to 2022-06-20</a:t>
            </a:r>
          </a:p>
        </p:txBody>
      </p:sp>
      <p:pic>
        <p:nvPicPr>
          <p:cNvPr id="4" name="Picture 3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79" y="18288"/>
            <a:ext cx="1408176" cy="12984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Download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4980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463040"/>
                <a:gridCol w="1828800"/>
                <a:gridCol w="914400"/>
                <a:gridCol w="1463040"/>
              </a:tblGrid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Downloaded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Yet to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% Download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76%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74%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Active Listening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Coping with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Dealing with Crises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Feedback Skills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161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First Impressions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Getting to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Goal 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Gratitude For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Induction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 Blanchard's Balances Work And 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Leaders and Leadership Styles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Listening Skills - CPD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Managing Oneself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Negotiation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/>
                <a:gridCol w="2171700"/>
                <a:gridCol w="2171700"/>
                <a:gridCol w="2171700"/>
              </a:tblGrid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Situational Leadership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2870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288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3192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