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51 wit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2022-06-01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8572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e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2478024"/>
            <a:ext cx="1773936" cy="1344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7360" y="137160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6576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FFFFFF"/>
                </a:solidFill>
              </a:rPr>
              <a:t>www.seek-app.com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16552" y="1965960"/>
            <a:ext cx="3685032" cy="4023360"/>
          </a:xfrm>
          <a:prstGeom prst="roundRect">
            <a:avLst/>
          </a:prstGeom>
          <a:solidFill>
            <a:srgbClr val="FFFFFF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