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charts/chart10.xml" ContentType="application/vnd.openxmlformats-officedocument.drawingml.chart+xml"/>
  <Override PartName="/ppt/charts/chart100.xml" ContentType="application/vnd.openxmlformats-officedocument.drawingml.chart+xml"/>
  <Override PartName="/ppt/charts/chart101.xml" ContentType="application/vnd.openxmlformats-officedocument.drawingml.chart+xml"/>
  <Override PartName="/ppt/charts/chart102.xml" ContentType="application/vnd.openxmlformats-officedocument.drawingml.chart+xml"/>
  <Override PartName="/ppt/charts/chart103.xml" ContentType="application/vnd.openxmlformats-officedocument.drawingml.chart+xml"/>
  <Override PartName="/ppt/charts/chart104.xml" ContentType="application/vnd.openxmlformats-officedocument.drawingml.chart+xml"/>
  <Override PartName="/ppt/charts/chart105.xml" ContentType="application/vnd.openxmlformats-officedocument.drawingml.chart+xml"/>
  <Override PartName="/ppt/charts/chart106.xml" ContentType="application/vnd.openxmlformats-officedocument.drawingml.chart+xml"/>
  <Override PartName="/ppt/charts/chart107.xml" ContentType="application/vnd.openxmlformats-officedocument.drawingml.chart+xml"/>
  <Override PartName="/ppt/charts/chart108.xml" ContentType="application/vnd.openxmlformats-officedocument.drawingml.chart+xml"/>
  <Override PartName="/ppt/charts/chart109.xml" ContentType="application/vnd.openxmlformats-officedocument.drawingml.chart+xml"/>
  <Override PartName="/ppt/charts/chart11.xml" ContentType="application/vnd.openxmlformats-officedocument.drawingml.chart+xml"/>
  <Override PartName="/ppt/charts/chart110.xml" ContentType="application/vnd.openxmlformats-officedocument.drawingml.chart+xml"/>
  <Override PartName="/ppt/charts/chart111.xml" ContentType="application/vnd.openxmlformats-officedocument.drawingml.chart+xml"/>
  <Override PartName="/ppt/charts/chart112.xml" ContentType="application/vnd.openxmlformats-officedocument.drawingml.chart+xml"/>
  <Override PartName="/ppt/charts/chart113.xml" ContentType="application/vnd.openxmlformats-officedocument.drawingml.chart+xml"/>
  <Override PartName="/ppt/charts/chart114.xml" ContentType="application/vnd.openxmlformats-officedocument.drawingml.chart+xml"/>
  <Override PartName="/ppt/charts/chart115.xml" ContentType="application/vnd.openxmlformats-officedocument.drawingml.chart+xml"/>
  <Override PartName="/ppt/charts/chart116.xml" ContentType="application/vnd.openxmlformats-officedocument.drawingml.chart+xml"/>
  <Override PartName="/ppt/charts/chart117.xml" ContentType="application/vnd.openxmlformats-officedocument.drawingml.chart+xml"/>
  <Override PartName="/ppt/charts/chart118.xml" ContentType="application/vnd.openxmlformats-officedocument.drawingml.chart+xml"/>
  <Override PartName="/ppt/charts/chart119.xml" ContentType="application/vnd.openxmlformats-officedocument.drawingml.chart+xml"/>
  <Override PartName="/ppt/charts/chart12.xml" ContentType="application/vnd.openxmlformats-officedocument.drawingml.chart+xml"/>
  <Override PartName="/ppt/charts/chart120.xml" ContentType="application/vnd.openxmlformats-officedocument.drawingml.chart+xml"/>
  <Override PartName="/ppt/charts/chart121.xml" ContentType="application/vnd.openxmlformats-officedocument.drawingml.chart+xml"/>
  <Override PartName="/ppt/charts/chart122.xml" ContentType="application/vnd.openxmlformats-officedocument.drawingml.chart+xml"/>
  <Override PartName="/ppt/charts/chart123.xml" ContentType="application/vnd.openxmlformats-officedocument.drawingml.chart+xml"/>
  <Override PartName="/ppt/charts/chart124.xml" ContentType="application/vnd.openxmlformats-officedocument.drawingml.chart+xml"/>
  <Override PartName="/ppt/charts/chart125.xml" ContentType="application/vnd.openxmlformats-officedocument.drawingml.chart+xml"/>
  <Override PartName="/ppt/charts/chart126.xml" ContentType="application/vnd.openxmlformats-officedocument.drawingml.chart+xml"/>
  <Override PartName="/ppt/charts/chart127.xml" ContentType="application/vnd.openxmlformats-officedocument.drawingml.chart+xml"/>
  <Override PartName="/ppt/charts/chart128.xml" ContentType="application/vnd.openxmlformats-officedocument.drawingml.chart+xml"/>
  <Override PartName="/ppt/charts/chart129.xml" ContentType="application/vnd.openxmlformats-officedocument.drawingml.chart+xml"/>
  <Override PartName="/ppt/charts/chart13.xml" ContentType="application/vnd.openxmlformats-officedocument.drawingml.chart+xml"/>
  <Override PartName="/ppt/charts/chart130.xml" ContentType="application/vnd.openxmlformats-officedocument.drawingml.chart+xml"/>
  <Override PartName="/ppt/charts/chart131.xml" ContentType="application/vnd.openxmlformats-officedocument.drawingml.chart+xml"/>
  <Override PartName="/ppt/charts/chart132.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charts/chart7.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charts/chart73.xml" ContentType="application/vnd.openxmlformats-officedocument.drawingml.chart+xml"/>
  <Override PartName="/ppt/charts/chart74.xml" ContentType="application/vnd.openxmlformats-officedocument.drawingml.chart+xml"/>
  <Override PartName="/ppt/charts/chart75.xml" ContentType="application/vnd.openxmlformats-officedocument.drawingml.chart+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charts/chart79.xml" ContentType="application/vnd.openxmlformats-officedocument.drawingml.chart+xml"/>
  <Override PartName="/ppt/charts/chart8.xml" ContentType="application/vnd.openxmlformats-officedocument.drawingml.chart+xml"/>
  <Override PartName="/ppt/charts/chart80.xml" ContentType="application/vnd.openxmlformats-officedocument.drawingml.chart+xml"/>
  <Override PartName="/ppt/charts/chart81.xml" ContentType="application/vnd.openxmlformats-officedocument.drawingml.chart+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charts/chart85.xml" ContentType="application/vnd.openxmlformats-officedocument.drawingml.chart+xml"/>
  <Override PartName="/ppt/charts/chart86.xml" ContentType="application/vnd.openxmlformats-officedocument.drawingml.chart+xml"/>
  <Override PartName="/ppt/charts/chart87.xml" ContentType="application/vnd.openxmlformats-officedocument.drawingml.chart+xml"/>
  <Override PartName="/ppt/charts/chart88.xml" ContentType="application/vnd.openxmlformats-officedocument.drawingml.chart+xml"/>
  <Override PartName="/ppt/charts/chart89.xml" ContentType="application/vnd.openxmlformats-officedocument.drawingml.chart+xml"/>
  <Override PartName="/ppt/charts/chart9.xml" ContentType="application/vnd.openxmlformats-officedocument.drawingml.chart+xml"/>
  <Override PartName="/ppt/charts/chart90.xml" ContentType="application/vnd.openxmlformats-officedocument.drawingml.chart+xml"/>
  <Override PartName="/ppt/charts/chart91.xml" ContentType="application/vnd.openxmlformats-officedocument.drawingml.chart+xml"/>
  <Override PartName="/ppt/charts/chart92.xml" ContentType="application/vnd.openxmlformats-officedocument.drawingml.chart+xml"/>
  <Override PartName="/ppt/charts/chart93.xml" ContentType="application/vnd.openxmlformats-officedocument.drawingml.chart+xml"/>
  <Override PartName="/ppt/charts/chart94.xml" ContentType="application/vnd.openxmlformats-officedocument.drawingml.chart+xml"/>
  <Override PartName="/ppt/charts/chart95.xml" ContentType="application/vnd.openxmlformats-officedocument.drawingml.chart+xml"/>
  <Override PartName="/ppt/charts/chart96.xml" ContentType="application/vnd.openxmlformats-officedocument.drawingml.chart+xml"/>
  <Override PartName="/ppt/charts/chart97.xml" ContentType="application/vnd.openxmlformats-officedocument.drawingml.chart+xml"/>
  <Override PartName="/ppt/charts/chart98.xml" ContentType="application/vnd.openxmlformats-officedocument.drawingml.chart+xml"/>
  <Override PartName="/ppt/charts/chart99.xml" ContentType="application/vnd.openxmlformats-officedocument.drawingml.char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00" Type="http://schemas.openxmlformats.org/officeDocument/2006/relationships/slide" Target="slides/slide94.xml"/><Relationship Id="rId101" Type="http://schemas.openxmlformats.org/officeDocument/2006/relationships/slide" Target="slides/slide95.xml"/><Relationship Id="rId102" Type="http://schemas.openxmlformats.org/officeDocument/2006/relationships/slide" Target="slides/slide96.xml"/><Relationship Id="rId103" Type="http://schemas.openxmlformats.org/officeDocument/2006/relationships/slide" Target="slides/slide97.xml"/><Relationship Id="rId104" Type="http://schemas.openxmlformats.org/officeDocument/2006/relationships/slide" Target="slides/slide98.xml"/><Relationship Id="rId105" Type="http://schemas.openxmlformats.org/officeDocument/2006/relationships/slide" Target="slides/slide99.xml"/><Relationship Id="rId106" Type="http://schemas.openxmlformats.org/officeDocument/2006/relationships/slide" Target="slides/slide100.xml"/><Relationship Id="rId107" Type="http://schemas.openxmlformats.org/officeDocument/2006/relationships/slide" Target="slides/slide101.xml"/><Relationship Id="rId108" Type="http://schemas.openxmlformats.org/officeDocument/2006/relationships/slide" Target="slides/slide102.xml"/><Relationship Id="rId109" Type="http://schemas.openxmlformats.org/officeDocument/2006/relationships/slide" Target="slides/slide103.xml"/><Relationship Id="rId11" Type="http://schemas.openxmlformats.org/officeDocument/2006/relationships/slide" Target="slides/slide5.xml"/><Relationship Id="rId110" Type="http://schemas.openxmlformats.org/officeDocument/2006/relationships/slide" Target="slides/slide104.xml"/><Relationship Id="rId111" Type="http://schemas.openxmlformats.org/officeDocument/2006/relationships/slide" Target="slides/slide105.xml"/><Relationship Id="rId112" Type="http://schemas.openxmlformats.org/officeDocument/2006/relationships/slide" Target="slides/slide106.xml"/><Relationship Id="rId113" Type="http://schemas.openxmlformats.org/officeDocument/2006/relationships/slide" Target="slides/slide107.xml"/><Relationship Id="rId114" Type="http://schemas.openxmlformats.org/officeDocument/2006/relationships/slide" Target="slides/slide108.xml"/><Relationship Id="rId115" Type="http://schemas.openxmlformats.org/officeDocument/2006/relationships/slide" Target="slides/slide109.xml"/><Relationship Id="rId116" Type="http://schemas.openxmlformats.org/officeDocument/2006/relationships/slide" Target="slides/slide110.xml"/><Relationship Id="rId117" Type="http://schemas.openxmlformats.org/officeDocument/2006/relationships/slide" Target="slides/slide111.xml"/><Relationship Id="rId118" Type="http://schemas.openxmlformats.org/officeDocument/2006/relationships/slide" Target="slides/slide112.xml"/><Relationship Id="rId119" Type="http://schemas.openxmlformats.org/officeDocument/2006/relationships/slide" Target="slides/slide113.xml"/><Relationship Id="rId12" Type="http://schemas.openxmlformats.org/officeDocument/2006/relationships/slide" Target="slides/slide6.xml"/><Relationship Id="rId120" Type="http://schemas.openxmlformats.org/officeDocument/2006/relationships/slide" Target="slides/slide114.xml"/><Relationship Id="rId121" Type="http://schemas.openxmlformats.org/officeDocument/2006/relationships/slide" Target="slides/slide115.xml"/><Relationship Id="rId122" Type="http://schemas.openxmlformats.org/officeDocument/2006/relationships/slide" Target="slides/slide116.xml"/><Relationship Id="rId123" Type="http://schemas.openxmlformats.org/officeDocument/2006/relationships/slide" Target="slides/slide117.xml"/><Relationship Id="rId124" Type="http://schemas.openxmlformats.org/officeDocument/2006/relationships/slide" Target="slides/slide118.xml"/><Relationship Id="rId125" Type="http://schemas.openxmlformats.org/officeDocument/2006/relationships/slide" Target="slides/slide119.xml"/><Relationship Id="rId126" Type="http://schemas.openxmlformats.org/officeDocument/2006/relationships/slide" Target="slides/slide120.xml"/><Relationship Id="rId127" Type="http://schemas.openxmlformats.org/officeDocument/2006/relationships/slide" Target="slides/slide121.xml"/><Relationship Id="rId128" Type="http://schemas.openxmlformats.org/officeDocument/2006/relationships/slide" Target="slides/slide122.xml"/><Relationship Id="rId129" Type="http://schemas.openxmlformats.org/officeDocument/2006/relationships/slide" Target="slides/slide123.xml"/><Relationship Id="rId13" Type="http://schemas.openxmlformats.org/officeDocument/2006/relationships/slide" Target="slides/slide7.xml"/><Relationship Id="rId130" Type="http://schemas.openxmlformats.org/officeDocument/2006/relationships/slide" Target="slides/slide124.xml"/><Relationship Id="rId131" Type="http://schemas.openxmlformats.org/officeDocument/2006/relationships/slide" Target="slides/slide125.xml"/><Relationship Id="rId132" Type="http://schemas.openxmlformats.org/officeDocument/2006/relationships/slide" Target="slides/slide126.xml"/><Relationship Id="rId133" Type="http://schemas.openxmlformats.org/officeDocument/2006/relationships/slide" Target="slides/slide127.xml"/><Relationship Id="rId134" Type="http://schemas.openxmlformats.org/officeDocument/2006/relationships/slide" Target="slides/slide128.xml"/><Relationship Id="rId135" Type="http://schemas.openxmlformats.org/officeDocument/2006/relationships/slide" Target="slides/slide129.xml"/><Relationship Id="rId136" Type="http://schemas.openxmlformats.org/officeDocument/2006/relationships/slide" Target="slides/slide130.xml"/><Relationship Id="rId137" Type="http://schemas.openxmlformats.org/officeDocument/2006/relationships/slide" Target="slides/slide131.xml"/><Relationship Id="rId138" Type="http://schemas.openxmlformats.org/officeDocument/2006/relationships/slide" Target="slides/slide132.xml"/><Relationship Id="rId139" Type="http://schemas.openxmlformats.org/officeDocument/2006/relationships/slide" Target="slides/slide133.xml"/><Relationship Id="rId14" Type="http://schemas.openxmlformats.org/officeDocument/2006/relationships/slide" Target="slides/slide8.xml"/><Relationship Id="rId140" Type="http://schemas.openxmlformats.org/officeDocument/2006/relationships/slide" Target="slides/slide134.xml"/><Relationship Id="rId141" Type="http://schemas.openxmlformats.org/officeDocument/2006/relationships/slide" Target="slides/slide135.xml"/><Relationship Id="rId142" Type="http://schemas.openxmlformats.org/officeDocument/2006/relationships/slide" Target="slides/slide136.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 Type="http://schemas.openxmlformats.org/officeDocument/2006/relationships/printerSettings" Target="printerSettings/printerSettings1.bin"/><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 Type="http://schemas.openxmlformats.org/officeDocument/2006/relationships/presProps" Target="presProps.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 Type="http://schemas.openxmlformats.org/officeDocument/2006/relationships/viewProps" Target="viewProps.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 Type="http://schemas.openxmlformats.org/officeDocument/2006/relationships/theme" Target="theme/theme1.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 Type="http://schemas.openxmlformats.org/officeDocument/2006/relationships/tableStyles" Target="tableStyles.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 Type="http://schemas.openxmlformats.org/officeDocument/2006/relationships/slide" Target="slides/slide1.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 Type="http://schemas.openxmlformats.org/officeDocument/2006/relationships/slide" Target="slides/slide2.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 Id="rId9" Type="http://schemas.openxmlformats.org/officeDocument/2006/relationships/slide" Target="slides/slide3.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 Id="rId95" Type="http://schemas.openxmlformats.org/officeDocument/2006/relationships/slide" Target="slides/slide89.xml"/><Relationship Id="rId96" Type="http://schemas.openxmlformats.org/officeDocument/2006/relationships/slide" Target="slides/slide90.xml"/><Relationship Id="rId97" Type="http://schemas.openxmlformats.org/officeDocument/2006/relationships/slide" Target="slides/slide91.xml"/><Relationship Id="rId98" Type="http://schemas.openxmlformats.org/officeDocument/2006/relationships/slide" Target="slides/slide92.xml"/><Relationship Id="rId99" Type="http://schemas.openxmlformats.org/officeDocument/2006/relationships/slide" Target="slides/slide9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Sheet10.xlsx"/></Relationships>
</file>

<file path=ppt/charts/_rels/chart100.xml.rels><?xml version='1.0' encoding='UTF-8' standalone='yes'?>
<Relationships xmlns="http://schemas.openxmlformats.org/package/2006/relationships"><Relationship Id="rId1" Type="http://schemas.openxmlformats.org/officeDocument/2006/relationships/package" Target="../embeddings/Microsoft_Excel_Sheet100.xlsx"/></Relationships>
</file>

<file path=ppt/charts/_rels/chart101.xml.rels><?xml version='1.0' encoding='UTF-8' standalone='yes'?>
<Relationships xmlns="http://schemas.openxmlformats.org/package/2006/relationships"><Relationship Id="rId1" Type="http://schemas.openxmlformats.org/officeDocument/2006/relationships/package" Target="../embeddings/Microsoft_Excel_Sheet101.xlsx"/></Relationships>
</file>

<file path=ppt/charts/_rels/chart102.xml.rels><?xml version='1.0' encoding='UTF-8' standalone='yes'?>
<Relationships xmlns="http://schemas.openxmlformats.org/package/2006/relationships"><Relationship Id="rId1" Type="http://schemas.openxmlformats.org/officeDocument/2006/relationships/package" Target="../embeddings/Microsoft_Excel_Sheet102.xlsx"/></Relationships>
</file>

<file path=ppt/charts/_rels/chart103.xml.rels><?xml version='1.0' encoding='UTF-8' standalone='yes'?>
<Relationships xmlns="http://schemas.openxmlformats.org/package/2006/relationships"><Relationship Id="rId1" Type="http://schemas.openxmlformats.org/officeDocument/2006/relationships/package" Target="../embeddings/Microsoft_Excel_Sheet103.xlsx"/></Relationships>
</file>

<file path=ppt/charts/_rels/chart104.xml.rels><?xml version='1.0' encoding='UTF-8' standalone='yes'?>
<Relationships xmlns="http://schemas.openxmlformats.org/package/2006/relationships"><Relationship Id="rId1" Type="http://schemas.openxmlformats.org/officeDocument/2006/relationships/package" Target="../embeddings/Microsoft_Excel_Sheet104.xlsx"/></Relationships>
</file>

<file path=ppt/charts/_rels/chart105.xml.rels><?xml version='1.0' encoding='UTF-8' standalone='yes'?>
<Relationships xmlns="http://schemas.openxmlformats.org/package/2006/relationships"><Relationship Id="rId1" Type="http://schemas.openxmlformats.org/officeDocument/2006/relationships/package" Target="../embeddings/Microsoft_Excel_Sheet105.xlsx"/></Relationships>
</file>

<file path=ppt/charts/_rels/chart106.xml.rels><?xml version='1.0' encoding='UTF-8' standalone='yes'?>
<Relationships xmlns="http://schemas.openxmlformats.org/package/2006/relationships"><Relationship Id="rId1" Type="http://schemas.openxmlformats.org/officeDocument/2006/relationships/package" Target="../embeddings/Microsoft_Excel_Sheet106.xlsx"/></Relationships>
</file>

<file path=ppt/charts/_rels/chart107.xml.rels><?xml version='1.0' encoding='UTF-8' standalone='yes'?>
<Relationships xmlns="http://schemas.openxmlformats.org/package/2006/relationships"><Relationship Id="rId1" Type="http://schemas.openxmlformats.org/officeDocument/2006/relationships/package" Target="../embeddings/Microsoft_Excel_Sheet107.xlsx"/></Relationships>
</file>

<file path=ppt/charts/_rels/chart108.xml.rels><?xml version='1.0' encoding='UTF-8' standalone='yes'?>
<Relationships xmlns="http://schemas.openxmlformats.org/package/2006/relationships"><Relationship Id="rId1" Type="http://schemas.openxmlformats.org/officeDocument/2006/relationships/package" Target="../embeddings/Microsoft_Excel_Sheet108.xlsx"/></Relationships>
</file>

<file path=ppt/charts/_rels/chart109.xml.rels><?xml version='1.0' encoding='UTF-8' standalone='yes'?>
<Relationships xmlns="http://schemas.openxmlformats.org/package/2006/relationships"><Relationship Id="rId1" Type="http://schemas.openxmlformats.org/officeDocument/2006/relationships/package" Target="../embeddings/Microsoft_Excel_Sheet10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Sheet11.xlsx"/></Relationships>
</file>

<file path=ppt/charts/_rels/chart110.xml.rels><?xml version='1.0' encoding='UTF-8' standalone='yes'?>
<Relationships xmlns="http://schemas.openxmlformats.org/package/2006/relationships"><Relationship Id="rId1" Type="http://schemas.openxmlformats.org/officeDocument/2006/relationships/package" Target="../embeddings/Microsoft_Excel_Sheet110.xlsx"/></Relationships>
</file>

<file path=ppt/charts/_rels/chart111.xml.rels><?xml version='1.0' encoding='UTF-8' standalone='yes'?>
<Relationships xmlns="http://schemas.openxmlformats.org/package/2006/relationships"><Relationship Id="rId1" Type="http://schemas.openxmlformats.org/officeDocument/2006/relationships/package" Target="../embeddings/Microsoft_Excel_Sheet111.xlsx"/></Relationships>
</file>

<file path=ppt/charts/_rels/chart112.xml.rels><?xml version='1.0' encoding='UTF-8' standalone='yes'?>
<Relationships xmlns="http://schemas.openxmlformats.org/package/2006/relationships"><Relationship Id="rId1" Type="http://schemas.openxmlformats.org/officeDocument/2006/relationships/package" Target="../embeddings/Microsoft_Excel_Sheet112.xlsx"/></Relationships>
</file>

<file path=ppt/charts/_rels/chart113.xml.rels><?xml version='1.0' encoding='UTF-8' standalone='yes'?>
<Relationships xmlns="http://schemas.openxmlformats.org/package/2006/relationships"><Relationship Id="rId1" Type="http://schemas.openxmlformats.org/officeDocument/2006/relationships/package" Target="../embeddings/Microsoft_Excel_Sheet113.xlsx"/></Relationships>
</file>

<file path=ppt/charts/_rels/chart114.xml.rels><?xml version='1.0' encoding='UTF-8' standalone='yes'?>
<Relationships xmlns="http://schemas.openxmlformats.org/package/2006/relationships"><Relationship Id="rId1" Type="http://schemas.openxmlformats.org/officeDocument/2006/relationships/package" Target="../embeddings/Microsoft_Excel_Sheet114.xlsx"/></Relationships>
</file>

<file path=ppt/charts/_rels/chart115.xml.rels><?xml version='1.0' encoding='UTF-8' standalone='yes'?>
<Relationships xmlns="http://schemas.openxmlformats.org/package/2006/relationships"><Relationship Id="rId1" Type="http://schemas.openxmlformats.org/officeDocument/2006/relationships/package" Target="../embeddings/Microsoft_Excel_Sheet115.xlsx"/></Relationships>
</file>

<file path=ppt/charts/_rels/chart116.xml.rels><?xml version='1.0' encoding='UTF-8' standalone='yes'?>
<Relationships xmlns="http://schemas.openxmlformats.org/package/2006/relationships"><Relationship Id="rId1" Type="http://schemas.openxmlformats.org/officeDocument/2006/relationships/package" Target="../embeddings/Microsoft_Excel_Sheet116.xlsx"/></Relationships>
</file>

<file path=ppt/charts/_rels/chart117.xml.rels><?xml version='1.0' encoding='UTF-8' standalone='yes'?>
<Relationships xmlns="http://schemas.openxmlformats.org/package/2006/relationships"><Relationship Id="rId1" Type="http://schemas.openxmlformats.org/officeDocument/2006/relationships/package" Target="../embeddings/Microsoft_Excel_Sheet117.xlsx"/></Relationships>
</file>

<file path=ppt/charts/_rels/chart118.xml.rels><?xml version='1.0' encoding='UTF-8' standalone='yes'?>
<Relationships xmlns="http://schemas.openxmlformats.org/package/2006/relationships"><Relationship Id="rId1" Type="http://schemas.openxmlformats.org/officeDocument/2006/relationships/package" Target="../embeddings/Microsoft_Excel_Sheet118.xlsx"/></Relationships>
</file>

<file path=ppt/charts/_rels/chart119.xml.rels><?xml version='1.0' encoding='UTF-8' standalone='yes'?>
<Relationships xmlns="http://schemas.openxmlformats.org/package/2006/relationships"><Relationship Id="rId1" Type="http://schemas.openxmlformats.org/officeDocument/2006/relationships/package" Target="../embeddings/Microsoft_Excel_Sheet119.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Sheet12.xlsx"/></Relationships>
</file>

<file path=ppt/charts/_rels/chart120.xml.rels><?xml version='1.0' encoding='UTF-8' standalone='yes'?>
<Relationships xmlns="http://schemas.openxmlformats.org/package/2006/relationships"><Relationship Id="rId1" Type="http://schemas.openxmlformats.org/officeDocument/2006/relationships/package" Target="../embeddings/Microsoft_Excel_Sheet120.xlsx"/></Relationships>
</file>

<file path=ppt/charts/_rels/chart121.xml.rels><?xml version='1.0' encoding='UTF-8' standalone='yes'?>
<Relationships xmlns="http://schemas.openxmlformats.org/package/2006/relationships"><Relationship Id="rId1" Type="http://schemas.openxmlformats.org/officeDocument/2006/relationships/package" Target="../embeddings/Microsoft_Excel_Sheet121.xlsx"/></Relationships>
</file>

<file path=ppt/charts/_rels/chart122.xml.rels><?xml version='1.0' encoding='UTF-8' standalone='yes'?>
<Relationships xmlns="http://schemas.openxmlformats.org/package/2006/relationships"><Relationship Id="rId1" Type="http://schemas.openxmlformats.org/officeDocument/2006/relationships/package" Target="../embeddings/Microsoft_Excel_Sheet122.xlsx"/></Relationships>
</file>

<file path=ppt/charts/_rels/chart123.xml.rels><?xml version='1.0' encoding='UTF-8' standalone='yes'?>
<Relationships xmlns="http://schemas.openxmlformats.org/package/2006/relationships"><Relationship Id="rId1" Type="http://schemas.openxmlformats.org/officeDocument/2006/relationships/package" Target="../embeddings/Microsoft_Excel_Sheet123.xlsx"/></Relationships>
</file>

<file path=ppt/charts/_rels/chart124.xml.rels><?xml version='1.0' encoding='UTF-8' standalone='yes'?>
<Relationships xmlns="http://schemas.openxmlformats.org/package/2006/relationships"><Relationship Id="rId1" Type="http://schemas.openxmlformats.org/officeDocument/2006/relationships/package" Target="../embeddings/Microsoft_Excel_Sheet124.xlsx"/></Relationships>
</file>

<file path=ppt/charts/_rels/chart125.xml.rels><?xml version='1.0' encoding='UTF-8' standalone='yes'?>
<Relationships xmlns="http://schemas.openxmlformats.org/package/2006/relationships"><Relationship Id="rId1" Type="http://schemas.openxmlformats.org/officeDocument/2006/relationships/package" Target="../embeddings/Microsoft_Excel_Sheet125.xlsx"/></Relationships>
</file>

<file path=ppt/charts/_rels/chart126.xml.rels><?xml version='1.0' encoding='UTF-8' standalone='yes'?>
<Relationships xmlns="http://schemas.openxmlformats.org/package/2006/relationships"><Relationship Id="rId1" Type="http://schemas.openxmlformats.org/officeDocument/2006/relationships/package" Target="../embeddings/Microsoft_Excel_Sheet126.xlsx"/></Relationships>
</file>

<file path=ppt/charts/_rels/chart127.xml.rels><?xml version='1.0' encoding='UTF-8' standalone='yes'?>
<Relationships xmlns="http://schemas.openxmlformats.org/package/2006/relationships"><Relationship Id="rId1" Type="http://schemas.openxmlformats.org/officeDocument/2006/relationships/package" Target="../embeddings/Microsoft_Excel_Sheet127.xlsx"/></Relationships>
</file>

<file path=ppt/charts/_rels/chart128.xml.rels><?xml version='1.0' encoding='UTF-8' standalone='yes'?>
<Relationships xmlns="http://schemas.openxmlformats.org/package/2006/relationships"><Relationship Id="rId1" Type="http://schemas.openxmlformats.org/officeDocument/2006/relationships/package" Target="../embeddings/Microsoft_Excel_Sheet128.xlsx"/></Relationships>
</file>

<file path=ppt/charts/_rels/chart129.xml.rels><?xml version='1.0' encoding='UTF-8' standalone='yes'?>
<Relationships xmlns="http://schemas.openxmlformats.org/package/2006/relationships"><Relationship Id="rId1" Type="http://schemas.openxmlformats.org/officeDocument/2006/relationships/package" Target="../embeddings/Microsoft_Excel_Sheet129.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Sheet13.xlsx"/></Relationships>
</file>

<file path=ppt/charts/_rels/chart130.xml.rels><?xml version='1.0' encoding='UTF-8' standalone='yes'?>
<Relationships xmlns="http://schemas.openxmlformats.org/package/2006/relationships"><Relationship Id="rId1" Type="http://schemas.openxmlformats.org/officeDocument/2006/relationships/package" Target="../embeddings/Microsoft_Excel_Sheet130.xlsx"/></Relationships>
</file>

<file path=ppt/charts/_rels/chart131.xml.rels><?xml version='1.0' encoding='UTF-8' standalone='yes'?>
<Relationships xmlns="http://schemas.openxmlformats.org/package/2006/relationships"><Relationship Id="rId1" Type="http://schemas.openxmlformats.org/officeDocument/2006/relationships/package" Target="../embeddings/Microsoft_Excel_Sheet131.xlsx"/></Relationships>
</file>

<file path=ppt/charts/_rels/chart132.xml.rels><?xml version='1.0' encoding='UTF-8' standalone='yes'?>
<Relationships xmlns="http://schemas.openxmlformats.org/package/2006/relationships"><Relationship Id="rId1" Type="http://schemas.openxmlformats.org/officeDocument/2006/relationships/package" Target="../embeddings/Microsoft_Excel_Sheet13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Sheet14.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Sheet15.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Sheet16.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Sheet17.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Sheet1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Sheet19.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Sheet20.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Sheet21.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Sheet22.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Sheet23.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Sheet24.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Sheet25.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Sheet26.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Sheet27.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Sheet28.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Sheet29.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Sheet30.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Sheet31.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Sheet32.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Sheet33.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Sheet34.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Sheet35.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Sheet36.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Sheet37.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Sheet38.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Sheet39.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Sheet40.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Sheet41.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Sheet42.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Sheet43.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Sheet44.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Sheet45.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Sheet46.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Sheet47.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Sheet48.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Sheet49.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Sheet50.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Sheet51.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Sheet52.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Sheet53.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Sheet54.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Sheet55.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Sheet56.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Sheet57.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Sheet58.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Sheet59.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Sheet6.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Sheet60.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Sheet61.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Sheet62.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Sheet63.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Sheet64.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Sheet65.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Sheet66.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Sheet67.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Sheet68.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Sheet69.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Sheet7.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Sheet70.xlsx"/></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Sheet71.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Sheet72.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Sheet73.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Sheet74.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Sheet75.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Sheet76.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Sheet77.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Sheet78.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Sheet79.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Sheet8.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Sheet80.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Sheet81.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Sheet82.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Sheet83.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Sheet84.xlsx"/></Relationships>
</file>

<file path=ppt/charts/_rels/chart85.xml.rels><?xml version='1.0' encoding='UTF-8' standalone='yes'?>
<Relationships xmlns="http://schemas.openxmlformats.org/package/2006/relationships"><Relationship Id="rId1" Type="http://schemas.openxmlformats.org/officeDocument/2006/relationships/package" Target="../embeddings/Microsoft_Excel_Sheet85.xlsx"/></Relationships>
</file>

<file path=ppt/charts/_rels/chart86.xml.rels><?xml version='1.0' encoding='UTF-8' standalone='yes'?>
<Relationships xmlns="http://schemas.openxmlformats.org/package/2006/relationships"><Relationship Id="rId1" Type="http://schemas.openxmlformats.org/officeDocument/2006/relationships/package" Target="../embeddings/Microsoft_Excel_Sheet86.xlsx"/></Relationships>
</file>

<file path=ppt/charts/_rels/chart87.xml.rels><?xml version='1.0' encoding='UTF-8' standalone='yes'?>
<Relationships xmlns="http://schemas.openxmlformats.org/package/2006/relationships"><Relationship Id="rId1" Type="http://schemas.openxmlformats.org/officeDocument/2006/relationships/package" Target="../embeddings/Microsoft_Excel_Sheet87.xlsx"/></Relationships>
</file>

<file path=ppt/charts/_rels/chart88.xml.rels><?xml version='1.0' encoding='UTF-8' standalone='yes'?>
<Relationships xmlns="http://schemas.openxmlformats.org/package/2006/relationships"><Relationship Id="rId1" Type="http://schemas.openxmlformats.org/officeDocument/2006/relationships/package" Target="../embeddings/Microsoft_Excel_Sheet88.xlsx"/></Relationships>
</file>

<file path=ppt/charts/_rels/chart89.xml.rels><?xml version='1.0' encoding='UTF-8' standalone='yes'?>
<Relationships xmlns="http://schemas.openxmlformats.org/package/2006/relationships"><Relationship Id="rId1" Type="http://schemas.openxmlformats.org/officeDocument/2006/relationships/package" Target="../embeddings/Microsoft_Excel_Sheet89.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Sheet9.xlsx"/></Relationships>
</file>

<file path=ppt/charts/_rels/chart90.xml.rels><?xml version='1.0' encoding='UTF-8' standalone='yes'?>
<Relationships xmlns="http://schemas.openxmlformats.org/package/2006/relationships"><Relationship Id="rId1" Type="http://schemas.openxmlformats.org/officeDocument/2006/relationships/package" Target="../embeddings/Microsoft_Excel_Sheet90.xlsx"/></Relationships>
</file>

<file path=ppt/charts/_rels/chart91.xml.rels><?xml version='1.0' encoding='UTF-8' standalone='yes'?>
<Relationships xmlns="http://schemas.openxmlformats.org/package/2006/relationships"><Relationship Id="rId1" Type="http://schemas.openxmlformats.org/officeDocument/2006/relationships/package" Target="../embeddings/Microsoft_Excel_Sheet91.xlsx"/></Relationships>
</file>

<file path=ppt/charts/_rels/chart92.xml.rels><?xml version='1.0' encoding='UTF-8' standalone='yes'?>
<Relationships xmlns="http://schemas.openxmlformats.org/package/2006/relationships"><Relationship Id="rId1" Type="http://schemas.openxmlformats.org/officeDocument/2006/relationships/package" Target="../embeddings/Microsoft_Excel_Sheet92.xlsx"/></Relationships>
</file>

<file path=ppt/charts/_rels/chart93.xml.rels><?xml version='1.0' encoding='UTF-8' standalone='yes'?>
<Relationships xmlns="http://schemas.openxmlformats.org/package/2006/relationships"><Relationship Id="rId1" Type="http://schemas.openxmlformats.org/officeDocument/2006/relationships/package" Target="../embeddings/Microsoft_Excel_Sheet93.xlsx"/></Relationships>
</file>

<file path=ppt/charts/_rels/chart94.xml.rels><?xml version='1.0' encoding='UTF-8' standalone='yes'?>
<Relationships xmlns="http://schemas.openxmlformats.org/package/2006/relationships"><Relationship Id="rId1" Type="http://schemas.openxmlformats.org/officeDocument/2006/relationships/package" Target="../embeddings/Microsoft_Excel_Sheet94.xlsx"/></Relationships>
</file>

<file path=ppt/charts/_rels/chart95.xml.rels><?xml version='1.0' encoding='UTF-8' standalone='yes'?>
<Relationships xmlns="http://schemas.openxmlformats.org/package/2006/relationships"><Relationship Id="rId1" Type="http://schemas.openxmlformats.org/officeDocument/2006/relationships/package" Target="../embeddings/Microsoft_Excel_Sheet95.xlsx"/></Relationships>
</file>

<file path=ppt/charts/_rels/chart96.xml.rels><?xml version='1.0' encoding='UTF-8' standalone='yes'?>
<Relationships xmlns="http://schemas.openxmlformats.org/package/2006/relationships"><Relationship Id="rId1" Type="http://schemas.openxmlformats.org/officeDocument/2006/relationships/package" Target="../embeddings/Microsoft_Excel_Sheet96.xlsx"/></Relationships>
</file>

<file path=ppt/charts/_rels/chart97.xml.rels><?xml version='1.0' encoding='UTF-8' standalone='yes'?>
<Relationships xmlns="http://schemas.openxmlformats.org/package/2006/relationships"><Relationship Id="rId1" Type="http://schemas.openxmlformats.org/officeDocument/2006/relationships/package" Target="../embeddings/Microsoft_Excel_Sheet97.xlsx"/></Relationships>
</file>

<file path=ppt/charts/_rels/chart98.xml.rels><?xml version='1.0' encoding='UTF-8' standalone='yes'?>
<Relationships xmlns="http://schemas.openxmlformats.org/package/2006/relationships"><Relationship Id="rId1" Type="http://schemas.openxmlformats.org/officeDocument/2006/relationships/package" Target="../embeddings/Microsoft_Excel_Sheet98.xlsx"/></Relationships>
</file>

<file path=ppt/charts/_rels/chart99.xml.rels><?xml version='1.0' encoding='UTF-8' standalone='yes'?>
<Relationships xmlns="http://schemas.openxmlformats.org/package/2006/relationships"><Relationship Id="rId1" Type="http://schemas.openxmlformats.org/officeDocument/2006/relationships/package" Target="../embeddings/Microsoft_Excel_Sheet99.xlsx"/></Relationships>
</file>

<file path=ppt/charts/chart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Actively working ...</c:v>
                </c:pt>
                <c:pt idx="1">
                  <c:v>Growth will happe...</c:v>
                </c:pt>
              </c:strCache>
            </c:strRef>
          </c:cat>
          <c:val>
            <c:numRef>
              <c:f>Sheet1!$B$2:$B$3</c:f>
              <c:numCache>
                <c:formatCode>General</c:formatCode>
                <c:ptCount val="2"/>
                <c:pt idx="0">
                  <c:v>0.9230769230769231</c:v>
                </c:pt>
                <c:pt idx="1">
                  <c:v>0.07692307692307693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The meeting was f...</c:v>
                </c:pt>
                <c:pt idx="1">
                  <c:v>The meeting was f...</c:v>
                </c:pt>
                <c:pt idx="2">
                  <c:v>The meeting was f...</c:v>
                </c:pt>
              </c:strCache>
            </c:strRef>
          </c:cat>
          <c:val>
            <c:numRef>
              <c:f>Sheet1!$B$2:$B$4</c:f>
              <c:numCache>
                <c:formatCode>General</c:formatCode>
                <c:ptCount val="3"/>
                <c:pt idx="0">
                  <c:v>0.058823529411764705</c:v>
                </c:pt>
                <c:pt idx="1">
                  <c:v>0.7647058823529411</c:v>
                </c:pt>
                <c:pt idx="2">
                  <c:v>0.17647058823529413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Param Vir Chakra</c:v>
                </c:pt>
                <c:pt idx="1">
                  <c:v>Ashoka Chakra</c:v>
                </c:pt>
              </c:strCache>
            </c:strRef>
          </c:cat>
          <c:val>
            <c:numRef>
              <c:f>Sheet1!$B$2:$B$3</c:f>
              <c:numCache>
                <c:formatCode>General</c:formatCode>
                <c:ptCount val="2"/>
                <c:pt idx="0">
                  <c:v>0.8181818181818182</c:v>
                </c:pt>
                <c:pt idx="1">
                  <c:v>0.18181818181818182</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National Bravery ...</c:v>
                </c:pt>
                <c:pt idx="1">
                  <c:v>Rani Laxmi Bai Br...</c:v>
                </c:pt>
                <c:pt idx="2">
                  <c:v>Nari Shakti Puraskar</c:v>
                </c:pt>
              </c:strCache>
            </c:strRef>
          </c:cat>
          <c:val>
            <c:numRef>
              <c:f>Sheet1!$B$2:$B$4</c:f>
              <c:numCache>
                <c:formatCode>General</c:formatCode>
                <c:ptCount val="3"/>
                <c:pt idx="0">
                  <c:v>0.8333333333333334</c:v>
                </c:pt>
                <c:pt idx="1">
                  <c:v>0.08333333333333333</c:v>
                </c:pt>
                <c:pt idx="2">
                  <c:v>0.08333333333333333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Yes</c:v>
                </c:pt>
                <c:pt idx="1">
                  <c:v>Sometimes</c:v>
                </c:pt>
              </c:strCache>
            </c:strRef>
          </c:cat>
          <c:val>
            <c:numRef>
              <c:f>Sheet1!$B$2:$B$3</c:f>
              <c:numCache>
                <c:formatCode>General</c:formatCode>
                <c:ptCount val="2"/>
                <c:pt idx="0">
                  <c:v>0.8732394366197183</c:v>
                </c:pt>
                <c:pt idx="1">
                  <c:v>0.1267605633802817</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I agree</c:v>
                </c:pt>
                <c:pt idx="1">
                  <c:v>I don’t agree</c:v>
                </c:pt>
              </c:strCache>
            </c:strRef>
          </c:cat>
          <c:val>
            <c:numRef>
              <c:f>Sheet1!$B$2:$B$3</c:f>
              <c:numCache>
                <c:formatCode>General</c:formatCode>
                <c:ptCount val="2"/>
                <c:pt idx="0">
                  <c:v>0.8709677419354839</c:v>
                </c:pt>
                <c:pt idx="1">
                  <c:v>0.12903225806451613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Increased</c:v>
                </c:pt>
                <c:pt idx="1">
                  <c:v>Decreased</c:v>
                </c:pt>
              </c:strCache>
            </c:strRef>
          </c:cat>
          <c:val>
            <c:numRef>
              <c:f>Sheet1!$B$2:$B$3</c:f>
              <c:numCache>
                <c:formatCode>General</c:formatCode>
                <c:ptCount val="2"/>
                <c:pt idx="0">
                  <c:v>0.6712328767123288</c:v>
                </c:pt>
                <c:pt idx="1">
                  <c:v>0.3287671232876712</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Longer waiting time</c:v>
                </c:pt>
                <c:pt idx="1">
                  <c:v>Improper food pac...</c:v>
                </c:pt>
                <c:pt idx="2">
                  <c:v>Rude behavior of ...</c:v>
                </c:pt>
              </c:strCache>
            </c:strRef>
          </c:cat>
          <c:val>
            <c:numRef>
              <c:f>Sheet1!$B$2:$B$4</c:f>
              <c:numCache>
                <c:formatCode>General</c:formatCode>
                <c:ptCount val="3"/>
                <c:pt idx="0">
                  <c:v>0.7088607594936709</c:v>
                </c:pt>
                <c:pt idx="1">
                  <c:v>0.17721518987341772</c:v>
                </c:pt>
                <c:pt idx="2">
                  <c:v>0.11392405063291139</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Less than 5</c:v>
                </c:pt>
                <c:pt idx="1">
                  <c:v>Between 5 to 10</c:v>
                </c:pt>
                <c:pt idx="2">
                  <c:v>More than 10</c:v>
                </c:pt>
              </c:strCache>
            </c:strRef>
          </c:cat>
          <c:val>
            <c:numRef>
              <c:f>Sheet1!$B$2:$B$4</c:f>
              <c:numCache>
                <c:formatCode>General</c:formatCode>
                <c:ptCount val="3"/>
                <c:pt idx="0">
                  <c:v>0.0989010989010989</c:v>
                </c:pt>
                <c:pt idx="1">
                  <c:v>0.25274725274725274</c:v>
                </c:pt>
                <c:pt idx="2">
                  <c:v>0.6483516483516484</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Morning to Afternoon</c:v>
                </c:pt>
                <c:pt idx="1">
                  <c:v>Afternoon to Evening</c:v>
                </c:pt>
                <c:pt idx="2">
                  <c:v>Evening to Night</c:v>
                </c:pt>
                <c:pt idx="3">
                  <c:v>Night to Late Night</c:v>
                </c:pt>
              </c:strCache>
            </c:strRef>
          </c:cat>
          <c:val>
            <c:numRef>
              <c:f>Sheet1!$B$2:$B$5</c:f>
              <c:numCache>
                <c:formatCode>General</c:formatCode>
                <c:ptCount val="4"/>
                <c:pt idx="0">
                  <c:v>0.08333333333333333</c:v>
                </c:pt>
                <c:pt idx="1">
                  <c:v>0.20833333333333334</c:v>
                </c:pt>
                <c:pt idx="2">
                  <c:v>0.5555555555555556</c:v>
                </c:pt>
                <c:pt idx="3">
                  <c:v>0.1527777777777778</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I agree</c:v>
                </c:pt>
                <c:pt idx="1">
                  <c:v>I don’t agree</c:v>
                </c:pt>
              </c:strCache>
            </c:strRef>
          </c:cat>
          <c:val>
            <c:numRef>
              <c:f>Sheet1!$B$2:$B$3</c:f>
              <c:numCache>
                <c:formatCode>General</c:formatCode>
                <c:ptCount val="2"/>
                <c:pt idx="0">
                  <c:v>0.9411764705882353</c:v>
                </c:pt>
                <c:pt idx="1">
                  <c:v>0.058823529411764705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0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Yes</c:v>
                </c:pt>
                <c:pt idx="1">
                  <c:v>No</c:v>
                </c:pt>
              </c:strCache>
            </c:strRef>
          </c:cat>
          <c:val>
            <c:numRef>
              <c:f>Sheet1!$B$2:$B$3</c:f>
              <c:numCache>
                <c:formatCode>General</c:formatCode>
                <c:ptCount val="2"/>
                <c:pt idx="0">
                  <c:v>0.9102564102564102</c:v>
                </c:pt>
                <c:pt idx="1">
                  <c:v>0.08974358974358974</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Communication in ...</c:v>
                </c:pt>
                <c:pt idx="1">
                  <c:v>Taking on work th...</c:v>
                </c:pt>
                <c:pt idx="2">
                  <c:v>Not having time t...</c:v>
                </c:pt>
              </c:strCache>
            </c:strRef>
          </c:cat>
          <c:val>
            <c:numRef>
              <c:f>Sheet1!$B$2:$B$4</c:f>
              <c:numCache>
                <c:formatCode>General</c:formatCode>
                <c:ptCount val="3"/>
                <c:pt idx="0">
                  <c:v>0.13636363636363635</c:v>
                </c:pt>
                <c:pt idx="1">
                  <c:v>0.13636363636363635</c:v>
                </c:pt>
                <c:pt idx="2">
                  <c:v>0.7272727272727273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1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Yes, very much</c:v>
                </c:pt>
                <c:pt idx="1">
                  <c:v>No, it’s still th...</c:v>
                </c:pt>
              </c:strCache>
            </c:strRef>
          </c:cat>
          <c:val>
            <c:numRef>
              <c:f>Sheet1!$B$2:$B$3</c:f>
              <c:numCache>
                <c:formatCode>General</c:formatCode>
                <c:ptCount val="2"/>
                <c:pt idx="0">
                  <c:v>0.9411764705882353</c:v>
                </c:pt>
                <c:pt idx="1">
                  <c:v>0.058823529411764705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1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Sheet1!$A$2:$A$2</c:f>
              <c:strCache>
                <c:ptCount val="1"/>
                <c:pt idx="0">
                  <c:v>Positively</c:v>
                </c:pt>
              </c:strCache>
            </c:strRef>
          </c:cat>
          <c:val>
            <c:numRef>
              <c:f>Sheet1!$B$2:$B$2</c:f>
              <c:numCache>
                <c:formatCode>General</c:formatCode>
                <c:ptCount val="1"/>
                <c:pt idx="0">
                  <c:v>1.0</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1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Both money and re...</c:v>
                </c:pt>
              </c:strCache>
            </c:strRef>
          </c:cat>
          <c:val>
            <c:numRef>
              <c:f>Sheet1!$B$2:$B$3</c:f>
              <c:numCache>
                <c:formatCode>General</c:formatCode>
                <c:ptCount val="2"/>
                <c:pt idx="0">
                  <c:v>0.7692307692307693</c:v>
                </c:pt>
                <c:pt idx="1">
                  <c:v>0.23076923076923078</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1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I can't help you</c:v>
                </c:pt>
                <c:pt idx="1">
                  <c:v>Let’s find a solu...</c:v>
                </c:pt>
                <c:pt idx="2">
                  <c:v>That's not my pro...</c:v>
                </c:pt>
                <c:pt idx="3">
                  <c:v>Talk to customer ...</c:v>
                </c:pt>
              </c:strCache>
            </c:strRef>
          </c:cat>
          <c:val>
            <c:numRef>
              <c:f>Sheet1!$B$2:$B$5</c:f>
              <c:numCache>
                <c:formatCode>General</c:formatCode>
                <c:ptCount val="4"/>
                <c:pt idx="0">
                  <c:v>0.07446808510638298</c:v>
                </c:pt>
                <c:pt idx="1">
                  <c:v>0.3617021276595745</c:v>
                </c:pt>
                <c:pt idx="2">
                  <c:v>0.031914893617021274</c:v>
                </c:pt>
                <c:pt idx="3">
                  <c:v>0.5319148936170213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1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Respond in a low ...</c:v>
                </c:pt>
                <c:pt idx="1">
                  <c:v>Better to shout s...</c:v>
                </c:pt>
              </c:strCache>
            </c:strRef>
          </c:cat>
          <c:val>
            <c:numRef>
              <c:f>Sheet1!$B$2:$B$3</c:f>
              <c:numCache>
                <c:formatCode>General</c:formatCode>
                <c:ptCount val="2"/>
                <c:pt idx="0">
                  <c:v>0.8987341772151899</c:v>
                </c:pt>
                <c:pt idx="1">
                  <c:v>0.10126582278481013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1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Hang the phone</c:v>
                </c:pt>
                <c:pt idx="1">
                  <c:v>Request them to c...</c:v>
                </c:pt>
              </c:strCache>
            </c:strRef>
          </c:cat>
          <c:val>
            <c:numRef>
              <c:f>Sheet1!$B$2:$B$3</c:f>
              <c:numCache>
                <c:formatCode>General</c:formatCode>
                <c:ptCount val="2"/>
                <c:pt idx="0">
                  <c:v>0.2222222222222222</c:v>
                </c:pt>
                <c:pt idx="1">
                  <c:v>0.7777777777777778</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1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Tell them it’s th...</c:v>
                </c:pt>
                <c:pt idx="1">
                  <c:v>Give excuses</c:v>
                </c:pt>
                <c:pt idx="2">
                  <c:v>Don’t respond wit...</c:v>
                </c:pt>
              </c:strCache>
            </c:strRef>
          </c:cat>
          <c:val>
            <c:numRef>
              <c:f>Sheet1!$B$2:$B$4</c:f>
              <c:numCache>
                <c:formatCode>General</c:formatCode>
                <c:ptCount val="3"/>
                <c:pt idx="0">
                  <c:v>0.18823529411764706</c:v>
                </c:pt>
                <c:pt idx="1">
                  <c:v>0.4235294117647059</c:v>
                </c:pt>
                <c:pt idx="2">
                  <c:v>0.38823529411764707</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1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Yes, appreciation...</c:v>
                </c:pt>
                <c:pt idx="1">
                  <c:v>No, I don’t feel ...</c:v>
                </c:pt>
                <c:pt idx="2">
                  <c:v>I don’t get appre...</c:v>
                </c:pt>
              </c:strCache>
            </c:strRef>
          </c:cat>
          <c:val>
            <c:numRef>
              <c:f>Sheet1!$B$2:$B$4</c:f>
              <c:numCache>
                <c:formatCode>General</c:formatCode>
                <c:ptCount val="3"/>
                <c:pt idx="0">
                  <c:v>0.8181818181818182</c:v>
                </c:pt>
                <c:pt idx="1">
                  <c:v>0.09090909090909091</c:v>
                </c:pt>
                <c:pt idx="2">
                  <c:v>0.09090909090909091</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1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Sheet1!$A$2:$A$2</c:f>
              <c:strCache>
                <c:ptCount val="1"/>
                <c:pt idx="0">
                  <c:v>Yes, it is easy a...</c:v>
                </c:pt>
              </c:strCache>
            </c:strRef>
          </c:cat>
          <c:val>
            <c:numRef>
              <c:f>Sheet1!$B$2:$B$2</c:f>
              <c:numCache>
                <c:formatCode>General</c:formatCode>
                <c:ptCount val="1"/>
                <c:pt idx="0">
                  <c:v>1.0</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1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About something s...</c:v>
                </c:pt>
                <c:pt idx="1">
                  <c:v>About me as an in...</c:v>
                </c:pt>
                <c:pt idx="2">
                  <c:v>About the way in ...</c:v>
                </c:pt>
              </c:strCache>
            </c:strRef>
          </c:cat>
          <c:val>
            <c:numRef>
              <c:f>Sheet1!$B$2:$B$4</c:f>
              <c:numCache>
                <c:formatCode>General</c:formatCode>
                <c:ptCount val="3"/>
                <c:pt idx="0">
                  <c:v>0.3333333333333333</c:v>
                </c:pt>
                <c:pt idx="1">
                  <c:v>0.4444444444444444</c:v>
                </c:pt>
                <c:pt idx="2">
                  <c:v>0.2222222222222222</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Very good</c:v>
                </c:pt>
                <c:pt idx="1">
                  <c:v>Good</c:v>
                </c:pt>
                <c:pt idx="2">
                  <c:v>Moderate</c:v>
                </c:pt>
              </c:strCache>
            </c:strRef>
          </c:cat>
          <c:val>
            <c:numRef>
              <c:f>Sheet1!$B$2:$B$4</c:f>
              <c:numCache>
                <c:formatCode>General</c:formatCode>
                <c:ptCount val="3"/>
                <c:pt idx="0">
                  <c:v>0.32</c:v>
                </c:pt>
                <c:pt idx="1">
                  <c:v>0.48</c:v>
                </c:pt>
                <c:pt idx="2">
                  <c:v>0.2</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2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To an extent yes!</c:v>
                </c:pt>
                <c:pt idx="1">
                  <c:v>I need to know mo...</c:v>
                </c:pt>
              </c:strCache>
            </c:strRef>
          </c:cat>
          <c:val>
            <c:numRef>
              <c:f>Sheet1!$B$2:$B$3</c:f>
              <c:numCache>
                <c:formatCode>General</c:formatCode>
                <c:ptCount val="2"/>
                <c:pt idx="0">
                  <c:v>0.7777777777777778</c:v>
                </c:pt>
                <c:pt idx="1">
                  <c:v>0.2222222222222222</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2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1-5 hours</c:v>
                </c:pt>
                <c:pt idx="1">
                  <c:v>5-15hours</c:v>
                </c:pt>
                <c:pt idx="2">
                  <c:v>16-40 hours</c:v>
                </c:pt>
                <c:pt idx="3">
                  <c:v>&gt;41 hours</c:v>
                </c:pt>
              </c:strCache>
            </c:strRef>
          </c:cat>
          <c:val>
            <c:numRef>
              <c:f>Sheet1!$B$2:$B$5</c:f>
              <c:numCache>
                <c:formatCode>General</c:formatCode>
                <c:ptCount val="4"/>
                <c:pt idx="0">
                  <c:v>0.17333333333333334</c:v>
                </c:pt>
                <c:pt idx="1">
                  <c:v>0.16</c:v>
                </c:pt>
                <c:pt idx="2">
                  <c:v>0.2</c:v>
                </c:pt>
                <c:pt idx="3">
                  <c:v>0.4666666666666667</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2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&lt; 3 days</c:v>
                </c:pt>
                <c:pt idx="1">
                  <c:v>3-5 days</c:v>
                </c:pt>
                <c:pt idx="2">
                  <c:v>6-7 days</c:v>
                </c:pt>
              </c:strCache>
            </c:strRef>
          </c:cat>
          <c:val>
            <c:numRef>
              <c:f>Sheet1!$B$2:$B$4</c:f>
              <c:numCache>
                <c:formatCode>General</c:formatCode>
                <c:ptCount val="3"/>
                <c:pt idx="0">
                  <c:v>0.13333333333333333</c:v>
                </c:pt>
                <c:pt idx="1">
                  <c:v>0.13333333333333333</c:v>
                </c:pt>
                <c:pt idx="2">
                  <c:v>0.7333333333333333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2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Yes</c:v>
                </c:pt>
                <c:pt idx="1">
                  <c:v>No</c:v>
                </c:pt>
                <c:pt idx="2">
                  <c:v>Sometimes</c:v>
                </c:pt>
              </c:strCache>
            </c:strRef>
          </c:cat>
          <c:val>
            <c:numRef>
              <c:f>Sheet1!$B$2:$B$4</c:f>
              <c:numCache>
                <c:formatCode>General</c:formatCode>
                <c:ptCount val="3"/>
                <c:pt idx="0">
                  <c:v>0.7205882352941176</c:v>
                </c:pt>
                <c:pt idx="1">
                  <c:v>0.10294117647058823</c:v>
                </c:pt>
                <c:pt idx="2">
                  <c:v>0.17647058823529413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2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Ladakh</c:v>
                </c:pt>
                <c:pt idx="1">
                  <c:v>Great Himalayas</c:v>
                </c:pt>
                <c:pt idx="2">
                  <c:v>Pangong</c:v>
                </c:pt>
              </c:strCache>
            </c:strRef>
          </c:cat>
          <c:val>
            <c:numRef>
              <c:f>Sheet1!$B$2:$B$4</c:f>
              <c:numCache>
                <c:formatCode>General</c:formatCode>
                <c:ptCount val="3"/>
                <c:pt idx="0">
                  <c:v>0.15384615384615385</c:v>
                </c:pt>
                <c:pt idx="1">
                  <c:v>0.7692307692307693</c:v>
                </c:pt>
                <c:pt idx="2">
                  <c:v>0.07692307692307693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2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Nilgiri Hills</c:v>
                </c:pt>
                <c:pt idx="1">
                  <c:v>Cardamom Hills</c:v>
                </c:pt>
                <c:pt idx="2">
                  <c:v>Aravalli Hills</c:v>
                </c:pt>
                <c:pt idx="3">
                  <c:v>Kanchenjunga</c:v>
                </c:pt>
              </c:strCache>
            </c:strRef>
          </c:cat>
          <c:val>
            <c:numRef>
              <c:f>Sheet1!$B$2:$B$5</c:f>
              <c:numCache>
                <c:formatCode>General</c:formatCode>
                <c:ptCount val="4"/>
                <c:pt idx="0">
                  <c:v>0.5454545454545454</c:v>
                </c:pt>
                <c:pt idx="1">
                  <c:v>0.18181818181818182</c:v>
                </c:pt>
                <c:pt idx="2">
                  <c:v>0.09090909090909091</c:v>
                </c:pt>
                <c:pt idx="3">
                  <c:v>0.18181818181818182</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2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Nilgiri Hills</c:v>
                </c:pt>
                <c:pt idx="1">
                  <c:v>Cardamom Hills</c:v>
                </c:pt>
                <c:pt idx="2">
                  <c:v>Aravalli Hills</c:v>
                </c:pt>
                <c:pt idx="3">
                  <c:v>Kanchenjunga</c:v>
                </c:pt>
              </c:strCache>
            </c:strRef>
          </c:cat>
          <c:val>
            <c:numRef>
              <c:f>Sheet1!$B$2:$B$5</c:f>
              <c:numCache>
                <c:formatCode>General</c:formatCode>
                <c:ptCount val="4"/>
                <c:pt idx="0">
                  <c:v>0.3333333333333333</c:v>
                </c:pt>
                <c:pt idx="1">
                  <c:v>0.3333333333333333</c:v>
                </c:pt>
                <c:pt idx="2">
                  <c:v>0.16666666666666666</c:v>
                </c:pt>
                <c:pt idx="3">
                  <c:v>0.16666666666666666</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2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Ganga</c:v>
                </c:pt>
                <c:pt idx="1">
                  <c:v>Indus</c:v>
                </c:pt>
                <c:pt idx="2">
                  <c:v>Krishna</c:v>
                </c:pt>
              </c:strCache>
            </c:strRef>
          </c:cat>
          <c:val>
            <c:numRef>
              <c:f>Sheet1!$B$2:$B$4</c:f>
              <c:numCache>
                <c:formatCode>General</c:formatCode>
                <c:ptCount val="3"/>
                <c:pt idx="0">
                  <c:v>0.7272727272727273</c:v>
                </c:pt>
                <c:pt idx="1">
                  <c:v>0.09090909090909091</c:v>
                </c:pt>
                <c:pt idx="2">
                  <c:v>0.18181818181818182</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2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Gangotri glacier</c:v>
                </c:pt>
                <c:pt idx="1">
                  <c:v>Lateral Glacier</c:v>
                </c:pt>
              </c:strCache>
            </c:strRef>
          </c:cat>
          <c:val>
            <c:numRef>
              <c:f>Sheet1!$B$2:$B$3</c:f>
              <c:numCache>
                <c:formatCode>General</c:formatCode>
                <c:ptCount val="2"/>
                <c:pt idx="0">
                  <c:v>0.8571428571428571</c:v>
                </c:pt>
                <c:pt idx="1">
                  <c:v>0.14285714285714285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2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Sheet1!$A$2:$A$6</c:f>
              <c:strCache>
                <c:ptCount val="5"/>
                <c:pt idx="0">
                  <c:v>SSC</c:v>
                </c:pt>
                <c:pt idx="1">
                  <c:v>HSC</c:v>
                </c:pt>
                <c:pt idx="2">
                  <c:v>Diploma</c:v>
                </c:pt>
                <c:pt idx="3">
                  <c:v>Graduate</c:v>
                </c:pt>
                <c:pt idx="4">
                  <c:v>Post-Graduate</c:v>
                </c:pt>
              </c:strCache>
            </c:strRef>
          </c:cat>
          <c:val>
            <c:numRef>
              <c:f>Sheet1!$B$2:$B$6</c:f>
              <c:numCache>
                <c:formatCode>General</c:formatCode>
                <c:ptCount val="5"/>
                <c:pt idx="0">
                  <c:v>0.23529411764705882</c:v>
                </c:pt>
                <c:pt idx="1">
                  <c:v>0.11764705882352941</c:v>
                </c:pt>
                <c:pt idx="2">
                  <c:v>0.2647058823529412</c:v>
                </c:pt>
                <c:pt idx="3">
                  <c:v>0.3235294117647059</c:v>
                </c:pt>
                <c:pt idx="4">
                  <c:v>0.058823529411764705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Sometimes</c:v>
                </c:pt>
                <c:pt idx="1">
                  <c:v>Not at all</c:v>
                </c:pt>
              </c:strCache>
            </c:strRef>
          </c:cat>
          <c:val>
            <c:numRef>
              <c:f>Sheet1!$B$2:$B$3</c:f>
              <c:numCache>
                <c:formatCode>General</c:formatCode>
                <c:ptCount val="2"/>
                <c:pt idx="0">
                  <c:v>0.5</c:v>
                </c:pt>
                <c:pt idx="1">
                  <c:v>0.5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3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Arya</c:v>
                </c:pt>
                <c:pt idx="1">
                  <c:v>Kumar</c:v>
                </c:pt>
                <c:pt idx="2">
                  <c:v>Ali</c:v>
                </c:pt>
                <c:pt idx="3">
                  <c:v>Joe</c:v>
                </c:pt>
              </c:strCache>
            </c:strRef>
          </c:cat>
          <c:val>
            <c:numRef>
              <c:f>Sheet1!$B$2:$B$5</c:f>
              <c:numCache>
                <c:formatCode>General</c:formatCode>
                <c:ptCount val="4"/>
                <c:pt idx="0">
                  <c:v>0.18181818181818182</c:v>
                </c:pt>
                <c:pt idx="1">
                  <c:v>0.18181818181818182</c:v>
                </c:pt>
                <c:pt idx="2">
                  <c:v>0.45454545454545453</c:v>
                </c:pt>
                <c:pt idx="3">
                  <c:v>0.18181818181818182</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3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A</c:v>
                </c:pt>
                <c:pt idx="1">
                  <c:v>B</c:v>
                </c:pt>
                <c:pt idx="2">
                  <c:v>C</c:v>
                </c:pt>
              </c:strCache>
            </c:strRef>
          </c:cat>
          <c:val>
            <c:numRef>
              <c:f>Sheet1!$B$2:$B$4</c:f>
              <c:numCache>
                <c:formatCode>General</c:formatCode>
                <c:ptCount val="3"/>
                <c:pt idx="0">
                  <c:v>0.7272727272727273</c:v>
                </c:pt>
                <c:pt idx="1">
                  <c:v>0.18181818181818182</c:v>
                </c:pt>
                <c:pt idx="2">
                  <c:v>0.09090909090909091</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3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c:v>
                </c:pt>
                <c:pt idx="1">
                  <c:v>C</c:v>
                </c:pt>
              </c:strCache>
            </c:strRef>
          </c:cat>
          <c:val>
            <c:numRef>
              <c:f>Sheet1!$B$2:$B$3</c:f>
              <c:numCache>
                <c:formatCode>General</c:formatCode>
                <c:ptCount val="2"/>
                <c:pt idx="0">
                  <c:v>0.3333333333333333</c:v>
                </c:pt>
                <c:pt idx="1">
                  <c:v>0.6666666666666666</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Feeling sorry for...</c:v>
                </c:pt>
                <c:pt idx="1">
                  <c:v>Feeling what some...</c:v>
                </c:pt>
                <c:pt idx="2">
                  <c:v>Feeling guilty</c:v>
                </c:pt>
              </c:strCache>
            </c:strRef>
          </c:cat>
          <c:val>
            <c:numRef>
              <c:f>Sheet1!$B$2:$B$4</c:f>
              <c:numCache>
                <c:formatCode>General</c:formatCode>
                <c:ptCount val="3"/>
                <c:pt idx="0">
                  <c:v>0.06896551724137931</c:v>
                </c:pt>
                <c:pt idx="1">
                  <c:v>0.896551724137931</c:v>
                </c:pt>
                <c:pt idx="2">
                  <c:v>0.034482758620689655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I make an effort ...</c:v>
                </c:pt>
                <c:pt idx="1">
                  <c:v>I try to change t...</c:v>
                </c:pt>
              </c:strCache>
            </c:strRef>
          </c:cat>
          <c:val>
            <c:numRef>
              <c:f>Sheet1!$B$2:$B$3</c:f>
              <c:numCache>
                <c:formatCode>General</c:formatCode>
                <c:ptCount val="2"/>
                <c:pt idx="0">
                  <c:v>0.8888888888888888</c:v>
                </c:pt>
                <c:pt idx="1">
                  <c:v>0.1111111111111111</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“You should have ...</c:v>
                </c:pt>
                <c:pt idx="1">
                  <c:v>“I understand”</c:v>
                </c:pt>
              </c:strCache>
            </c:strRef>
          </c:cat>
          <c:val>
            <c:numRef>
              <c:f>Sheet1!$B$2:$B$3</c:f>
              <c:numCache>
                <c:formatCode>General</c:formatCode>
                <c:ptCount val="2"/>
                <c:pt idx="0">
                  <c:v>0.17857142857142858</c:v>
                </c:pt>
                <c:pt idx="1">
                  <c:v>0.8214285714285714</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Most of the times</c:v>
                </c:pt>
                <c:pt idx="1">
                  <c:v>Sometimes</c:v>
                </c:pt>
                <c:pt idx="2">
                  <c:v>Rarely</c:v>
                </c:pt>
              </c:strCache>
            </c:strRef>
          </c:cat>
          <c:val>
            <c:numRef>
              <c:f>Sheet1!$B$2:$B$4</c:f>
              <c:numCache>
                <c:formatCode>General</c:formatCode>
                <c:ptCount val="3"/>
                <c:pt idx="0">
                  <c:v>0.6428571428571429</c:v>
                </c:pt>
                <c:pt idx="1">
                  <c:v>0.2857142857142857</c:v>
                </c:pt>
                <c:pt idx="2">
                  <c:v>0.07142857142857142</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Yes</c:v>
                </c:pt>
                <c:pt idx="1">
                  <c:v>Depends on the pe...</c:v>
                </c:pt>
              </c:strCache>
            </c:strRef>
          </c:cat>
          <c:val>
            <c:numRef>
              <c:f>Sheet1!$B$2:$B$3</c:f>
              <c:numCache>
                <c:formatCode>General</c:formatCode>
                <c:ptCount val="2"/>
                <c:pt idx="0">
                  <c:v>0.8571428571428571</c:v>
                </c:pt>
                <c:pt idx="1">
                  <c:v>0.14285714285714285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I am only mindful...</c:v>
                </c:pt>
                <c:pt idx="1">
                  <c:v>I am considerate ...</c:v>
                </c:pt>
              </c:strCache>
            </c:strRef>
          </c:cat>
          <c:val>
            <c:numRef>
              <c:f>Sheet1!$B$2:$B$3</c:f>
              <c:numCache>
                <c:formatCode>General</c:formatCode>
                <c:ptCount val="2"/>
                <c:pt idx="0">
                  <c:v>0.06666666666666667</c:v>
                </c:pt>
                <c:pt idx="1">
                  <c:v>0.9333333333333333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Very large</c:v>
                </c:pt>
                <c:pt idx="1">
                  <c:v>Moderate but can ...</c:v>
                </c:pt>
              </c:strCache>
            </c:strRef>
          </c:cat>
          <c:val>
            <c:numRef>
              <c:f>Sheet1!$B$2:$B$3</c:f>
              <c:numCache>
                <c:formatCode>General</c:formatCode>
                <c:ptCount val="2"/>
                <c:pt idx="0">
                  <c:v>0.3793103448275862</c:v>
                </c:pt>
                <c:pt idx="1">
                  <c:v>0.6206896551724138</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Kindness doesn't ...</c:v>
                </c:pt>
                <c:pt idx="1">
                  <c:v>I don't know</c:v>
                </c:pt>
                <c:pt idx="2">
                  <c:v>For emotional con...</c:v>
                </c:pt>
              </c:strCache>
            </c:strRef>
          </c:cat>
          <c:val>
            <c:numRef>
              <c:f>Sheet1!$B$2:$B$4</c:f>
              <c:numCache>
                <c:formatCode>General</c:formatCode>
                <c:ptCount val="3"/>
                <c:pt idx="0">
                  <c:v>0.1</c:v>
                </c:pt>
                <c:pt idx="1">
                  <c:v>0.13333333333333333</c:v>
                </c:pt>
                <c:pt idx="2">
                  <c:v>0.7666666666666667</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Often, I involve ...</c:v>
                </c:pt>
                <c:pt idx="1">
                  <c:v>I can easily swit...</c:v>
                </c:pt>
                <c:pt idx="2">
                  <c:v>I observe myself ...</c:v>
                </c:pt>
              </c:strCache>
            </c:strRef>
          </c:cat>
          <c:val>
            <c:numRef>
              <c:f>Sheet1!$B$2:$B$4</c:f>
              <c:numCache>
                <c:formatCode>General</c:formatCode>
                <c:ptCount val="3"/>
                <c:pt idx="0">
                  <c:v>0.6666666666666666</c:v>
                </c:pt>
                <c:pt idx="1">
                  <c:v>0.2916666666666667</c:v>
                </c:pt>
                <c:pt idx="2">
                  <c:v>0.041666666666666664</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This is too diffi...</c:v>
                </c:pt>
                <c:pt idx="1">
                  <c:v>I can do this</c:v>
                </c:pt>
                <c:pt idx="2">
                  <c:v>Shuffling between...</c:v>
                </c:pt>
              </c:strCache>
            </c:strRef>
          </c:cat>
          <c:val>
            <c:numRef>
              <c:f>Sheet1!$B$2:$B$4</c:f>
              <c:numCache>
                <c:formatCode>General</c:formatCode>
                <c:ptCount val="3"/>
                <c:pt idx="0">
                  <c:v>0.041666666666666664</c:v>
                </c:pt>
                <c:pt idx="1">
                  <c:v>0.75</c:v>
                </c:pt>
                <c:pt idx="2">
                  <c:v>0.20833333333333334</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Me and my colleag...</c:v>
                </c:pt>
                <c:pt idx="1">
                  <c:v>My colleague and ...</c:v>
                </c:pt>
              </c:strCache>
            </c:strRef>
          </c:cat>
          <c:val>
            <c:numRef>
              <c:f>Sheet1!$B$2:$B$3</c:f>
              <c:numCache>
                <c:formatCode>General</c:formatCode>
                <c:ptCount val="2"/>
                <c:pt idx="0">
                  <c:v>0.48148148148148145</c:v>
                </c:pt>
                <c:pt idx="1">
                  <c:v>0.5185185185185185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I am Raghav</c:v>
                </c:pt>
                <c:pt idx="1">
                  <c:v>My self Raghav</c:v>
                </c:pt>
              </c:strCache>
            </c:strRef>
          </c:cat>
          <c:val>
            <c:numRef>
              <c:f>Sheet1!$B$2:$B$3</c:f>
              <c:numCache>
                <c:formatCode>General</c:formatCode>
                <c:ptCount val="2"/>
                <c:pt idx="0">
                  <c:v>0.3333333333333333</c:v>
                </c:pt>
                <c:pt idx="1">
                  <c:v>0.6666666666666666</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Let's talk</c:v>
                </c:pt>
                <c:pt idx="1">
                  <c:v>Let's have a chat</c:v>
                </c:pt>
                <c:pt idx="2">
                  <c:v>Let's discuss</c:v>
                </c:pt>
              </c:strCache>
            </c:strRef>
          </c:cat>
          <c:val>
            <c:numRef>
              <c:f>Sheet1!$B$2:$B$4</c:f>
              <c:numCache>
                <c:formatCode>General</c:formatCode>
                <c:ptCount val="3"/>
                <c:pt idx="0">
                  <c:v>0.13333333333333333</c:v>
                </c:pt>
                <c:pt idx="1">
                  <c:v>0.03333333333333333</c:v>
                </c:pt>
                <c:pt idx="2">
                  <c:v>0.8333333333333334</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I have to leave a...</c:v>
                </c:pt>
                <c:pt idx="1">
                  <c:v>I have to leave a...</c:v>
                </c:pt>
              </c:strCache>
            </c:strRef>
          </c:cat>
          <c:val>
            <c:numRef>
              <c:f>Sheet1!$B$2:$B$3</c:f>
              <c:numCache>
                <c:formatCode>General</c:formatCode>
                <c:ptCount val="2"/>
                <c:pt idx="0">
                  <c:v>0.21428571428571427</c:v>
                </c:pt>
                <c:pt idx="1">
                  <c:v>0.7857142857142857</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I will give the exam</c:v>
                </c:pt>
                <c:pt idx="1">
                  <c:v>I will take the exam</c:v>
                </c:pt>
              </c:strCache>
            </c:strRef>
          </c:cat>
          <c:val>
            <c:numRef>
              <c:f>Sheet1!$B$2:$B$3</c:f>
              <c:numCache>
                <c:formatCode>General</c:formatCode>
                <c:ptCount val="2"/>
                <c:pt idx="0">
                  <c:v>0.36</c:v>
                </c:pt>
                <c:pt idx="1">
                  <c:v>0.64</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I will have to at...</c:v>
                </c:pt>
                <c:pt idx="1">
                  <c:v>I will have to at...</c:v>
                </c:pt>
              </c:strCache>
            </c:strRef>
          </c:cat>
          <c:val>
            <c:numRef>
              <c:f>Sheet1!$B$2:$B$3</c:f>
              <c:numCache>
                <c:formatCode>General</c:formatCode>
                <c:ptCount val="2"/>
                <c:pt idx="0">
                  <c:v>0.2857142857142857</c:v>
                </c:pt>
                <c:pt idx="1">
                  <c:v>0.7142857142857143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We get in the bus...</c:v>
                </c:pt>
                <c:pt idx="1">
                  <c:v>We get on the bus...</c:v>
                </c:pt>
              </c:strCache>
            </c:strRef>
          </c:cat>
          <c:val>
            <c:numRef>
              <c:f>Sheet1!$B$2:$B$3</c:f>
              <c:numCache>
                <c:formatCode>General</c:formatCode>
                <c:ptCount val="2"/>
                <c:pt idx="0">
                  <c:v>0.48</c:v>
                </c:pt>
                <c:pt idx="1">
                  <c:v>0.52</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Sometimes</c:v>
                </c:pt>
                <c:pt idx="1">
                  <c:v>Most of the times</c:v>
                </c:pt>
                <c:pt idx="2">
                  <c:v>Often</c:v>
                </c:pt>
                <c:pt idx="3">
                  <c:v>Not at all</c:v>
                </c:pt>
              </c:strCache>
            </c:strRef>
          </c:cat>
          <c:val>
            <c:numRef>
              <c:f>Sheet1!$B$2:$B$5</c:f>
              <c:numCache>
                <c:formatCode>General</c:formatCode>
                <c:ptCount val="4"/>
                <c:pt idx="0">
                  <c:v>0.30434782608695654</c:v>
                </c:pt>
                <c:pt idx="1">
                  <c:v>0.17391304347826086</c:v>
                </c:pt>
                <c:pt idx="2">
                  <c:v>0.08695652173913043</c:v>
                </c:pt>
                <c:pt idx="3">
                  <c:v>0.43478260869565216</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You need not to c...</c:v>
                </c:pt>
                <c:pt idx="1">
                  <c:v>You need not come...</c:v>
                </c:pt>
                <c:pt idx="2">
                  <c:v>You need not to c...</c:v>
                </c:pt>
              </c:strCache>
            </c:strRef>
          </c:cat>
          <c:val>
            <c:numRef>
              <c:f>Sheet1!$B$2:$B$4</c:f>
              <c:numCache>
                <c:formatCode>General</c:formatCode>
                <c:ptCount val="3"/>
                <c:pt idx="0">
                  <c:v>0.08</c:v>
                </c:pt>
                <c:pt idx="1">
                  <c:v>0.08</c:v>
                </c:pt>
                <c:pt idx="2">
                  <c:v>0.84</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return back</c:v>
                </c:pt>
                <c:pt idx="1">
                  <c:v>return</c:v>
                </c:pt>
                <c:pt idx="2">
                  <c:v>come</c:v>
                </c:pt>
              </c:strCache>
            </c:strRef>
          </c:cat>
          <c:val>
            <c:numRef>
              <c:f>Sheet1!$B$2:$B$4</c:f>
              <c:numCache>
                <c:formatCode>General</c:formatCode>
                <c:ptCount val="3"/>
                <c:pt idx="0">
                  <c:v>0.5925925925925926</c:v>
                </c:pt>
                <c:pt idx="1">
                  <c:v>0.3333333333333333</c:v>
                </c:pt>
                <c:pt idx="2">
                  <c:v>0.07407407407407407</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revert back</c:v>
                </c:pt>
                <c:pt idx="1">
                  <c:v>reply back</c:v>
                </c:pt>
                <c:pt idx="2">
                  <c:v>revert</c:v>
                </c:pt>
              </c:strCache>
            </c:strRef>
          </c:cat>
          <c:val>
            <c:numRef>
              <c:f>Sheet1!$B$2:$B$4</c:f>
              <c:numCache>
                <c:formatCode>General</c:formatCode>
                <c:ptCount val="3"/>
                <c:pt idx="0">
                  <c:v>0.391304347826087</c:v>
                </c:pt>
                <c:pt idx="1">
                  <c:v>0.17391304347826086</c:v>
                </c:pt>
                <c:pt idx="2">
                  <c:v>0.43478260869565216</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What is your good...</c:v>
                </c:pt>
                <c:pt idx="1">
                  <c:v>What is your name</c:v>
                </c:pt>
              </c:strCache>
            </c:strRef>
          </c:cat>
          <c:val>
            <c:numRef>
              <c:f>Sheet1!$B$2:$B$3</c:f>
              <c:numCache>
                <c:formatCode>General</c:formatCode>
                <c:ptCount val="2"/>
                <c:pt idx="0">
                  <c:v>0.5238095238095238</c:v>
                </c:pt>
                <c:pt idx="1">
                  <c:v>0.47619047619047616</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I have a doubt</c:v>
                </c:pt>
                <c:pt idx="1">
                  <c:v>I have a question</c:v>
                </c:pt>
              </c:strCache>
            </c:strRef>
          </c:cat>
          <c:val>
            <c:numRef>
              <c:f>Sheet1!$B$2:$B$3</c:f>
              <c:numCache>
                <c:formatCode>General</c:formatCode>
                <c:ptCount val="2"/>
                <c:pt idx="0">
                  <c:v>0.375</c:v>
                </c:pt>
                <c:pt idx="1">
                  <c:v>0.625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Positive Thinking</c:v>
                </c:pt>
                <c:pt idx="1">
                  <c:v>Negative Thinking</c:v>
                </c:pt>
              </c:strCache>
            </c:strRef>
          </c:cat>
          <c:val>
            <c:numRef>
              <c:f>Sheet1!$B$2:$B$3</c:f>
              <c:numCache>
                <c:formatCode>General</c:formatCode>
                <c:ptCount val="2"/>
                <c:pt idx="0">
                  <c:v>0.9615384615384616</c:v>
                </c:pt>
                <c:pt idx="1">
                  <c:v>0.038461538461538464</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Ask them if they ...</c:v>
                </c:pt>
                <c:pt idx="1">
                  <c:v>Explain the other...</c:v>
                </c:pt>
                <c:pt idx="2">
                  <c:v>All of these woul...</c:v>
                </c:pt>
              </c:strCache>
            </c:strRef>
          </c:cat>
          <c:val>
            <c:numRef>
              <c:f>Sheet1!$B$2:$B$4</c:f>
              <c:numCache>
                <c:formatCode>General</c:formatCode>
                <c:ptCount val="3"/>
                <c:pt idx="0">
                  <c:v>0.4090909090909091</c:v>
                </c:pt>
                <c:pt idx="1">
                  <c:v>0.045454545454545456</c:v>
                </c:pt>
                <c:pt idx="2">
                  <c:v>0.5454545454545454</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Positive Thinking</c:v>
                </c:pt>
                <c:pt idx="1">
                  <c:v>Negative Thinking</c:v>
                </c:pt>
              </c:strCache>
            </c:strRef>
          </c:cat>
          <c:val>
            <c:numRef>
              <c:f>Sheet1!$B$2:$B$3</c:f>
              <c:numCache>
                <c:formatCode>General</c:formatCode>
                <c:ptCount val="2"/>
                <c:pt idx="0">
                  <c:v>0.14285714285714285</c:v>
                </c:pt>
                <c:pt idx="1">
                  <c:v>0.8571428571428571</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Pulao</c:v>
                </c:pt>
                <c:pt idx="1">
                  <c:v>Rasam</c:v>
                </c:pt>
                <c:pt idx="2">
                  <c:v>Fried Rice</c:v>
                </c:pt>
              </c:strCache>
            </c:strRef>
          </c:cat>
          <c:val>
            <c:numRef>
              <c:f>Sheet1!$B$2:$B$4</c:f>
              <c:numCache>
                <c:formatCode>General</c:formatCode>
                <c:ptCount val="3"/>
                <c:pt idx="0">
                  <c:v>0.09090909090909091</c:v>
                </c:pt>
                <c:pt idx="1">
                  <c:v>0.8636363636363636</c:v>
                </c:pt>
                <c:pt idx="2">
                  <c:v>0.045454545454545456</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Biryani</c:v>
                </c:pt>
                <c:pt idx="1">
                  <c:v>Chitranna</c:v>
                </c:pt>
                <c:pt idx="2">
                  <c:v>Ghee rice</c:v>
                </c:pt>
              </c:strCache>
            </c:strRef>
          </c:cat>
          <c:val>
            <c:numRef>
              <c:f>Sheet1!$B$2:$B$4</c:f>
              <c:numCache>
                <c:formatCode>General</c:formatCode>
                <c:ptCount val="3"/>
                <c:pt idx="0">
                  <c:v>0.7</c:v>
                </c:pt>
                <c:pt idx="1">
                  <c:v>0.25</c:v>
                </c:pt>
                <c:pt idx="2">
                  <c:v>0.05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Listen</c:v>
                </c:pt>
                <c:pt idx="1">
                  <c:v>Talk</c:v>
                </c:pt>
              </c:strCache>
            </c:strRef>
          </c:cat>
          <c:val>
            <c:numRef>
              <c:f>Sheet1!$B$2:$B$3</c:f>
              <c:numCache>
                <c:formatCode>General</c:formatCode>
                <c:ptCount val="2"/>
                <c:pt idx="0">
                  <c:v>0.13636363636363635</c:v>
                </c:pt>
                <c:pt idx="1">
                  <c:v>0.8636363636363636</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Gojju</c:v>
                </c:pt>
                <c:pt idx="1">
                  <c:v>Sambhar</c:v>
                </c:pt>
                <c:pt idx="2">
                  <c:v>Payasam</c:v>
                </c:pt>
                <c:pt idx="3">
                  <c:v>Papad</c:v>
                </c:pt>
              </c:strCache>
            </c:strRef>
          </c:cat>
          <c:val>
            <c:numRef>
              <c:f>Sheet1!$B$2:$B$5</c:f>
              <c:numCache>
                <c:formatCode>General</c:formatCode>
                <c:ptCount val="4"/>
                <c:pt idx="0">
                  <c:v>0.08695652173913043</c:v>
                </c:pt>
                <c:pt idx="1">
                  <c:v>0.08695652173913043</c:v>
                </c:pt>
                <c:pt idx="2">
                  <c:v>0.782608695652174</c:v>
                </c:pt>
                <c:pt idx="3">
                  <c:v>0.043478260869565216</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Rasagulla</c:v>
                </c:pt>
                <c:pt idx="1">
                  <c:v>Mysore Pak</c:v>
                </c:pt>
                <c:pt idx="2">
                  <c:v>Sandesh</c:v>
                </c:pt>
              </c:strCache>
            </c:strRef>
          </c:cat>
          <c:val>
            <c:numRef>
              <c:f>Sheet1!$B$2:$B$4</c:f>
              <c:numCache>
                <c:formatCode>General</c:formatCode>
                <c:ptCount val="3"/>
                <c:pt idx="0">
                  <c:v>0.043478260869565216</c:v>
                </c:pt>
                <c:pt idx="1">
                  <c:v>0.9130434782608695</c:v>
                </c:pt>
                <c:pt idx="2">
                  <c:v>0.043478260869565216</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Masala Dosa</c:v>
                </c:pt>
                <c:pt idx="1">
                  <c:v>Samosa</c:v>
                </c:pt>
                <c:pt idx="2">
                  <c:v>Bhel Puri</c:v>
                </c:pt>
              </c:strCache>
            </c:strRef>
          </c:cat>
          <c:val>
            <c:numRef>
              <c:f>Sheet1!$B$2:$B$4</c:f>
              <c:numCache>
                <c:formatCode>General</c:formatCode>
                <c:ptCount val="3"/>
                <c:pt idx="0">
                  <c:v>0.5217391304347826</c:v>
                </c:pt>
                <c:pt idx="1">
                  <c:v>0.30434782608695654</c:v>
                </c:pt>
                <c:pt idx="2">
                  <c:v>0.17391304347826086</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Chapathi</c:v>
                </c:pt>
                <c:pt idx="1">
                  <c:v>Bisi Bele Bath</c:v>
                </c:pt>
                <c:pt idx="2">
                  <c:v>Upma</c:v>
                </c:pt>
              </c:strCache>
            </c:strRef>
          </c:cat>
          <c:val>
            <c:numRef>
              <c:f>Sheet1!$B$2:$B$4</c:f>
              <c:numCache>
                <c:formatCode>General</c:formatCode>
                <c:ptCount val="3"/>
                <c:pt idx="0">
                  <c:v>0.5</c:v>
                </c:pt>
                <c:pt idx="1">
                  <c:v>0.45</c:v>
                </c:pt>
                <c:pt idx="2">
                  <c:v>0.05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A curry</c:v>
                </c:pt>
                <c:pt idx="1">
                  <c:v>A juice</c:v>
                </c:pt>
                <c:pt idx="2">
                  <c:v>A fruit salad</c:v>
                </c:pt>
                <c:pt idx="3">
                  <c:v>A sweet</c:v>
                </c:pt>
              </c:strCache>
            </c:strRef>
          </c:cat>
          <c:val>
            <c:numRef>
              <c:f>Sheet1!$B$2:$B$5</c:f>
              <c:numCache>
                <c:formatCode>General</c:formatCode>
                <c:ptCount val="4"/>
                <c:pt idx="0">
                  <c:v>0.3333333333333333</c:v>
                </c:pt>
                <c:pt idx="1">
                  <c:v>0.125</c:v>
                </c:pt>
                <c:pt idx="2">
                  <c:v>0.4583333333333333</c:v>
                </c:pt>
                <c:pt idx="3">
                  <c:v>0.08333333333333333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Puttu</c:v>
                </c:pt>
                <c:pt idx="1">
                  <c:v>Aviyal</c:v>
                </c:pt>
                <c:pt idx="2">
                  <c:v>Kolambu</c:v>
                </c:pt>
                <c:pt idx="3">
                  <c:v>Appam</c:v>
                </c:pt>
              </c:strCache>
            </c:strRef>
          </c:cat>
          <c:val>
            <c:numRef>
              <c:f>Sheet1!$B$2:$B$5</c:f>
              <c:numCache>
                <c:formatCode>General</c:formatCode>
                <c:ptCount val="4"/>
                <c:pt idx="0">
                  <c:v>0.13043478260869565</c:v>
                </c:pt>
                <c:pt idx="1">
                  <c:v>0.21739130434782608</c:v>
                </c:pt>
                <c:pt idx="2">
                  <c:v>0.5652173913043478</c:v>
                </c:pt>
                <c:pt idx="3">
                  <c:v>0.08695652173913043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It is usually eat...</c:v>
                </c:pt>
                <c:pt idx="1">
                  <c:v>It is traditional...</c:v>
                </c:pt>
                <c:pt idx="2">
                  <c:v>It usually compri...</c:v>
                </c:pt>
                <c:pt idx="3">
                  <c:v>It is always vege...</c:v>
                </c:pt>
              </c:strCache>
            </c:strRef>
          </c:cat>
          <c:val>
            <c:numRef>
              <c:f>Sheet1!$B$2:$B$5</c:f>
              <c:numCache>
                <c:formatCode>General</c:formatCode>
                <c:ptCount val="4"/>
                <c:pt idx="0">
                  <c:v>0.2916666666666667</c:v>
                </c:pt>
                <c:pt idx="1">
                  <c:v>0.16666666666666666</c:v>
                </c:pt>
                <c:pt idx="2">
                  <c:v>0.041666666666666664</c:v>
                </c:pt>
                <c:pt idx="3">
                  <c:v>0.5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Mulligatawny soup</c:v>
                </c:pt>
                <c:pt idx="1">
                  <c:v>Chutney</c:v>
                </c:pt>
                <c:pt idx="2">
                  <c:v>Tandoori roti</c:v>
                </c:pt>
              </c:strCache>
            </c:strRef>
          </c:cat>
          <c:val>
            <c:numRef>
              <c:f>Sheet1!$B$2:$B$4</c:f>
              <c:numCache>
                <c:formatCode>General</c:formatCode>
                <c:ptCount val="3"/>
                <c:pt idx="0">
                  <c:v>0.30434782608695654</c:v>
                </c:pt>
                <c:pt idx="1">
                  <c:v>0.6086956521739131</c:v>
                </c:pt>
                <c:pt idx="2">
                  <c:v>0.08695652173913043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Sheet1!$A$2:$A$2</c:f>
              <c:strCache>
                <c:ptCount val="1"/>
                <c:pt idx="0">
                  <c:v>Coconut oil</c:v>
                </c:pt>
              </c:strCache>
            </c:strRef>
          </c:cat>
          <c:val>
            <c:numRef>
              <c:f>Sheet1!$B$2:$B$2</c:f>
              <c:numCache>
                <c:formatCode>General</c:formatCode>
                <c:ptCount val="1"/>
                <c:pt idx="0">
                  <c:v>1.0</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Tamil Nadu</c:v>
                </c:pt>
                <c:pt idx="1">
                  <c:v>Andhra Pradesh</c:v>
                </c:pt>
              </c:strCache>
            </c:strRef>
          </c:cat>
          <c:val>
            <c:numRef>
              <c:f>Sheet1!$B$2:$B$3</c:f>
              <c:numCache>
                <c:formatCode>General</c:formatCode>
                <c:ptCount val="2"/>
                <c:pt idx="0">
                  <c:v>0.9047619047619048</c:v>
                </c:pt>
                <c:pt idx="1">
                  <c:v>0.09523809523809523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20-35%</c:v>
                </c:pt>
                <c:pt idx="1">
                  <c:v>25-40%</c:v>
                </c:pt>
                <c:pt idx="2">
                  <c:v>40-70%</c:v>
                </c:pt>
              </c:strCache>
            </c:strRef>
          </c:cat>
          <c:val>
            <c:numRef>
              <c:f>Sheet1!$B$2:$B$4</c:f>
              <c:numCache>
                <c:formatCode>General</c:formatCode>
                <c:ptCount val="3"/>
                <c:pt idx="0">
                  <c:v>0.045454545454545456</c:v>
                </c:pt>
                <c:pt idx="1">
                  <c:v>0.22727272727272727</c:v>
                </c:pt>
                <c:pt idx="2">
                  <c:v>0.7272727272727273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Somewhat Agree</c:v>
                </c:pt>
              </c:strCache>
            </c:strRef>
          </c:cat>
          <c:val>
            <c:numRef>
              <c:f>Sheet1!$B$2:$B$3</c:f>
              <c:numCache>
                <c:formatCode>General</c:formatCode>
                <c:ptCount val="2"/>
                <c:pt idx="0">
                  <c:v>0.6666666666666666</c:v>
                </c:pt>
                <c:pt idx="1">
                  <c:v>0.3333333333333333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Agree</c:v>
                </c:pt>
                <c:pt idx="1">
                  <c:v>Somewhat agree</c:v>
                </c:pt>
                <c:pt idx="2">
                  <c:v>Disagree</c:v>
                </c:pt>
              </c:strCache>
            </c:strRef>
          </c:cat>
          <c:val>
            <c:numRef>
              <c:f>Sheet1!$B$2:$B$4</c:f>
              <c:numCache>
                <c:formatCode>General</c:formatCode>
                <c:ptCount val="3"/>
                <c:pt idx="0">
                  <c:v>0.18181818181818182</c:v>
                </c:pt>
                <c:pt idx="1">
                  <c:v>0.4090909090909091</c:v>
                </c:pt>
                <c:pt idx="2">
                  <c:v>0.4090909090909091</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Yes, I want more ...</c:v>
                </c:pt>
                <c:pt idx="1">
                  <c:v>No, I understood</c:v>
                </c:pt>
              </c:strCache>
            </c:strRef>
          </c:cat>
          <c:val>
            <c:numRef>
              <c:f>Sheet1!$B$2:$B$3</c:f>
              <c:numCache>
                <c:formatCode>General</c:formatCode>
                <c:ptCount val="2"/>
                <c:pt idx="0">
                  <c:v>0.375</c:v>
                </c:pt>
                <c:pt idx="1">
                  <c:v>0.625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Agree</c:v>
                </c:pt>
                <c:pt idx="1">
                  <c:v>Somewhat agree</c:v>
                </c:pt>
                <c:pt idx="2">
                  <c:v>Disagree</c:v>
                </c:pt>
              </c:strCache>
            </c:strRef>
          </c:cat>
          <c:val>
            <c:numRef>
              <c:f>Sheet1!$B$2:$B$4</c:f>
              <c:numCache>
                <c:formatCode>General</c:formatCode>
                <c:ptCount val="3"/>
                <c:pt idx="0">
                  <c:v>0.7916666666666666</c:v>
                </c:pt>
                <c:pt idx="1">
                  <c:v>0.16666666666666666</c:v>
                </c:pt>
                <c:pt idx="2">
                  <c:v>0.041666666666666664</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Agree</c:v>
                </c:pt>
                <c:pt idx="1">
                  <c:v>Somewhat agree</c:v>
                </c:pt>
                <c:pt idx="2">
                  <c:v>Disagree</c:v>
                </c:pt>
              </c:strCache>
            </c:strRef>
          </c:cat>
          <c:val>
            <c:numRef>
              <c:f>Sheet1!$B$2:$B$4</c:f>
              <c:numCache>
                <c:formatCode>General</c:formatCode>
                <c:ptCount val="3"/>
                <c:pt idx="0">
                  <c:v>0.38095238095238093</c:v>
                </c:pt>
                <c:pt idx="1">
                  <c:v>0.19047619047619047</c:v>
                </c:pt>
                <c:pt idx="2">
                  <c:v>0.42857142857142855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Sheet1!$A$2:$A$6</c:f>
              <c:strCache>
                <c:ptCount val="5"/>
                <c:pt idx="0">
                  <c:v>Waiting time at r...</c:v>
                </c:pt>
                <c:pt idx="1">
                  <c:v>Wrong customer ad...</c:v>
                </c:pt>
                <c:pt idx="2">
                  <c:v>Long delivery dis...</c:v>
                </c:pt>
                <c:pt idx="3">
                  <c:v>Angry Customer</c:v>
                </c:pt>
                <c:pt idx="4">
                  <c:v>None</c:v>
                </c:pt>
              </c:strCache>
            </c:strRef>
          </c:cat>
          <c:val>
            <c:numRef>
              <c:f>Sheet1!$B$2:$B$6</c:f>
              <c:numCache>
                <c:formatCode>General</c:formatCode>
                <c:ptCount val="5"/>
                <c:pt idx="0">
                  <c:v>0.717391304347826</c:v>
                </c:pt>
                <c:pt idx="1">
                  <c:v>0.06521739130434782</c:v>
                </c:pt>
                <c:pt idx="2">
                  <c:v>0.09239130434782608</c:v>
                </c:pt>
                <c:pt idx="3">
                  <c:v>0.016304347826086956</c:v>
                </c:pt>
                <c:pt idx="4">
                  <c:v>0.10869565217391304</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Ladyfinger</c:v>
                </c:pt>
                <c:pt idx="1">
                  <c:v>Brinjal</c:v>
                </c:pt>
                <c:pt idx="2">
                  <c:v>Pumpkin</c:v>
                </c:pt>
              </c:strCache>
            </c:strRef>
          </c:cat>
          <c:val>
            <c:numRef>
              <c:f>Sheet1!$B$2:$B$4</c:f>
              <c:numCache>
                <c:formatCode>General</c:formatCode>
                <c:ptCount val="3"/>
                <c:pt idx="0">
                  <c:v>0.15789473684210525</c:v>
                </c:pt>
                <c:pt idx="1">
                  <c:v>0.2631578947368421</c:v>
                </c:pt>
                <c:pt idx="2">
                  <c:v>0.5789473684210527</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Canada</c:v>
                </c:pt>
                <c:pt idx="1">
                  <c:v>Italy</c:v>
                </c:pt>
                <c:pt idx="2">
                  <c:v>Mexico</c:v>
                </c:pt>
              </c:strCache>
            </c:strRef>
          </c:cat>
          <c:val>
            <c:numRef>
              <c:f>Sheet1!$B$2:$B$4</c:f>
              <c:numCache>
                <c:formatCode>General</c:formatCode>
                <c:ptCount val="3"/>
                <c:pt idx="0">
                  <c:v>0.13043478260869565</c:v>
                </c:pt>
                <c:pt idx="1">
                  <c:v>0.21739130434782608</c:v>
                </c:pt>
                <c:pt idx="2">
                  <c:v>0.6521739130434783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Khichdi</c:v>
                </c:pt>
                <c:pt idx="1">
                  <c:v>Roti</c:v>
                </c:pt>
                <c:pt idx="2">
                  <c:v>Dal</c:v>
                </c:pt>
              </c:strCache>
            </c:strRef>
          </c:cat>
          <c:val>
            <c:numRef>
              <c:f>Sheet1!$B$2:$B$4</c:f>
              <c:numCache>
                <c:formatCode>General</c:formatCode>
                <c:ptCount val="3"/>
                <c:pt idx="0">
                  <c:v>0.6086956521739131</c:v>
                </c:pt>
                <c:pt idx="1">
                  <c:v>0.13043478260869565</c:v>
                </c:pt>
                <c:pt idx="2">
                  <c:v>0.2608695652173913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Canada</c:v>
                </c:pt>
                <c:pt idx="1">
                  <c:v>Italy</c:v>
                </c:pt>
                <c:pt idx="2">
                  <c:v>Ethiopia</c:v>
                </c:pt>
              </c:strCache>
            </c:strRef>
          </c:cat>
          <c:val>
            <c:numRef>
              <c:f>Sheet1!$B$2:$B$4</c:f>
              <c:numCache>
                <c:formatCode>General</c:formatCode>
                <c:ptCount val="3"/>
                <c:pt idx="0">
                  <c:v>0.043478260869565216</c:v>
                </c:pt>
                <c:pt idx="1">
                  <c:v>0.13043478260869565</c:v>
                </c:pt>
                <c:pt idx="2">
                  <c:v>0.8260869565217391</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I like listening ...</c:v>
                </c:pt>
                <c:pt idx="1">
                  <c:v>I start as a list...</c:v>
                </c:pt>
                <c:pt idx="2">
                  <c:v>Not good, needs i...</c:v>
                </c:pt>
              </c:strCache>
            </c:strRef>
          </c:cat>
          <c:val>
            <c:numRef>
              <c:f>Sheet1!$B$2:$B$4</c:f>
              <c:numCache>
                <c:formatCode>General</c:formatCode>
                <c:ptCount val="3"/>
                <c:pt idx="0">
                  <c:v>0.782608695652174</c:v>
                </c:pt>
                <c:pt idx="1">
                  <c:v>0.17391304347826086</c:v>
                </c:pt>
                <c:pt idx="2">
                  <c:v>0.043478260869565216</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Uttar Pradesh</c:v>
                </c:pt>
                <c:pt idx="1">
                  <c:v>Rajasthan</c:v>
                </c:pt>
                <c:pt idx="2">
                  <c:v>Assam</c:v>
                </c:pt>
              </c:strCache>
            </c:strRef>
          </c:cat>
          <c:val>
            <c:numRef>
              <c:f>Sheet1!$B$2:$B$4</c:f>
              <c:numCache>
                <c:formatCode>General</c:formatCode>
                <c:ptCount val="3"/>
                <c:pt idx="0">
                  <c:v>0.8695652173913043</c:v>
                </c:pt>
                <c:pt idx="1">
                  <c:v>0.08695652173913043</c:v>
                </c:pt>
                <c:pt idx="2">
                  <c:v>0.043478260869565216</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India</c:v>
                </c:pt>
                <c:pt idx="1">
                  <c:v>Italy</c:v>
                </c:pt>
                <c:pt idx="2">
                  <c:v>China</c:v>
                </c:pt>
              </c:strCache>
            </c:strRef>
          </c:cat>
          <c:val>
            <c:numRef>
              <c:f>Sheet1!$B$2:$B$4</c:f>
              <c:numCache>
                <c:formatCode>General</c:formatCode>
                <c:ptCount val="3"/>
                <c:pt idx="0">
                  <c:v>0.23809523809523808</c:v>
                </c:pt>
                <c:pt idx="1">
                  <c:v>0.14285714285714285</c:v>
                </c:pt>
                <c:pt idx="2">
                  <c:v>0.6190476190476191</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Mexico</c:v>
                </c:pt>
                <c:pt idx="1">
                  <c:v>South East Asia</c:v>
                </c:pt>
              </c:strCache>
            </c:strRef>
          </c:cat>
          <c:val>
            <c:numRef>
              <c:f>Sheet1!$B$2:$B$3</c:f>
              <c:numCache>
                <c:formatCode>General</c:formatCode>
                <c:ptCount val="2"/>
                <c:pt idx="0">
                  <c:v>0.1111111111111111</c:v>
                </c:pt>
                <c:pt idx="1">
                  <c:v>0.8888888888888888</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Rajasthan</c:v>
                </c:pt>
                <c:pt idx="1">
                  <c:v>Manipur</c:v>
                </c:pt>
                <c:pt idx="2">
                  <c:v>Bihar</c:v>
                </c:pt>
              </c:strCache>
            </c:strRef>
          </c:cat>
          <c:val>
            <c:numRef>
              <c:f>Sheet1!$B$2:$B$4</c:f>
              <c:numCache>
                <c:formatCode>General</c:formatCode>
                <c:ptCount val="3"/>
                <c:pt idx="0">
                  <c:v>0.2222222222222222</c:v>
                </c:pt>
                <c:pt idx="1">
                  <c:v>0.1111111111111111</c:v>
                </c:pt>
                <c:pt idx="2">
                  <c:v>0.6666666666666666</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Saaga</c:v>
                </c:pt>
                <c:pt idx="1">
                  <c:v>Daal Bati</c:v>
                </c:pt>
              </c:strCache>
            </c:strRef>
          </c:cat>
          <c:val>
            <c:numRef>
              <c:f>Sheet1!$B$2:$B$3</c:f>
              <c:numCache>
                <c:formatCode>General</c:formatCode>
                <c:ptCount val="2"/>
                <c:pt idx="0">
                  <c:v>0.5</c:v>
                </c:pt>
                <c:pt idx="1">
                  <c:v>0.5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Maharashtra</c:v>
                </c:pt>
                <c:pt idx="1">
                  <c:v>Punjab</c:v>
                </c:pt>
                <c:pt idx="2">
                  <c:v>Himachal Pradesh</c:v>
                </c:pt>
              </c:strCache>
            </c:strRef>
          </c:cat>
          <c:val>
            <c:numRef>
              <c:f>Sheet1!$B$2:$B$4</c:f>
              <c:numCache>
                <c:formatCode>General</c:formatCode>
                <c:ptCount val="3"/>
                <c:pt idx="0">
                  <c:v>0.6842105263157895</c:v>
                </c:pt>
                <c:pt idx="1">
                  <c:v>0.10526315789473684</c:v>
                </c:pt>
                <c:pt idx="2">
                  <c:v>0.21052631578947367</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Jammu and Kashmir</c:v>
                </c:pt>
                <c:pt idx="1">
                  <c:v>Himachal Pradesh</c:v>
                </c:pt>
              </c:strCache>
            </c:strRef>
          </c:cat>
          <c:val>
            <c:numRef>
              <c:f>Sheet1!$B$2:$B$3</c:f>
              <c:numCache>
                <c:formatCode>General</c:formatCode>
                <c:ptCount val="2"/>
                <c:pt idx="0">
                  <c:v>0.6363636363636364</c:v>
                </c:pt>
                <c:pt idx="1">
                  <c:v>0.36363636363636365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China</c:v>
                </c:pt>
                <c:pt idx="1">
                  <c:v>India</c:v>
                </c:pt>
              </c:strCache>
            </c:strRef>
          </c:cat>
          <c:val>
            <c:numRef>
              <c:f>Sheet1!$B$2:$B$3</c:f>
              <c:numCache>
                <c:formatCode>General</c:formatCode>
                <c:ptCount val="2"/>
                <c:pt idx="0">
                  <c:v>0.047619047619047616</c:v>
                </c:pt>
                <c:pt idx="1">
                  <c:v>0.9523809523809523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Mexico</c:v>
                </c:pt>
                <c:pt idx="1">
                  <c:v>Hawaii</c:v>
                </c:pt>
                <c:pt idx="2">
                  <c:v>Brazil</c:v>
                </c:pt>
              </c:strCache>
            </c:strRef>
          </c:cat>
          <c:val>
            <c:numRef>
              <c:f>Sheet1!$B$2:$B$4</c:f>
              <c:numCache>
                <c:formatCode>General</c:formatCode>
                <c:ptCount val="3"/>
                <c:pt idx="0">
                  <c:v>0.1111111111111111</c:v>
                </c:pt>
                <c:pt idx="1">
                  <c:v>0.16666666666666666</c:v>
                </c:pt>
                <c:pt idx="2">
                  <c:v>0.7222222222222222</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Vitamin C</c:v>
                </c:pt>
                <c:pt idx="1">
                  <c:v>Vitamin A</c:v>
                </c:pt>
              </c:strCache>
            </c:strRef>
          </c:cat>
          <c:val>
            <c:numRef>
              <c:f>Sheet1!$B$2:$B$3</c:f>
              <c:numCache>
                <c:formatCode>General</c:formatCode>
                <c:ptCount val="2"/>
                <c:pt idx="0">
                  <c:v>0.875</c:v>
                </c:pt>
                <c:pt idx="1">
                  <c:v>0.125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Negative evaluation</c:v>
                </c:pt>
                <c:pt idx="1">
                  <c:v>To avoid sneezing</c:v>
                </c:pt>
              </c:strCache>
            </c:strRef>
          </c:cat>
          <c:val>
            <c:numRef>
              <c:f>Sheet1!$B$2:$B$3</c:f>
              <c:numCache>
                <c:formatCode>General</c:formatCode>
                <c:ptCount val="2"/>
                <c:pt idx="0">
                  <c:v>0.8666666666666667</c:v>
                </c:pt>
                <c:pt idx="1">
                  <c:v>0.13333333333333333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Better customer s...</c:v>
                </c:pt>
                <c:pt idx="1">
                  <c:v>More on-time deli...</c:v>
                </c:pt>
                <c:pt idx="2">
                  <c:v>Greeting customer...</c:v>
                </c:pt>
              </c:strCache>
            </c:strRef>
          </c:cat>
          <c:val>
            <c:numRef>
              <c:f>Sheet1!$B$2:$B$4</c:f>
              <c:numCache>
                <c:formatCode>General</c:formatCode>
                <c:ptCount val="3"/>
                <c:pt idx="0">
                  <c:v>0.2857142857142857</c:v>
                </c:pt>
                <c:pt idx="1">
                  <c:v>0.20714285714285716</c:v>
                </c:pt>
                <c:pt idx="2">
                  <c:v>0.5071428571428571</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Always</c:v>
                </c:pt>
                <c:pt idx="1">
                  <c:v>Sometimes</c:v>
                </c:pt>
                <c:pt idx="2">
                  <c:v>Never</c:v>
                </c:pt>
              </c:strCache>
            </c:strRef>
          </c:cat>
          <c:val>
            <c:numRef>
              <c:f>Sheet1!$B$2:$B$4</c:f>
              <c:numCache>
                <c:formatCode>General</c:formatCode>
                <c:ptCount val="3"/>
                <c:pt idx="0">
                  <c:v>0.5720720720720721</c:v>
                </c:pt>
                <c:pt idx="1">
                  <c:v>0.32882882882882886</c:v>
                </c:pt>
                <c:pt idx="2">
                  <c:v>0.0990990990990991</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Yes</c:v>
                </c:pt>
                <c:pt idx="1">
                  <c:v>Will try</c:v>
                </c:pt>
                <c:pt idx="2">
                  <c:v>No</c:v>
                </c:pt>
              </c:strCache>
            </c:strRef>
          </c:cat>
          <c:val>
            <c:numRef>
              <c:f>Sheet1!$B$2:$B$4</c:f>
              <c:numCache>
                <c:formatCode>General</c:formatCode>
                <c:ptCount val="3"/>
                <c:pt idx="0">
                  <c:v>0.8888888888888888</c:v>
                </c:pt>
                <c:pt idx="1">
                  <c:v>0.05555555555555555</c:v>
                </c:pt>
                <c:pt idx="2">
                  <c:v>0.05555555555555555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Saturday's - Betw...</c:v>
                </c:pt>
                <c:pt idx="1">
                  <c:v>Saturday's - Betw...</c:v>
                </c:pt>
                <c:pt idx="2">
                  <c:v>Sunday's - Betwee...</c:v>
                </c:pt>
                <c:pt idx="3">
                  <c:v>Sunday's- Between...</c:v>
                </c:pt>
              </c:strCache>
            </c:strRef>
          </c:cat>
          <c:val>
            <c:numRef>
              <c:f>Sheet1!$B$2:$B$5</c:f>
              <c:numCache>
                <c:formatCode>General</c:formatCode>
                <c:ptCount val="4"/>
                <c:pt idx="0">
                  <c:v>0.21052631578947367</c:v>
                </c:pt>
                <c:pt idx="1">
                  <c:v>0.21052631578947367</c:v>
                </c:pt>
                <c:pt idx="2">
                  <c:v>0.15789473684210525</c:v>
                </c:pt>
                <c:pt idx="3">
                  <c:v>0.42105263157894735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Yes</c:v>
                </c:pt>
                <c:pt idx="1">
                  <c:v>Sometimes</c:v>
                </c:pt>
                <c:pt idx="2">
                  <c:v>No</c:v>
                </c:pt>
              </c:strCache>
            </c:strRef>
          </c:cat>
          <c:val>
            <c:numRef>
              <c:f>Sheet1!$B$2:$B$4</c:f>
              <c:numCache>
                <c:formatCode>General</c:formatCode>
                <c:ptCount val="3"/>
                <c:pt idx="0">
                  <c:v>0.22641509433962265</c:v>
                </c:pt>
                <c:pt idx="1">
                  <c:v>0.19811320754716982</c:v>
                </c:pt>
                <c:pt idx="2">
                  <c:v>0.5754716981132075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Smiling improves ...</c:v>
                </c:pt>
                <c:pt idx="1">
                  <c:v>Smiling is a part...</c:v>
                </c:pt>
                <c:pt idx="2">
                  <c:v>It can help in ge...</c:v>
                </c:pt>
                <c:pt idx="3">
                  <c:v>All of above</c:v>
                </c:pt>
              </c:strCache>
            </c:strRef>
          </c:cat>
          <c:val>
            <c:numRef>
              <c:f>Sheet1!$B$2:$B$5</c:f>
              <c:numCache>
                <c:formatCode>General</c:formatCode>
                <c:ptCount val="4"/>
                <c:pt idx="0">
                  <c:v>0.042328042328042326</c:v>
                </c:pt>
                <c:pt idx="1">
                  <c:v>0.19576719576719576</c:v>
                </c:pt>
                <c:pt idx="2">
                  <c:v>0.026455026455026454</c:v>
                </c:pt>
                <c:pt idx="3">
                  <c:v>0.7354497354497355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Jnanpith Award</c:v>
                </c:pt>
                <c:pt idx="1">
                  <c:v>Padma Shri</c:v>
                </c:pt>
                <c:pt idx="2">
                  <c:v>Bharat Ratna</c:v>
                </c:pt>
              </c:strCache>
            </c:strRef>
          </c:cat>
          <c:val>
            <c:numRef>
              <c:f>Sheet1!$B$2:$B$4</c:f>
              <c:numCache>
                <c:formatCode>General</c:formatCode>
                <c:ptCount val="3"/>
                <c:pt idx="0">
                  <c:v>0.05</c:v>
                </c:pt>
                <c:pt idx="1">
                  <c:v>0.25</c:v>
                </c:pt>
                <c:pt idx="2">
                  <c:v>0.7</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Padma Sri</c:v>
                </c:pt>
                <c:pt idx="1">
                  <c:v>Dhyan Chand Award</c:v>
                </c:pt>
                <c:pt idx="2">
                  <c:v>Rajiv Gandhi Khel...</c:v>
                </c:pt>
              </c:strCache>
            </c:strRef>
          </c:cat>
          <c:val>
            <c:numRef>
              <c:f>Sheet1!$B$2:$B$4</c:f>
              <c:numCache>
                <c:formatCode>General</c:formatCode>
                <c:ptCount val="3"/>
                <c:pt idx="0">
                  <c:v>0.1111111111111111</c:v>
                </c:pt>
                <c:pt idx="1">
                  <c:v>0.16666666666666666</c:v>
                </c:pt>
                <c:pt idx="2">
                  <c:v>0.7222222222222222</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Saraswati Samman</c:v>
                </c:pt>
                <c:pt idx="1">
                  <c:v>Jnanpith Award</c:v>
                </c:pt>
                <c:pt idx="2">
                  <c:v>Padma Bhushan</c:v>
                </c:pt>
              </c:strCache>
            </c:strRef>
          </c:cat>
          <c:val>
            <c:numRef>
              <c:f>Sheet1!$B$2:$B$4</c:f>
              <c:numCache>
                <c:formatCode>General</c:formatCode>
                <c:ptCount val="3"/>
                <c:pt idx="0">
                  <c:v>0.058823529411764705</c:v>
                </c:pt>
                <c:pt idx="1">
                  <c:v>0.7058823529411765</c:v>
                </c:pt>
                <c:pt idx="2">
                  <c:v>0.23529411764705882</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Padma Vibhushan</c:v>
                </c:pt>
                <c:pt idx="1">
                  <c:v>Padma Bhushan</c:v>
                </c:pt>
              </c:strCache>
            </c:strRef>
          </c:cat>
          <c:val>
            <c:numRef>
              <c:f>Sheet1!$B$2:$B$3</c:f>
              <c:numCache>
                <c:formatCode>General</c:formatCode>
                <c:ptCount val="2"/>
                <c:pt idx="0">
                  <c:v>0.6470588235294118</c:v>
                </c:pt>
                <c:pt idx="1">
                  <c:v>0.35294117647058826</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No</c:v>
                </c:pt>
                <c:pt idx="1">
                  <c:v>Yes</c:v>
                </c:pt>
              </c:strCache>
            </c:strRef>
          </c:cat>
          <c:val>
            <c:numRef>
              <c:f>Sheet1!$B$2:$B$3</c:f>
              <c:numCache>
                <c:formatCode>General</c:formatCode>
                <c:ptCount val="2"/>
                <c:pt idx="0">
                  <c:v>0.22727272727272727</c:v>
                </c:pt>
                <c:pt idx="1">
                  <c:v>0.7727272727272727</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Rajiv Gandhi Khel...</c:v>
                </c:pt>
                <c:pt idx="1">
                  <c:v>Dronacharya Award</c:v>
                </c:pt>
                <c:pt idx="2">
                  <c:v>Dhyan Chand Award</c:v>
                </c:pt>
              </c:strCache>
            </c:strRef>
          </c:cat>
          <c:val>
            <c:numRef>
              <c:f>Sheet1!$B$2:$B$4</c:f>
              <c:numCache>
                <c:formatCode>General</c:formatCode>
                <c:ptCount val="3"/>
                <c:pt idx="0">
                  <c:v>0.4117647058823529</c:v>
                </c:pt>
                <c:pt idx="1">
                  <c:v>0.11764705882352941</c:v>
                </c:pt>
                <c:pt idx="2">
                  <c:v>0.47058823529411764</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Saraswati Samman</c:v>
                </c:pt>
                <c:pt idx="1">
                  <c:v>Jnanpith Award</c:v>
                </c:pt>
                <c:pt idx="2">
                  <c:v>Vyas Samman</c:v>
                </c:pt>
              </c:strCache>
            </c:strRef>
          </c:cat>
          <c:val>
            <c:numRef>
              <c:f>Sheet1!$B$2:$B$4</c:f>
              <c:numCache>
                <c:formatCode>General</c:formatCode>
                <c:ptCount val="3"/>
                <c:pt idx="0">
                  <c:v>0.5454545454545454</c:v>
                </c:pt>
                <c:pt idx="1">
                  <c:v>0.09090909090909091</c:v>
                </c:pt>
                <c:pt idx="2">
                  <c:v>0.36363636363636365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Dadasaheb Phalke ...</c:v>
                </c:pt>
                <c:pt idx="1">
                  <c:v>Sahitya Akademi A...</c:v>
                </c:pt>
                <c:pt idx="2">
                  <c:v>Oscar Aaward</c:v>
                </c:pt>
              </c:strCache>
            </c:strRef>
          </c:cat>
          <c:val>
            <c:numRef>
              <c:f>Sheet1!$B$2:$B$4</c:f>
              <c:numCache>
                <c:formatCode>General</c:formatCode>
                <c:ptCount val="3"/>
                <c:pt idx="0">
                  <c:v>0.7647058823529411</c:v>
                </c:pt>
                <c:pt idx="1">
                  <c:v>0.058823529411764705</c:v>
                </c:pt>
                <c:pt idx="2">
                  <c:v>0.17647058823529413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Rajiv Gandhi Khel...</c:v>
                </c:pt>
                <c:pt idx="1">
                  <c:v>Arjuna Award</c:v>
                </c:pt>
                <c:pt idx="2">
                  <c:v>Dronacharya Award</c:v>
                </c:pt>
              </c:strCache>
            </c:strRef>
          </c:cat>
          <c:val>
            <c:numRef>
              <c:f>Sheet1!$B$2:$B$4</c:f>
              <c:numCache>
                <c:formatCode>General</c:formatCode>
                <c:ptCount val="3"/>
                <c:pt idx="0">
                  <c:v>0.3125</c:v>
                </c:pt>
                <c:pt idx="1">
                  <c:v>0.4375</c:v>
                </c:pt>
                <c:pt idx="2">
                  <c:v>0.25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Bharat Ratna</c:v>
                </c:pt>
                <c:pt idx="1">
                  <c:v>Padma Vibhushan</c:v>
                </c:pt>
                <c:pt idx="2">
                  <c:v>Padma Bhushan</c:v>
                </c:pt>
              </c:strCache>
            </c:strRef>
          </c:cat>
          <c:val>
            <c:numRef>
              <c:f>Sheet1!$B$2:$B$4</c:f>
              <c:numCache>
                <c:formatCode>General</c:formatCode>
                <c:ptCount val="3"/>
                <c:pt idx="0">
                  <c:v>0.2</c:v>
                </c:pt>
                <c:pt idx="1">
                  <c:v>0.3333333333333333</c:v>
                </c:pt>
                <c:pt idx="2">
                  <c:v>0.4666666666666667</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IIFA Awards</c:v>
                </c:pt>
                <c:pt idx="1">
                  <c:v>National Films Aw...</c:v>
                </c:pt>
                <c:pt idx="2">
                  <c:v>Dadasaheb Phalke ...</c:v>
                </c:pt>
              </c:strCache>
            </c:strRef>
          </c:cat>
          <c:val>
            <c:numRef>
              <c:f>Sheet1!$B$2:$B$4</c:f>
              <c:numCache>
                <c:formatCode>General</c:formatCode>
                <c:ptCount val="3"/>
                <c:pt idx="0">
                  <c:v>0.8125</c:v>
                </c:pt>
                <c:pt idx="1">
                  <c:v>0.125</c:v>
                </c:pt>
                <c:pt idx="2">
                  <c:v>0.0625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Shanti Swarup Bha...</c:v>
                </c:pt>
                <c:pt idx="1">
                  <c:v>Green Star Award</c:v>
                </c:pt>
                <c:pt idx="2">
                  <c:v>Manthan Award</c:v>
                </c:pt>
              </c:strCache>
            </c:strRef>
          </c:cat>
          <c:val>
            <c:numRef>
              <c:f>Sheet1!$B$2:$B$4</c:f>
              <c:numCache>
                <c:formatCode>General</c:formatCode>
                <c:ptCount val="3"/>
                <c:pt idx="0">
                  <c:v>0.6666666666666666</c:v>
                </c:pt>
                <c:pt idx="1">
                  <c:v>0.26666666666666666</c:v>
                </c:pt>
                <c:pt idx="2">
                  <c:v>0.06666666666666667</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Bharat Ratna</c:v>
                </c:pt>
                <c:pt idx="1">
                  <c:v>Ashoka Chakra</c:v>
                </c:pt>
                <c:pt idx="2">
                  <c:v>Maha Vir Chakra</c:v>
                </c:pt>
              </c:strCache>
            </c:strRef>
          </c:cat>
          <c:val>
            <c:numRef>
              <c:f>Sheet1!$B$2:$B$4</c:f>
              <c:numCache>
                <c:formatCode>General</c:formatCode>
                <c:ptCount val="3"/>
                <c:pt idx="0">
                  <c:v>0.125</c:v>
                </c:pt>
                <c:pt idx="1">
                  <c:v>0.375</c:v>
                </c:pt>
                <c:pt idx="2">
                  <c:v>0.5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Dronacharya Award</c:v>
                </c:pt>
                <c:pt idx="1">
                  <c:v>Arjuna Award</c:v>
                </c:pt>
                <c:pt idx="2">
                  <c:v>Rajiv Gandhi Khel...</c:v>
                </c:pt>
              </c:strCache>
            </c:strRef>
          </c:cat>
          <c:val>
            <c:numRef>
              <c:f>Sheet1!$B$2:$B$4</c:f>
              <c:numCache>
                <c:formatCode>General</c:formatCode>
                <c:ptCount val="3"/>
                <c:pt idx="0">
                  <c:v>0.6666666666666666</c:v>
                </c:pt>
                <c:pt idx="1">
                  <c:v>0.13333333333333333</c:v>
                </c:pt>
                <c:pt idx="2">
                  <c:v>0.2</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Sahitya Akademi A...</c:v>
                </c:pt>
                <c:pt idx="1">
                  <c:v>Manthan Award</c:v>
                </c:pt>
                <c:pt idx="2">
                  <c:v>Abel Prize</c:v>
                </c:pt>
              </c:strCache>
            </c:strRef>
          </c:cat>
          <c:val>
            <c:numRef>
              <c:f>Sheet1!$B$2:$B$4</c:f>
              <c:numCache>
                <c:formatCode>General</c:formatCode>
                <c:ptCount val="3"/>
                <c:pt idx="0">
                  <c:v>0.42857142857142855</c:v>
                </c:pt>
                <c:pt idx="1">
                  <c:v>0.2857142857142857</c:v>
                </c:pt>
                <c:pt idx="2">
                  <c:v>0.2857142857142857</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Disagree</c:v>
                </c:pt>
                <c:pt idx="1">
                  <c:v>Agree</c:v>
                </c:pt>
              </c:strCache>
            </c:strRef>
          </c:cat>
          <c:val>
            <c:numRef>
              <c:f>Sheet1!$B$2:$B$3</c:f>
              <c:numCache>
                <c:formatCode>General</c:formatCode>
                <c:ptCount val="2"/>
                <c:pt idx="0">
                  <c:v>0.05263157894736842</c:v>
                </c:pt>
                <c:pt idx="1">
                  <c:v>0.9473684210526315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Lal Bahadur Shast...</c:v>
                </c:pt>
                <c:pt idx="1">
                  <c:v>R.D Birla Award</c:v>
                </c:pt>
                <c:pt idx="2">
                  <c:v>Shanti Swarup Bha...</c:v>
                </c:pt>
              </c:strCache>
            </c:strRef>
          </c:cat>
          <c:val>
            <c:numRef>
              <c:f>Sheet1!$B$2:$B$4</c:f>
              <c:numCache>
                <c:formatCode>General</c:formatCode>
                <c:ptCount val="3"/>
                <c:pt idx="0">
                  <c:v>0.5</c:v>
                </c:pt>
                <c:pt idx="1">
                  <c:v>0.42857142857142855</c:v>
                </c:pt>
                <c:pt idx="2">
                  <c:v>0.07142857142857142</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Vyas Samman</c:v>
                </c:pt>
                <c:pt idx="1">
                  <c:v>R.D Birla Award</c:v>
                </c:pt>
                <c:pt idx="2">
                  <c:v>Dr. B. C. Roy Award</c:v>
                </c:pt>
              </c:strCache>
            </c:strRef>
          </c:cat>
          <c:val>
            <c:numRef>
              <c:f>Sheet1!$B$2:$B$4</c:f>
              <c:numCache>
                <c:formatCode>General</c:formatCode>
                <c:ptCount val="3"/>
                <c:pt idx="0">
                  <c:v>0.08333333333333333</c:v>
                </c:pt>
                <c:pt idx="1">
                  <c:v>0.16666666666666666</c:v>
                </c:pt>
                <c:pt idx="2">
                  <c:v>0.75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Indira Gandhi Prize</c:v>
                </c:pt>
                <c:pt idx="1">
                  <c:v>Nobel Prize</c:v>
                </c:pt>
                <c:pt idx="2">
                  <c:v>Jawaharlal Nehru ...</c:v>
                </c:pt>
              </c:strCache>
            </c:strRef>
          </c:cat>
          <c:val>
            <c:numRef>
              <c:f>Sheet1!$B$2:$B$4</c:f>
              <c:numCache>
                <c:formatCode>General</c:formatCode>
                <c:ptCount val="3"/>
                <c:pt idx="0">
                  <c:v>0.4166666666666667</c:v>
                </c:pt>
                <c:pt idx="1">
                  <c:v>0.4166666666666667</c:v>
                </c:pt>
                <c:pt idx="2">
                  <c:v>0.16666666666666666</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Padma Bhushan</c:v>
                </c:pt>
                <c:pt idx="1">
                  <c:v>Padma Vibhushan</c:v>
                </c:pt>
                <c:pt idx="2">
                  <c:v>Padma Shri</c:v>
                </c:pt>
              </c:strCache>
            </c:strRef>
          </c:cat>
          <c:val>
            <c:numRef>
              <c:f>Sheet1!$B$2:$B$4</c:f>
              <c:numCache>
                <c:formatCode>General</c:formatCode>
                <c:ptCount val="3"/>
                <c:pt idx="0">
                  <c:v>0.2727272727272727</c:v>
                </c:pt>
                <c:pt idx="1">
                  <c:v>0.09090909090909091</c:v>
                </c:pt>
                <c:pt idx="2">
                  <c:v>0.6363636363636364</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Jnanipath Award</c:v>
                </c:pt>
                <c:pt idx="1">
                  <c:v>Sahitya Akademi A...</c:v>
                </c:pt>
              </c:strCache>
            </c:strRef>
          </c:cat>
          <c:val>
            <c:numRef>
              <c:f>Sheet1!$B$2:$B$3</c:f>
              <c:numCache>
                <c:formatCode>General</c:formatCode>
                <c:ptCount val="2"/>
                <c:pt idx="0">
                  <c:v>0.6923076923076923</c:v>
                </c:pt>
                <c:pt idx="1">
                  <c:v>0.3076923076923077</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R.D Birla Award</c:v>
                </c:pt>
                <c:pt idx="1">
                  <c:v>Vyas Samman</c:v>
                </c:pt>
                <c:pt idx="2">
                  <c:v>Sahitya Akademi A...</c:v>
                </c:pt>
              </c:strCache>
            </c:strRef>
          </c:cat>
          <c:val>
            <c:numRef>
              <c:f>Sheet1!$B$2:$B$4</c:f>
              <c:numCache>
                <c:formatCode>General</c:formatCode>
                <c:ptCount val="3"/>
                <c:pt idx="0">
                  <c:v>0.23076923076923078</c:v>
                </c:pt>
                <c:pt idx="1">
                  <c:v>0.15384615384615385</c:v>
                </c:pt>
                <c:pt idx="2">
                  <c:v>0.6153846153846154</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Sahitya Akademi A...</c:v>
                </c:pt>
                <c:pt idx="1">
                  <c:v>Jnanipath Award</c:v>
                </c:pt>
              </c:strCache>
            </c:strRef>
          </c:cat>
          <c:val>
            <c:numRef>
              <c:f>Sheet1!$B$2:$B$3</c:f>
              <c:numCache>
                <c:formatCode>General</c:formatCode>
                <c:ptCount val="2"/>
                <c:pt idx="0">
                  <c:v>0.6</c:v>
                </c:pt>
                <c:pt idx="1">
                  <c:v>0.4</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Sangeet Natak Aka...</c:v>
                </c:pt>
                <c:pt idx="1">
                  <c:v>Dadasaheb Phalke ...</c:v>
                </c:pt>
              </c:strCache>
            </c:strRef>
          </c:cat>
          <c:val>
            <c:numRef>
              <c:f>Sheet1!$B$2:$B$3</c:f>
              <c:numCache>
                <c:formatCode>General</c:formatCode>
                <c:ptCount val="2"/>
                <c:pt idx="0">
                  <c:v>0.7</c:v>
                </c:pt>
                <c:pt idx="1">
                  <c:v>0.3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Abel Prize</c:v>
                </c:pt>
                <c:pt idx="1">
                  <c:v>Nobel Prize</c:v>
                </c:pt>
                <c:pt idx="2">
                  <c:v>Green Star Award</c:v>
                </c:pt>
              </c:strCache>
            </c:strRef>
          </c:cat>
          <c:val>
            <c:numRef>
              <c:f>Sheet1!$B$2:$B$4</c:f>
              <c:numCache>
                <c:formatCode>General</c:formatCode>
                <c:ptCount val="3"/>
                <c:pt idx="0">
                  <c:v>0.18181818181818182</c:v>
                </c:pt>
                <c:pt idx="1">
                  <c:v>0.18181818181818182</c:v>
                </c:pt>
                <c:pt idx="2">
                  <c:v>0.6363636363636364</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Stirling Prize</c:v>
                </c:pt>
                <c:pt idx="1">
                  <c:v>Pritzker Architec...</c:v>
                </c:pt>
                <c:pt idx="2">
                  <c:v>Abel Prize</c:v>
                </c:pt>
              </c:strCache>
            </c:strRef>
          </c:cat>
          <c:val>
            <c:numRef>
              <c:f>Sheet1!$B$2:$B$4</c:f>
              <c:numCache>
                <c:formatCode>General</c:formatCode>
                <c:ptCount val="3"/>
                <c:pt idx="0">
                  <c:v>0.2</c:v>
                </c:pt>
                <c:pt idx="1">
                  <c:v>0.3</c:v>
                </c:pt>
                <c:pt idx="2">
                  <c:v>0.5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9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9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98.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99.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00.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0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0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0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0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0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0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0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08.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09.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10.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1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1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1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1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8.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16.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1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18.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19.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20.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2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2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2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2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9.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2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2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28.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29.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30.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backoffice.seek-app.com/storage/uploads/thought/BEVKgyuyFDL6LYd3YB8zxb3ZbyKyHo8k11u8aoAo.jpg" TargetMode="External"/><Relationship Id="rId3" Type="http://schemas.openxmlformats.org/officeDocument/2006/relationships/image" Target="../media/image1.png"/><Relationship Id="rId4" Type="http://schemas.openxmlformats.org/officeDocument/2006/relationships/chart" Target="../charts/chart13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backoffice.seek-app.com/storage/uploads/thought/ggNAalB8Pi8H393H07vgPpOtBULYBcUgL38WZiXs.jpg" TargetMode="External"/><Relationship Id="rId3" Type="http://schemas.openxmlformats.org/officeDocument/2006/relationships/image" Target="../media/image1.png"/><Relationship Id="rId4" Type="http://schemas.openxmlformats.org/officeDocument/2006/relationships/chart" Target="../charts/chart13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backoffice.seek-app.com/storage/uploads/thought/QB1Qkmkk8vVOM4E2HMuInW8uKyYWZyLWIHMhElms.mp4" TargetMode="External"/><Relationship Id="rId3" Type="http://schemas.openxmlformats.org/officeDocument/2006/relationships/image" Target="../media/image1.png"/><Relationship Id="rId4" Type="http://schemas.openxmlformats.org/officeDocument/2006/relationships/chart" Target="../charts/chart5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6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6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6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6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6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6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backoffice.seek-app.com/storage/uploads/thought/UR2MsOUUmdgfwUIYrvJdqxjqvW4FDSiUDgRmkkPm.jpg" TargetMode="External"/><Relationship Id="rId3" Type="http://schemas.openxmlformats.org/officeDocument/2006/relationships/image" Target="../media/image1.png"/><Relationship Id="rId4" Type="http://schemas.openxmlformats.org/officeDocument/2006/relationships/chart" Target="../charts/char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6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6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6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6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7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7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7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7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7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7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7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7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7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79.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80.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8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8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8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8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8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8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8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88.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89.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90.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9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9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9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9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95.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rPr b="1"/>
              <a:t>Full Report for 92</a:t>
            </a:r>
          </a:p>
        </p:txBody>
      </p:sp>
      <p:sp>
        <p:nvSpPr>
          <p:cNvPr id="3" name="Subtitle 2"/>
          <p:cNvSpPr>
            <a:spLocks noGrp="1"/>
          </p:cNvSpPr>
          <p:nvPr>
            <p:ph type="subTitle" idx="1"/>
          </p:nvPr>
        </p:nvSpPr>
        <p:spPr/>
        <p:txBody>
          <a:bodyPr/>
          <a:lstStyle/>
          <a:p>
            <a:r>
              <a:t>From 2022-03-01 to 2022-06-22</a:t>
            </a:r>
          </a:p>
        </p:txBody>
      </p:sp>
      <p:pic>
        <p:nvPicPr>
          <p:cNvPr id="4" name="Picture 3" descr="SeekLogo.png"/>
          <p:cNvPicPr>
            <a:picLocks noChangeAspect="1"/>
          </p:cNvPicPr>
          <p:nvPr/>
        </p:nvPicPr>
        <p:blipFill>
          <a:blip r:embed="rId2"/>
          <a:stretch>
            <a:fillRect/>
          </a:stretch>
        </p:blipFill>
        <p:spPr>
          <a:xfrm>
            <a:off x="7726679" y="18288"/>
            <a:ext cx="1408176" cy="1298448"/>
          </a:xfrm>
          <a:prstGeom prst="rect">
            <a:avLst/>
          </a:prstGeom>
        </p:spPr>
      </p:pic>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A key skill for being a better communicator is to listen. As a team, how well do you listen to others?</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04800">
                <a:tc>
                  <a:txBody>
                    <a:bodyPr/>
                    <a:lstStyle/>
                    <a:p>
                      <a:r>
                        <a:t>Response</a:t>
                      </a:r>
                    </a:p>
                  </a:txBody>
                  <a:tcPr/>
                </a:tc>
                <a:tc>
                  <a:txBody>
                    <a:bodyPr/>
                    <a:lstStyle/>
                    <a:p>
                      <a:r>
                        <a:t>S</a:t>
                      </a:r>
                    </a:p>
                  </a:txBody>
                  <a:tcPr/>
                </a:tc>
                <a:tc>
                  <a:txBody>
                    <a:bodyPr/>
                    <a:lstStyle/>
                    <a:p>
                      <a:r>
                        <a:t>M</a:t>
                      </a:r>
                    </a:p>
                  </a:txBody>
                  <a:tcPr/>
                </a:tc>
              </a:tr>
              <a:tr h="304800">
                <a:tc>
                  <a:txBody>
                    <a:bodyPr/>
                    <a:lstStyle/>
                    <a:p>
                      <a:r>
                        <a:t>I like listening to people</a:t>
                      </a:r>
                    </a:p>
                  </a:txBody>
                  <a:tcPr/>
                </a:tc>
                <a:tc>
                  <a:txBody>
                    <a:bodyPr/>
                    <a:lstStyle/>
                    <a:p>
                      <a:r>
                        <a:t>12</a:t>
                      </a:r>
                    </a:p>
                  </a:txBody>
                  <a:tcPr/>
                </a:tc>
                <a:tc>
                  <a:txBody>
                    <a:bodyPr/>
                    <a:lstStyle/>
                    <a:p>
                      <a:r>
                        <a:t>6</a:t>
                      </a:r>
                    </a:p>
                  </a:txBody>
                  <a:tcPr/>
                </a:tc>
              </a:tr>
              <a:tr h="304800">
                <a:tc>
                  <a:txBody>
                    <a:bodyPr/>
                    <a:lstStyle/>
                    <a:p>
                      <a:r>
                        <a:t>I listen for a while then lose interest</a:t>
                      </a:r>
                    </a:p>
                  </a:txBody>
                  <a:tcPr/>
                </a:tc>
                <a:tc>
                  <a:txBody>
                    <a:bodyPr/>
                    <a:lstStyle/>
                    <a:p>
                      <a:r>
                        <a:t>0</a:t>
                      </a:r>
                    </a:p>
                  </a:txBody>
                  <a:tcPr/>
                </a:tc>
                <a:tc>
                  <a:txBody>
                    <a:bodyPr/>
                    <a:lstStyle/>
                    <a:p>
                      <a:r>
                        <a:t>0</a:t>
                      </a:r>
                    </a:p>
                  </a:txBody>
                  <a:tcPr/>
                </a:tc>
              </a:tr>
              <a:tr h="304800">
                <a:tc>
                  <a:txBody>
                    <a:bodyPr/>
                    <a:lstStyle/>
                    <a:p>
                      <a:r>
                        <a:t>I start as a listener but end up talking more</a:t>
                      </a:r>
                    </a:p>
                  </a:txBody>
                  <a:tcPr/>
                </a:tc>
                <a:tc>
                  <a:txBody>
                    <a:bodyPr/>
                    <a:lstStyle/>
                    <a:p>
                      <a:r>
                        <a:t>3</a:t>
                      </a:r>
                    </a:p>
                  </a:txBody>
                  <a:tcPr/>
                </a:tc>
                <a:tc>
                  <a:txBody>
                    <a:bodyPr/>
                    <a:lstStyle/>
                    <a:p>
                      <a:r>
                        <a:t>1</a:t>
                      </a:r>
                    </a:p>
                  </a:txBody>
                  <a:tcPr/>
                </a:tc>
              </a:tr>
              <a:tr h="304800">
                <a:tc>
                  <a:txBody>
                    <a:bodyPr/>
                    <a:lstStyle/>
                    <a:p>
                      <a:r>
                        <a:t>Not good, needs improvement</a:t>
                      </a:r>
                    </a:p>
                  </a:txBody>
                  <a:tcPr/>
                </a:tc>
                <a:tc>
                  <a:txBody>
                    <a:bodyPr/>
                    <a:lstStyle/>
                    <a:p>
                      <a:r>
                        <a:t>1</a:t>
                      </a:r>
                    </a:p>
                  </a:txBody>
                  <a:tcPr/>
                </a:tc>
                <a:tc>
                  <a:txBody>
                    <a:bodyPr/>
                    <a:lstStyle/>
                    <a:p>
                      <a:r>
                        <a:t>0</a:t>
                      </a:r>
                    </a:p>
                  </a:txBody>
                  <a:tcPr/>
                </a:tc>
              </a:tr>
              <a:tr h="304800">
                <a:tc>
                  <a:txBody>
                    <a:bodyPr/>
                    <a:lstStyle/>
                    <a:p>
                      <a:r>
                        <a:t>Total</a:t>
                      </a:r>
                    </a:p>
                  </a:txBody>
                  <a:tcPr/>
                </a:tc>
                <a:tc>
                  <a:txBody>
                    <a:bodyPr/>
                    <a:lstStyle/>
                    <a:p>
                      <a:r>
                        <a:t>16</a:t>
                      </a:r>
                    </a:p>
                  </a:txBody>
                  <a:tcPr/>
                </a:tc>
                <a:tc>
                  <a:txBody>
                    <a:bodyPr/>
                    <a:lstStyle/>
                    <a:p>
                      <a:r>
                        <a:t>7</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1800" b="1"/>
              <a:t>This award's purpose is to recognise and promote excellence in Indian writing and also acknowledge new trends. It is a ‘literary honour’ in India annually conferred on writers of the most outstanding books of literary merit.</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a:t>
                      </a:r>
                    </a:p>
                  </a:txBody>
                  <a:tcPr/>
                </a:tc>
                <a:tc>
                  <a:txBody>
                    <a:bodyPr/>
                    <a:lstStyle/>
                    <a:p>
                      <a:r>
                        <a:t>M</a:t>
                      </a:r>
                    </a:p>
                  </a:txBody>
                  <a:tcPr/>
                </a:tc>
              </a:tr>
              <a:tr h="365760">
                <a:tc>
                  <a:txBody>
                    <a:bodyPr/>
                    <a:lstStyle/>
                    <a:p>
                      <a:r>
                        <a:t>Sahitya Akademi Award</a:t>
                      </a:r>
                    </a:p>
                  </a:txBody>
                  <a:tcPr/>
                </a:tc>
                <a:tc>
                  <a:txBody>
                    <a:bodyPr/>
                    <a:lstStyle/>
                    <a:p>
                      <a:r>
                        <a:t>4</a:t>
                      </a:r>
                    </a:p>
                  </a:txBody>
                  <a:tcPr/>
                </a:tc>
                <a:tc>
                  <a:txBody>
                    <a:bodyPr/>
                    <a:lstStyle/>
                    <a:p>
                      <a:r>
                        <a:t>2</a:t>
                      </a:r>
                    </a:p>
                  </a:txBody>
                  <a:tcPr/>
                </a:tc>
              </a:tr>
              <a:tr h="365760">
                <a:tc>
                  <a:txBody>
                    <a:bodyPr/>
                    <a:lstStyle/>
                    <a:p>
                      <a:r>
                        <a:t>Jnanipath Award</a:t>
                      </a:r>
                    </a:p>
                  </a:txBody>
                  <a:tcPr/>
                </a:tc>
                <a:tc>
                  <a:txBody>
                    <a:bodyPr/>
                    <a:lstStyle/>
                    <a:p>
                      <a:r>
                        <a:t>3</a:t>
                      </a:r>
                    </a:p>
                  </a:txBody>
                  <a:tcPr/>
                </a:tc>
                <a:tc>
                  <a:txBody>
                    <a:bodyPr/>
                    <a:lstStyle/>
                    <a:p>
                      <a:r>
                        <a:t>1</a:t>
                      </a:r>
                    </a:p>
                  </a:txBody>
                  <a:tcPr/>
                </a:tc>
              </a:tr>
              <a:tr h="365760">
                <a:tc>
                  <a:txBody>
                    <a:bodyPr/>
                    <a:lstStyle/>
                    <a:p>
                      <a:r>
                        <a:t>Manthan Award</a:t>
                      </a:r>
                    </a:p>
                  </a:txBody>
                  <a:tcPr/>
                </a:tc>
                <a:tc>
                  <a:txBody>
                    <a:bodyPr/>
                    <a:lstStyle/>
                    <a:p>
                      <a:r>
                        <a:t>0</a:t>
                      </a:r>
                    </a:p>
                  </a:txBody>
                  <a:tcPr/>
                </a:tc>
                <a:tc>
                  <a:txBody>
                    <a:bodyPr/>
                    <a:lstStyle/>
                    <a:p>
                      <a:r>
                        <a:t>0</a:t>
                      </a:r>
                    </a:p>
                  </a:txBody>
                  <a:tcPr/>
                </a:tc>
              </a:tr>
              <a:tr h="365760">
                <a:tc>
                  <a:txBody>
                    <a:bodyPr/>
                    <a:lstStyle/>
                    <a:p>
                      <a:r>
                        <a:t>Total</a:t>
                      </a:r>
                    </a:p>
                  </a:txBody>
                  <a:tcPr/>
                </a:tc>
                <a:tc>
                  <a:txBody>
                    <a:bodyPr/>
                    <a:lstStyle/>
                    <a:p>
                      <a:r>
                        <a:t>7</a:t>
                      </a:r>
                    </a:p>
                  </a:txBody>
                  <a:tcPr/>
                </a:tc>
                <a:tc>
                  <a:txBody>
                    <a:bodyPr/>
                    <a:lstStyle/>
                    <a:p>
                      <a:r>
                        <a:t>3</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This is an award given by the India's National Academy of Music, Dance &amp; Drama. It is the highest Indian recognition given to “practicing artists”.</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a:t>
                      </a:r>
                    </a:p>
                  </a:txBody>
                  <a:tcPr/>
                </a:tc>
                <a:tc>
                  <a:txBody>
                    <a:bodyPr/>
                    <a:lstStyle/>
                    <a:p>
                      <a:r>
                        <a:t>M</a:t>
                      </a:r>
                    </a:p>
                  </a:txBody>
                  <a:tcPr/>
                </a:tc>
              </a:tr>
              <a:tr h="365760">
                <a:tc>
                  <a:txBody>
                    <a:bodyPr/>
                    <a:lstStyle/>
                    <a:p>
                      <a:r>
                        <a:t>Grammy Award</a:t>
                      </a:r>
                    </a:p>
                  </a:txBody>
                  <a:tcPr/>
                </a:tc>
                <a:tc>
                  <a:txBody>
                    <a:bodyPr/>
                    <a:lstStyle/>
                    <a:p>
                      <a:r>
                        <a:t>0</a:t>
                      </a:r>
                    </a:p>
                  </a:txBody>
                  <a:tcPr/>
                </a:tc>
                <a:tc>
                  <a:txBody>
                    <a:bodyPr/>
                    <a:lstStyle/>
                    <a:p>
                      <a:r>
                        <a:t>0</a:t>
                      </a:r>
                    </a:p>
                  </a:txBody>
                  <a:tcPr/>
                </a:tc>
              </a:tr>
              <a:tr h="365760">
                <a:tc>
                  <a:txBody>
                    <a:bodyPr/>
                    <a:lstStyle/>
                    <a:p>
                      <a:r>
                        <a:t>Sangeet Natak Akademi</a:t>
                      </a:r>
                    </a:p>
                  </a:txBody>
                  <a:tcPr/>
                </a:tc>
                <a:tc>
                  <a:txBody>
                    <a:bodyPr/>
                    <a:lstStyle/>
                    <a:p>
                      <a:r>
                        <a:t>4</a:t>
                      </a:r>
                    </a:p>
                  </a:txBody>
                  <a:tcPr/>
                </a:tc>
                <a:tc>
                  <a:txBody>
                    <a:bodyPr/>
                    <a:lstStyle/>
                    <a:p>
                      <a:r>
                        <a:t>3</a:t>
                      </a:r>
                    </a:p>
                  </a:txBody>
                  <a:tcPr/>
                </a:tc>
              </a:tr>
              <a:tr h="365760">
                <a:tc>
                  <a:txBody>
                    <a:bodyPr/>
                    <a:lstStyle/>
                    <a:p>
                      <a:r>
                        <a:t>Dadasaheb Phalke Award</a:t>
                      </a:r>
                    </a:p>
                  </a:txBody>
                  <a:tcPr/>
                </a:tc>
                <a:tc>
                  <a:txBody>
                    <a:bodyPr/>
                    <a:lstStyle/>
                    <a:p>
                      <a:r>
                        <a:t>2</a:t>
                      </a:r>
                    </a:p>
                  </a:txBody>
                  <a:tcPr/>
                </a:tc>
                <a:tc>
                  <a:txBody>
                    <a:bodyPr/>
                    <a:lstStyle/>
                    <a:p>
                      <a:r>
                        <a:t>1</a:t>
                      </a:r>
                    </a:p>
                  </a:txBody>
                  <a:tcPr/>
                </a:tc>
              </a:tr>
              <a:tr h="365760">
                <a:tc>
                  <a:txBody>
                    <a:bodyPr/>
                    <a:lstStyle/>
                    <a:p>
                      <a:r>
                        <a:t>Total</a:t>
                      </a:r>
                    </a:p>
                  </a:txBody>
                  <a:tcPr/>
                </a:tc>
                <a:tc>
                  <a:txBody>
                    <a:bodyPr/>
                    <a:lstStyle/>
                    <a:p>
                      <a:r>
                        <a:t>6</a:t>
                      </a:r>
                    </a:p>
                  </a:txBody>
                  <a:tcPr/>
                </a:tc>
                <a:tc>
                  <a:txBody>
                    <a:bodyPr/>
                    <a:lstStyle/>
                    <a:p>
                      <a:r>
                        <a:t>4</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1800" b="1"/>
              <a:t>This award recognizes outstanding efforts to prevent, prepare for, and respond to environmental emergencies – as well as to integrate environment with humanitarian action across the world.</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a:t>
                      </a:r>
                    </a:p>
                  </a:txBody>
                  <a:tcPr/>
                </a:tc>
                <a:tc>
                  <a:txBody>
                    <a:bodyPr/>
                    <a:lstStyle/>
                    <a:p>
                      <a:r>
                        <a:t>M</a:t>
                      </a:r>
                    </a:p>
                  </a:txBody>
                  <a:tcPr/>
                </a:tc>
              </a:tr>
              <a:tr h="365760">
                <a:tc>
                  <a:txBody>
                    <a:bodyPr/>
                    <a:lstStyle/>
                    <a:p>
                      <a:r>
                        <a:t>Abel Prize</a:t>
                      </a:r>
                    </a:p>
                  </a:txBody>
                  <a:tcPr/>
                </a:tc>
                <a:tc>
                  <a:txBody>
                    <a:bodyPr/>
                    <a:lstStyle/>
                    <a:p>
                      <a:r>
                        <a:t>1</a:t>
                      </a:r>
                    </a:p>
                  </a:txBody>
                  <a:tcPr/>
                </a:tc>
                <a:tc>
                  <a:txBody>
                    <a:bodyPr/>
                    <a:lstStyle/>
                    <a:p>
                      <a:r>
                        <a:t>1</a:t>
                      </a:r>
                    </a:p>
                  </a:txBody>
                  <a:tcPr/>
                </a:tc>
              </a:tr>
              <a:tr h="365760">
                <a:tc>
                  <a:txBody>
                    <a:bodyPr/>
                    <a:lstStyle/>
                    <a:p>
                      <a:r>
                        <a:t>Nobel Prize</a:t>
                      </a:r>
                    </a:p>
                  </a:txBody>
                  <a:tcPr/>
                </a:tc>
                <a:tc>
                  <a:txBody>
                    <a:bodyPr/>
                    <a:lstStyle/>
                    <a:p>
                      <a:r>
                        <a:t>1</a:t>
                      </a:r>
                    </a:p>
                  </a:txBody>
                  <a:tcPr/>
                </a:tc>
                <a:tc>
                  <a:txBody>
                    <a:bodyPr/>
                    <a:lstStyle/>
                    <a:p>
                      <a:r>
                        <a:t>1</a:t>
                      </a:r>
                    </a:p>
                  </a:txBody>
                  <a:tcPr/>
                </a:tc>
              </a:tr>
              <a:tr h="365760">
                <a:tc>
                  <a:txBody>
                    <a:bodyPr/>
                    <a:lstStyle/>
                    <a:p>
                      <a:r>
                        <a:t>Green Star Award</a:t>
                      </a:r>
                    </a:p>
                  </a:txBody>
                  <a:tcPr/>
                </a:tc>
                <a:tc>
                  <a:txBody>
                    <a:bodyPr/>
                    <a:lstStyle/>
                    <a:p>
                      <a:r>
                        <a:t>3</a:t>
                      </a:r>
                    </a:p>
                  </a:txBody>
                  <a:tcPr/>
                </a:tc>
                <a:tc>
                  <a:txBody>
                    <a:bodyPr/>
                    <a:lstStyle/>
                    <a:p>
                      <a:r>
                        <a:t>4</a:t>
                      </a:r>
                    </a:p>
                  </a:txBody>
                  <a:tcPr/>
                </a:tc>
              </a:tr>
              <a:tr h="365760">
                <a:tc>
                  <a:txBody>
                    <a:bodyPr/>
                    <a:lstStyle/>
                    <a:p>
                      <a:r>
                        <a:t>Total</a:t>
                      </a:r>
                    </a:p>
                  </a:txBody>
                  <a:tcPr/>
                </a:tc>
                <a:tc>
                  <a:txBody>
                    <a:bodyPr/>
                    <a:lstStyle/>
                    <a:p>
                      <a:r>
                        <a:t>5</a:t>
                      </a:r>
                    </a:p>
                  </a:txBody>
                  <a:tcPr/>
                </a:tc>
                <a:tc>
                  <a:txBody>
                    <a:bodyPr/>
                    <a:lstStyle/>
                    <a:p>
                      <a:r>
                        <a:t>6</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1800" b="1"/>
              <a:t>This is awarded annually by the King of Norway to one or more outstanding mathematicians. Only Indian to win this award is S.R. Srinivasa Varadhan for his fundamental contributions to probability theory.</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a:t>
                      </a:r>
                    </a:p>
                  </a:txBody>
                  <a:tcPr/>
                </a:tc>
                <a:tc>
                  <a:txBody>
                    <a:bodyPr/>
                    <a:lstStyle/>
                    <a:p>
                      <a:r>
                        <a:t>M</a:t>
                      </a:r>
                    </a:p>
                  </a:txBody>
                  <a:tcPr/>
                </a:tc>
              </a:tr>
              <a:tr h="365760">
                <a:tc>
                  <a:txBody>
                    <a:bodyPr/>
                    <a:lstStyle/>
                    <a:p>
                      <a:r>
                        <a:t>Stirling Prize</a:t>
                      </a:r>
                    </a:p>
                  </a:txBody>
                  <a:tcPr/>
                </a:tc>
                <a:tc>
                  <a:txBody>
                    <a:bodyPr/>
                    <a:lstStyle/>
                    <a:p>
                      <a:r>
                        <a:t>0</a:t>
                      </a:r>
                    </a:p>
                  </a:txBody>
                  <a:tcPr/>
                </a:tc>
                <a:tc>
                  <a:txBody>
                    <a:bodyPr/>
                    <a:lstStyle/>
                    <a:p>
                      <a:r>
                        <a:t>2</a:t>
                      </a:r>
                    </a:p>
                  </a:txBody>
                  <a:tcPr/>
                </a:tc>
              </a:tr>
              <a:tr h="365760">
                <a:tc>
                  <a:txBody>
                    <a:bodyPr/>
                    <a:lstStyle/>
                    <a:p>
                      <a:r>
                        <a:t>Pritzker Architecture Prize</a:t>
                      </a:r>
                    </a:p>
                  </a:txBody>
                  <a:tcPr/>
                </a:tc>
                <a:tc>
                  <a:txBody>
                    <a:bodyPr/>
                    <a:lstStyle/>
                    <a:p>
                      <a:r>
                        <a:t>1</a:t>
                      </a:r>
                    </a:p>
                  </a:txBody>
                  <a:tcPr/>
                </a:tc>
                <a:tc>
                  <a:txBody>
                    <a:bodyPr/>
                    <a:lstStyle/>
                    <a:p>
                      <a:r>
                        <a:t>2</a:t>
                      </a:r>
                    </a:p>
                  </a:txBody>
                  <a:tcPr/>
                </a:tc>
              </a:tr>
              <a:tr h="365760">
                <a:tc>
                  <a:txBody>
                    <a:bodyPr/>
                    <a:lstStyle/>
                    <a:p>
                      <a:r>
                        <a:t>Abel Prize</a:t>
                      </a:r>
                    </a:p>
                  </a:txBody>
                  <a:tcPr/>
                </a:tc>
                <a:tc>
                  <a:txBody>
                    <a:bodyPr/>
                    <a:lstStyle/>
                    <a:p>
                      <a:r>
                        <a:t>3</a:t>
                      </a:r>
                    </a:p>
                  </a:txBody>
                  <a:tcPr/>
                </a:tc>
                <a:tc>
                  <a:txBody>
                    <a:bodyPr/>
                    <a:lstStyle/>
                    <a:p>
                      <a:r>
                        <a:t>2</a:t>
                      </a:r>
                    </a:p>
                  </a:txBody>
                  <a:tcPr/>
                </a:tc>
              </a:tr>
              <a:tr h="365760">
                <a:tc>
                  <a:txBody>
                    <a:bodyPr/>
                    <a:lstStyle/>
                    <a:p>
                      <a:r>
                        <a:t>Total</a:t>
                      </a:r>
                    </a:p>
                  </a:txBody>
                  <a:tcPr/>
                </a:tc>
                <a:tc>
                  <a:txBody>
                    <a:bodyPr/>
                    <a:lstStyle/>
                    <a:p>
                      <a:r>
                        <a:t>4</a:t>
                      </a:r>
                    </a:p>
                  </a:txBody>
                  <a:tcPr/>
                </a:tc>
                <a:tc>
                  <a:txBody>
                    <a:bodyPr/>
                    <a:lstStyle/>
                    <a:p>
                      <a:r>
                        <a:t>6</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1800" b="1"/>
              <a:t>This is India's highest military decoration, awarded for displaying distinguished acts of valour during wartime. The award is granted for "most conspicuous bravery in the presence of the enemy".</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a:t>
                      </a:r>
                    </a:p>
                  </a:txBody>
                  <a:tcPr/>
                </a:tc>
                <a:tc>
                  <a:txBody>
                    <a:bodyPr/>
                    <a:lstStyle/>
                    <a:p>
                      <a:r>
                        <a:t>M</a:t>
                      </a:r>
                    </a:p>
                  </a:txBody>
                  <a:tcPr/>
                </a:tc>
              </a:tr>
              <a:tr h="365760">
                <a:tc>
                  <a:txBody>
                    <a:bodyPr/>
                    <a:lstStyle/>
                    <a:p>
                      <a:r>
                        <a:t>Param Vir Chakra</a:t>
                      </a:r>
                    </a:p>
                  </a:txBody>
                  <a:tcPr/>
                </a:tc>
                <a:tc>
                  <a:txBody>
                    <a:bodyPr/>
                    <a:lstStyle/>
                    <a:p>
                      <a:r>
                        <a:t>7</a:t>
                      </a:r>
                    </a:p>
                  </a:txBody>
                  <a:tcPr/>
                </a:tc>
                <a:tc>
                  <a:txBody>
                    <a:bodyPr/>
                    <a:lstStyle/>
                    <a:p>
                      <a:r>
                        <a:t>2</a:t>
                      </a:r>
                    </a:p>
                  </a:txBody>
                  <a:tcPr/>
                </a:tc>
              </a:tr>
              <a:tr h="365760">
                <a:tc>
                  <a:txBody>
                    <a:bodyPr/>
                    <a:lstStyle/>
                    <a:p>
                      <a:r>
                        <a:t>Ashoka Chakra</a:t>
                      </a:r>
                    </a:p>
                  </a:txBody>
                  <a:tcPr/>
                </a:tc>
                <a:tc>
                  <a:txBody>
                    <a:bodyPr/>
                    <a:lstStyle/>
                    <a:p>
                      <a:r>
                        <a:t>1</a:t>
                      </a:r>
                    </a:p>
                  </a:txBody>
                  <a:tcPr/>
                </a:tc>
                <a:tc>
                  <a:txBody>
                    <a:bodyPr/>
                    <a:lstStyle/>
                    <a:p>
                      <a:r>
                        <a:t>1</a:t>
                      </a:r>
                    </a:p>
                  </a:txBody>
                  <a:tcPr/>
                </a:tc>
              </a:tr>
              <a:tr h="365760">
                <a:tc>
                  <a:txBody>
                    <a:bodyPr/>
                    <a:lstStyle/>
                    <a:p>
                      <a:r>
                        <a:t>Shaurya Chakra</a:t>
                      </a:r>
                    </a:p>
                  </a:txBody>
                  <a:tcPr/>
                </a:tc>
                <a:tc>
                  <a:txBody>
                    <a:bodyPr/>
                    <a:lstStyle/>
                    <a:p>
                      <a:r>
                        <a:t>0</a:t>
                      </a:r>
                    </a:p>
                  </a:txBody>
                  <a:tcPr/>
                </a:tc>
                <a:tc>
                  <a:txBody>
                    <a:bodyPr/>
                    <a:lstStyle/>
                    <a:p>
                      <a:r>
                        <a:t>0</a:t>
                      </a:r>
                    </a:p>
                  </a:txBody>
                  <a:tcPr/>
                </a:tc>
              </a:tr>
              <a:tr h="365760">
                <a:tc>
                  <a:txBody>
                    <a:bodyPr/>
                    <a:lstStyle/>
                    <a:p>
                      <a:r>
                        <a:t>Total</a:t>
                      </a:r>
                    </a:p>
                  </a:txBody>
                  <a:tcPr/>
                </a:tc>
                <a:tc>
                  <a:txBody>
                    <a:bodyPr/>
                    <a:lstStyle/>
                    <a:p>
                      <a:r>
                        <a:t>8</a:t>
                      </a:r>
                    </a:p>
                  </a:txBody>
                  <a:tcPr/>
                </a:tc>
                <a:tc>
                  <a:txBody>
                    <a:bodyPr/>
                    <a:lstStyle/>
                    <a:p>
                      <a:r>
                        <a:t>3</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1800" b="1"/>
              <a:t>This is a set of awards given annually to about 25 Indian children below 18 years of age for "meritorious acts of bravery against all odds." The awards are given by the Government of India and the Indian Council for Child Welfare.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a:t>
                      </a:r>
                    </a:p>
                  </a:txBody>
                  <a:tcPr/>
                </a:tc>
                <a:tc>
                  <a:txBody>
                    <a:bodyPr/>
                    <a:lstStyle/>
                    <a:p>
                      <a:r>
                        <a:t>M</a:t>
                      </a:r>
                    </a:p>
                  </a:txBody>
                  <a:tcPr/>
                </a:tc>
              </a:tr>
              <a:tr h="365760">
                <a:tc>
                  <a:txBody>
                    <a:bodyPr/>
                    <a:lstStyle/>
                    <a:p>
                      <a:r>
                        <a:t>National Bravery Award</a:t>
                      </a:r>
                    </a:p>
                  </a:txBody>
                  <a:tcPr/>
                </a:tc>
                <a:tc>
                  <a:txBody>
                    <a:bodyPr/>
                    <a:lstStyle/>
                    <a:p>
                      <a:r>
                        <a:t>6</a:t>
                      </a:r>
                    </a:p>
                  </a:txBody>
                  <a:tcPr/>
                </a:tc>
                <a:tc>
                  <a:txBody>
                    <a:bodyPr/>
                    <a:lstStyle/>
                    <a:p>
                      <a:r>
                        <a:t>4</a:t>
                      </a:r>
                    </a:p>
                  </a:txBody>
                  <a:tcPr/>
                </a:tc>
              </a:tr>
              <a:tr h="365760">
                <a:tc>
                  <a:txBody>
                    <a:bodyPr/>
                    <a:lstStyle/>
                    <a:p>
                      <a:r>
                        <a:t>Rani Laxmi Bai Bravery Award</a:t>
                      </a:r>
                    </a:p>
                  </a:txBody>
                  <a:tcPr/>
                </a:tc>
                <a:tc>
                  <a:txBody>
                    <a:bodyPr/>
                    <a:lstStyle/>
                    <a:p>
                      <a:r>
                        <a:t>0</a:t>
                      </a:r>
                    </a:p>
                  </a:txBody>
                  <a:tcPr/>
                </a:tc>
                <a:tc>
                  <a:txBody>
                    <a:bodyPr/>
                    <a:lstStyle/>
                    <a:p>
                      <a:r>
                        <a:t>1</a:t>
                      </a:r>
                    </a:p>
                  </a:txBody>
                  <a:tcPr/>
                </a:tc>
              </a:tr>
              <a:tr h="365760">
                <a:tc>
                  <a:txBody>
                    <a:bodyPr/>
                    <a:lstStyle/>
                    <a:p>
                      <a:r>
                        <a:t>Nari Shakti Puraskar</a:t>
                      </a:r>
                    </a:p>
                  </a:txBody>
                  <a:tcPr/>
                </a:tc>
                <a:tc>
                  <a:txBody>
                    <a:bodyPr/>
                    <a:lstStyle/>
                    <a:p>
                      <a:r>
                        <a:t>1</a:t>
                      </a:r>
                    </a:p>
                  </a:txBody>
                  <a:tcPr/>
                </a:tc>
                <a:tc>
                  <a:txBody>
                    <a:bodyPr/>
                    <a:lstStyle/>
                    <a:p>
                      <a:r>
                        <a:t>0</a:t>
                      </a:r>
                    </a:p>
                  </a:txBody>
                  <a:tcPr/>
                </a:tc>
              </a:tr>
              <a:tr h="365760">
                <a:tc>
                  <a:txBody>
                    <a:bodyPr/>
                    <a:lstStyle/>
                    <a:p>
                      <a:r>
                        <a:t>Total</a:t>
                      </a:r>
                    </a:p>
                  </a:txBody>
                  <a:tcPr/>
                </a:tc>
                <a:tc>
                  <a:txBody>
                    <a:bodyPr/>
                    <a:lstStyle/>
                    <a:p>
                      <a:r>
                        <a:t>7</a:t>
                      </a:r>
                    </a:p>
                  </a:txBody>
                  <a:tcPr/>
                </a:tc>
                <a:tc>
                  <a:txBody>
                    <a:bodyPr/>
                    <a:lstStyle/>
                    <a:p>
                      <a:r>
                        <a:t>5</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1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Are you a good listener?</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a:t>
                      </a:r>
                    </a:p>
                  </a:txBody>
                  <a:tcPr/>
                </a:tc>
                <a:tc>
                  <a:txBody>
                    <a:bodyPr/>
                    <a:lstStyle/>
                    <a:p>
                      <a:r>
                        <a:t>M</a:t>
                      </a:r>
                    </a:p>
                  </a:txBody>
                  <a:tcPr/>
                </a:tc>
              </a:tr>
              <a:tr h="365760">
                <a:tc>
                  <a:txBody>
                    <a:bodyPr/>
                    <a:lstStyle/>
                    <a:p>
                      <a:r>
                        <a:t>Yes</a:t>
                      </a:r>
                    </a:p>
                  </a:txBody>
                  <a:tcPr/>
                </a:tc>
                <a:tc>
                  <a:txBody>
                    <a:bodyPr/>
                    <a:lstStyle/>
                    <a:p>
                      <a:r>
                        <a:t>0</a:t>
                      </a:r>
                    </a:p>
                  </a:txBody>
                  <a:tcPr/>
                </a:tc>
                <a:tc>
                  <a:txBody>
                    <a:bodyPr/>
                    <a:lstStyle/>
                    <a:p>
                      <a:r>
                        <a:t>124</a:t>
                      </a:r>
                    </a:p>
                  </a:txBody>
                  <a:tcPr/>
                </a:tc>
              </a:tr>
              <a:tr h="365760">
                <a:tc>
                  <a:txBody>
                    <a:bodyPr/>
                    <a:lstStyle/>
                    <a:p>
                      <a:r>
                        <a:t>Sometimes</a:t>
                      </a:r>
                    </a:p>
                  </a:txBody>
                  <a:tcPr/>
                </a:tc>
                <a:tc>
                  <a:txBody>
                    <a:bodyPr/>
                    <a:lstStyle/>
                    <a:p>
                      <a:r>
                        <a:t>0</a:t>
                      </a:r>
                    </a:p>
                  </a:txBody>
                  <a:tcPr/>
                </a:tc>
                <a:tc>
                  <a:txBody>
                    <a:bodyPr/>
                    <a:lstStyle/>
                    <a:p>
                      <a:r>
                        <a:t>18</a:t>
                      </a:r>
                    </a:p>
                  </a:txBody>
                  <a:tcPr/>
                </a:tc>
              </a:tr>
              <a:tr h="365760">
                <a:tc>
                  <a:txBody>
                    <a:bodyPr/>
                    <a:lstStyle/>
                    <a:p>
                      <a:r>
                        <a:t>No</a:t>
                      </a:r>
                    </a:p>
                  </a:txBody>
                  <a:tcPr/>
                </a:tc>
                <a:tc>
                  <a:txBody>
                    <a:bodyPr/>
                    <a:lstStyle/>
                    <a:p>
                      <a:r>
                        <a:t>0</a:t>
                      </a:r>
                    </a:p>
                  </a:txBody>
                  <a:tcPr/>
                </a:tc>
                <a:tc>
                  <a:txBody>
                    <a:bodyPr/>
                    <a:lstStyle/>
                    <a:p>
                      <a:r>
                        <a:t>0</a:t>
                      </a:r>
                    </a:p>
                  </a:txBody>
                  <a:tcPr/>
                </a:tc>
              </a:tr>
              <a:tr h="365760">
                <a:tc>
                  <a:txBody>
                    <a:bodyPr/>
                    <a:lstStyle/>
                    <a:p>
                      <a:r>
                        <a:t>Total</a:t>
                      </a:r>
                    </a:p>
                  </a:txBody>
                  <a:tcPr/>
                </a:tc>
                <a:tc>
                  <a:txBody>
                    <a:bodyPr/>
                    <a:lstStyle/>
                    <a:p>
                      <a:r>
                        <a:t>0</a:t>
                      </a:r>
                    </a:p>
                  </a:txBody>
                  <a:tcPr/>
                </a:tc>
                <a:tc>
                  <a:txBody>
                    <a:bodyPr/>
                    <a:lstStyle/>
                    <a:p>
                      <a:r>
                        <a:t>142</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Do you agree, your relationship with your fleet coach will improve with improvement in your listening skills?</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457200">
                <a:tc>
                  <a:txBody>
                    <a:bodyPr/>
                    <a:lstStyle/>
                    <a:p>
                      <a:r>
                        <a:t>Response</a:t>
                      </a:r>
                    </a:p>
                  </a:txBody>
                  <a:tcPr/>
                </a:tc>
                <a:tc>
                  <a:txBody>
                    <a:bodyPr/>
                    <a:lstStyle/>
                    <a:p>
                      <a:r>
                        <a:t>S</a:t>
                      </a:r>
                    </a:p>
                  </a:txBody>
                  <a:tcPr/>
                </a:tc>
                <a:tc>
                  <a:txBody>
                    <a:bodyPr/>
                    <a:lstStyle/>
                    <a:p>
                      <a:r>
                        <a:t>M</a:t>
                      </a:r>
                    </a:p>
                  </a:txBody>
                  <a:tcPr/>
                </a:tc>
              </a:tr>
              <a:tr h="457200">
                <a:tc>
                  <a:txBody>
                    <a:bodyPr/>
                    <a:lstStyle/>
                    <a:p>
                      <a:r>
                        <a:t>I agree</a:t>
                      </a:r>
                    </a:p>
                  </a:txBody>
                  <a:tcPr/>
                </a:tc>
                <a:tc>
                  <a:txBody>
                    <a:bodyPr/>
                    <a:lstStyle/>
                    <a:p>
                      <a:r>
                        <a:t>0</a:t>
                      </a:r>
                    </a:p>
                  </a:txBody>
                  <a:tcPr/>
                </a:tc>
                <a:tc>
                  <a:txBody>
                    <a:bodyPr/>
                    <a:lstStyle/>
                    <a:p>
                      <a:r>
                        <a:t>108</a:t>
                      </a:r>
                    </a:p>
                  </a:txBody>
                  <a:tcPr/>
                </a:tc>
              </a:tr>
              <a:tr h="457200">
                <a:tc>
                  <a:txBody>
                    <a:bodyPr/>
                    <a:lstStyle/>
                    <a:p>
                      <a:r>
                        <a:t>I don’t agree</a:t>
                      </a:r>
                    </a:p>
                  </a:txBody>
                  <a:tcPr/>
                </a:tc>
                <a:tc>
                  <a:txBody>
                    <a:bodyPr/>
                    <a:lstStyle/>
                    <a:p>
                      <a:r>
                        <a:t>0</a:t>
                      </a:r>
                    </a:p>
                  </a:txBody>
                  <a:tcPr/>
                </a:tc>
                <a:tc>
                  <a:txBody>
                    <a:bodyPr/>
                    <a:lstStyle/>
                    <a:p>
                      <a:r>
                        <a:t>16</a:t>
                      </a:r>
                    </a:p>
                  </a:txBody>
                  <a:tcPr/>
                </a:tc>
              </a:tr>
              <a:tr h="457200">
                <a:tc>
                  <a:txBody>
                    <a:bodyPr/>
                    <a:lstStyle/>
                    <a:p>
                      <a:r>
                        <a:t>Total</a:t>
                      </a:r>
                    </a:p>
                  </a:txBody>
                  <a:tcPr/>
                </a:tc>
                <a:tc>
                  <a:txBody>
                    <a:bodyPr/>
                    <a:lstStyle/>
                    <a:p>
                      <a:r>
                        <a:t>0</a:t>
                      </a:r>
                    </a:p>
                  </a:txBody>
                  <a:tcPr/>
                </a:tc>
                <a:tc>
                  <a:txBody>
                    <a:bodyPr/>
                    <a:lstStyle/>
                    <a:p>
                      <a:r>
                        <a:t>124</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After GIGS, your incentives have increased or decreased?</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457200">
                <a:tc>
                  <a:txBody>
                    <a:bodyPr/>
                    <a:lstStyle/>
                    <a:p>
                      <a:r>
                        <a:t>Response</a:t>
                      </a:r>
                    </a:p>
                  </a:txBody>
                  <a:tcPr/>
                </a:tc>
                <a:tc>
                  <a:txBody>
                    <a:bodyPr/>
                    <a:lstStyle/>
                    <a:p>
                      <a:r>
                        <a:t>S</a:t>
                      </a:r>
                    </a:p>
                  </a:txBody>
                  <a:tcPr/>
                </a:tc>
                <a:tc>
                  <a:txBody>
                    <a:bodyPr/>
                    <a:lstStyle/>
                    <a:p>
                      <a:r>
                        <a:t>M</a:t>
                      </a:r>
                    </a:p>
                  </a:txBody>
                  <a:tcPr/>
                </a:tc>
              </a:tr>
              <a:tr h="457200">
                <a:tc>
                  <a:txBody>
                    <a:bodyPr/>
                    <a:lstStyle/>
                    <a:p>
                      <a:r>
                        <a:t>Increased</a:t>
                      </a:r>
                    </a:p>
                  </a:txBody>
                  <a:tcPr/>
                </a:tc>
                <a:tc>
                  <a:txBody>
                    <a:bodyPr/>
                    <a:lstStyle/>
                    <a:p>
                      <a:r>
                        <a:t>0</a:t>
                      </a:r>
                    </a:p>
                  </a:txBody>
                  <a:tcPr/>
                </a:tc>
                <a:tc>
                  <a:txBody>
                    <a:bodyPr/>
                    <a:lstStyle/>
                    <a:p>
                      <a:r>
                        <a:t>49</a:t>
                      </a:r>
                    </a:p>
                  </a:txBody>
                  <a:tcPr/>
                </a:tc>
              </a:tr>
              <a:tr h="457200">
                <a:tc>
                  <a:txBody>
                    <a:bodyPr/>
                    <a:lstStyle/>
                    <a:p>
                      <a:r>
                        <a:t>Decreased</a:t>
                      </a:r>
                    </a:p>
                  </a:txBody>
                  <a:tcPr/>
                </a:tc>
                <a:tc>
                  <a:txBody>
                    <a:bodyPr/>
                    <a:lstStyle/>
                    <a:p>
                      <a:r>
                        <a:t>0</a:t>
                      </a:r>
                    </a:p>
                  </a:txBody>
                  <a:tcPr/>
                </a:tc>
                <a:tc>
                  <a:txBody>
                    <a:bodyPr/>
                    <a:lstStyle/>
                    <a:p>
                      <a:r>
                        <a:t>24</a:t>
                      </a:r>
                    </a:p>
                  </a:txBody>
                  <a:tcPr/>
                </a:tc>
              </a:tr>
              <a:tr h="457200">
                <a:tc>
                  <a:txBody>
                    <a:bodyPr/>
                    <a:lstStyle/>
                    <a:p>
                      <a:r>
                        <a:t>Total</a:t>
                      </a:r>
                    </a:p>
                  </a:txBody>
                  <a:tcPr/>
                </a:tc>
                <a:tc>
                  <a:txBody>
                    <a:bodyPr/>
                    <a:lstStyle/>
                    <a:p>
                      <a:r>
                        <a:t>0</a:t>
                      </a:r>
                    </a:p>
                  </a:txBody>
                  <a:tcPr/>
                </a:tc>
                <a:tc>
                  <a:txBody>
                    <a:bodyPr/>
                    <a:lstStyle/>
                    <a:p>
                      <a:r>
                        <a:t>73</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What is the main challenge at the hotel/restaurant end?</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a:t>
                      </a:r>
                    </a:p>
                  </a:txBody>
                  <a:tcPr/>
                </a:tc>
                <a:tc>
                  <a:txBody>
                    <a:bodyPr/>
                    <a:lstStyle/>
                    <a:p>
                      <a:r>
                        <a:t>M</a:t>
                      </a:r>
                    </a:p>
                  </a:txBody>
                  <a:tcPr/>
                </a:tc>
              </a:tr>
              <a:tr h="365760">
                <a:tc>
                  <a:txBody>
                    <a:bodyPr/>
                    <a:lstStyle/>
                    <a:p>
                      <a:r>
                        <a:t>Longer waiting time</a:t>
                      </a:r>
                    </a:p>
                  </a:txBody>
                  <a:tcPr/>
                </a:tc>
                <a:tc>
                  <a:txBody>
                    <a:bodyPr/>
                    <a:lstStyle/>
                    <a:p>
                      <a:r>
                        <a:t>0</a:t>
                      </a:r>
                    </a:p>
                  </a:txBody>
                  <a:tcPr/>
                </a:tc>
                <a:tc>
                  <a:txBody>
                    <a:bodyPr/>
                    <a:lstStyle/>
                    <a:p>
                      <a:r>
                        <a:t>56</a:t>
                      </a:r>
                    </a:p>
                  </a:txBody>
                  <a:tcPr/>
                </a:tc>
              </a:tr>
              <a:tr h="365760">
                <a:tc>
                  <a:txBody>
                    <a:bodyPr/>
                    <a:lstStyle/>
                    <a:p>
                      <a:r>
                        <a:t>Improper food packaging</a:t>
                      </a:r>
                    </a:p>
                  </a:txBody>
                  <a:tcPr/>
                </a:tc>
                <a:tc>
                  <a:txBody>
                    <a:bodyPr/>
                    <a:lstStyle/>
                    <a:p>
                      <a:r>
                        <a:t>0</a:t>
                      </a:r>
                    </a:p>
                  </a:txBody>
                  <a:tcPr/>
                </a:tc>
                <a:tc>
                  <a:txBody>
                    <a:bodyPr/>
                    <a:lstStyle/>
                    <a:p>
                      <a:r>
                        <a:t>14</a:t>
                      </a:r>
                    </a:p>
                  </a:txBody>
                  <a:tcPr/>
                </a:tc>
              </a:tr>
              <a:tr h="365760">
                <a:tc>
                  <a:txBody>
                    <a:bodyPr/>
                    <a:lstStyle/>
                    <a:p>
                      <a:r>
                        <a:t>Rude behavior of staff</a:t>
                      </a:r>
                    </a:p>
                  </a:txBody>
                  <a:tcPr/>
                </a:tc>
                <a:tc>
                  <a:txBody>
                    <a:bodyPr/>
                    <a:lstStyle/>
                    <a:p>
                      <a:r>
                        <a:t>0</a:t>
                      </a:r>
                    </a:p>
                  </a:txBody>
                  <a:tcPr/>
                </a:tc>
                <a:tc>
                  <a:txBody>
                    <a:bodyPr/>
                    <a:lstStyle/>
                    <a:p>
                      <a:r>
                        <a:t>9</a:t>
                      </a:r>
                    </a:p>
                  </a:txBody>
                  <a:tcPr/>
                </a:tc>
              </a:tr>
              <a:tr h="365760">
                <a:tc>
                  <a:txBody>
                    <a:bodyPr/>
                    <a:lstStyle/>
                    <a:p>
                      <a:r>
                        <a:t>Total</a:t>
                      </a:r>
                    </a:p>
                  </a:txBody>
                  <a:tcPr/>
                </a:tc>
                <a:tc>
                  <a:txBody>
                    <a:bodyPr/>
                    <a:lstStyle/>
                    <a:p>
                      <a:r>
                        <a:t>0</a:t>
                      </a:r>
                    </a:p>
                  </a:txBody>
                  <a:tcPr/>
                </a:tc>
                <a:tc>
                  <a:txBody>
                    <a:bodyPr/>
                    <a:lstStyle/>
                    <a:p>
                      <a:r>
                        <a:t>79</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Task: Watch the video and answer the question.</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a:t>
                      </a:r>
                    </a:p>
                  </a:txBody>
                  <a:tcPr/>
                </a:tc>
                <a:tc>
                  <a:txBody>
                    <a:bodyPr/>
                    <a:lstStyle/>
                    <a:p>
                      <a:r>
                        <a:t>M</a:t>
                      </a:r>
                    </a:p>
                  </a:txBody>
                  <a:tcPr/>
                </a:tc>
              </a:tr>
              <a:tr h="365760">
                <a:tc>
                  <a:txBody>
                    <a:bodyPr/>
                    <a:lstStyle/>
                    <a:p>
                      <a:r>
                        <a:t>Negative evaluation</a:t>
                      </a:r>
                    </a:p>
                  </a:txBody>
                  <a:tcPr/>
                </a:tc>
                <a:tc>
                  <a:txBody>
                    <a:bodyPr/>
                    <a:lstStyle/>
                    <a:p>
                      <a:r>
                        <a:t>8</a:t>
                      </a:r>
                    </a:p>
                  </a:txBody>
                  <a:tcPr/>
                </a:tc>
                <a:tc>
                  <a:txBody>
                    <a:bodyPr/>
                    <a:lstStyle/>
                    <a:p>
                      <a:r>
                        <a:t>5</a:t>
                      </a:r>
                    </a:p>
                  </a:txBody>
                  <a:tcPr/>
                </a:tc>
              </a:tr>
              <a:tr h="365760">
                <a:tc>
                  <a:txBody>
                    <a:bodyPr/>
                    <a:lstStyle/>
                    <a:p>
                      <a:r>
                        <a:t>To avoid sneezing</a:t>
                      </a:r>
                    </a:p>
                  </a:txBody>
                  <a:tcPr/>
                </a:tc>
                <a:tc>
                  <a:txBody>
                    <a:bodyPr/>
                    <a:lstStyle/>
                    <a:p>
                      <a:r>
                        <a:t>2</a:t>
                      </a:r>
                    </a:p>
                  </a:txBody>
                  <a:tcPr/>
                </a:tc>
                <a:tc>
                  <a:txBody>
                    <a:bodyPr/>
                    <a:lstStyle/>
                    <a:p>
                      <a:r>
                        <a:t>0</a:t>
                      </a:r>
                    </a:p>
                  </a:txBody>
                  <a:tcPr/>
                </a:tc>
              </a:tr>
              <a:tr h="365760">
                <a:tc>
                  <a:txBody>
                    <a:bodyPr/>
                    <a:lstStyle/>
                    <a:p>
                      <a:r>
                        <a:t>Headache</a:t>
                      </a:r>
                    </a:p>
                  </a:txBody>
                  <a:tcPr/>
                </a:tc>
                <a:tc>
                  <a:txBody>
                    <a:bodyPr/>
                    <a:lstStyle/>
                    <a:p>
                      <a:r>
                        <a:t>0</a:t>
                      </a:r>
                    </a:p>
                  </a:txBody>
                  <a:tcPr/>
                </a:tc>
                <a:tc>
                  <a:txBody>
                    <a:bodyPr/>
                    <a:lstStyle/>
                    <a:p>
                      <a:r>
                        <a:t>0</a:t>
                      </a:r>
                    </a:p>
                  </a:txBody>
                  <a:tcPr/>
                </a:tc>
              </a:tr>
              <a:tr h="365760">
                <a:tc>
                  <a:txBody>
                    <a:bodyPr/>
                    <a:lstStyle/>
                    <a:p>
                      <a:r>
                        <a:t>Total</a:t>
                      </a:r>
                    </a:p>
                  </a:txBody>
                  <a:tcPr/>
                </a:tc>
                <a:tc>
                  <a:txBody>
                    <a:bodyPr/>
                    <a:lstStyle/>
                    <a:p>
                      <a:r>
                        <a:t>10</a:t>
                      </a:r>
                    </a:p>
                  </a:txBody>
                  <a:tcPr/>
                </a:tc>
                <a:tc>
                  <a:txBody>
                    <a:bodyPr/>
                    <a:lstStyle/>
                    <a:p>
                      <a:r>
                        <a:t>5</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How many orders do you get daily?</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a:t>
                      </a:r>
                    </a:p>
                  </a:txBody>
                  <a:tcPr/>
                </a:tc>
                <a:tc>
                  <a:txBody>
                    <a:bodyPr/>
                    <a:lstStyle/>
                    <a:p>
                      <a:r>
                        <a:t>M</a:t>
                      </a:r>
                    </a:p>
                  </a:txBody>
                  <a:tcPr/>
                </a:tc>
              </a:tr>
              <a:tr h="365760">
                <a:tc>
                  <a:txBody>
                    <a:bodyPr/>
                    <a:lstStyle/>
                    <a:p>
                      <a:r>
                        <a:t>Less than 5</a:t>
                      </a:r>
                    </a:p>
                  </a:txBody>
                  <a:tcPr/>
                </a:tc>
                <a:tc>
                  <a:txBody>
                    <a:bodyPr/>
                    <a:lstStyle/>
                    <a:p>
                      <a:r>
                        <a:t>0</a:t>
                      </a:r>
                    </a:p>
                  </a:txBody>
                  <a:tcPr/>
                </a:tc>
                <a:tc>
                  <a:txBody>
                    <a:bodyPr/>
                    <a:lstStyle/>
                    <a:p>
                      <a:r>
                        <a:t>9</a:t>
                      </a:r>
                    </a:p>
                  </a:txBody>
                  <a:tcPr/>
                </a:tc>
              </a:tr>
              <a:tr h="365760">
                <a:tc>
                  <a:txBody>
                    <a:bodyPr/>
                    <a:lstStyle/>
                    <a:p>
                      <a:r>
                        <a:t>Between 5 to 10</a:t>
                      </a:r>
                    </a:p>
                  </a:txBody>
                  <a:tcPr/>
                </a:tc>
                <a:tc>
                  <a:txBody>
                    <a:bodyPr/>
                    <a:lstStyle/>
                    <a:p>
                      <a:r>
                        <a:t>0</a:t>
                      </a:r>
                    </a:p>
                  </a:txBody>
                  <a:tcPr/>
                </a:tc>
                <a:tc>
                  <a:txBody>
                    <a:bodyPr/>
                    <a:lstStyle/>
                    <a:p>
                      <a:r>
                        <a:t>23</a:t>
                      </a:r>
                    </a:p>
                  </a:txBody>
                  <a:tcPr/>
                </a:tc>
              </a:tr>
              <a:tr h="365760">
                <a:tc>
                  <a:txBody>
                    <a:bodyPr/>
                    <a:lstStyle/>
                    <a:p>
                      <a:r>
                        <a:t>More than 10</a:t>
                      </a:r>
                    </a:p>
                  </a:txBody>
                  <a:tcPr/>
                </a:tc>
                <a:tc>
                  <a:txBody>
                    <a:bodyPr/>
                    <a:lstStyle/>
                    <a:p>
                      <a:r>
                        <a:t>0</a:t>
                      </a:r>
                    </a:p>
                  </a:txBody>
                  <a:tcPr/>
                </a:tc>
                <a:tc>
                  <a:txBody>
                    <a:bodyPr/>
                    <a:lstStyle/>
                    <a:p>
                      <a:r>
                        <a:t>59</a:t>
                      </a:r>
                    </a:p>
                  </a:txBody>
                  <a:tcPr/>
                </a:tc>
              </a:tr>
              <a:tr h="365760">
                <a:tc>
                  <a:txBody>
                    <a:bodyPr/>
                    <a:lstStyle/>
                    <a:p>
                      <a:r>
                        <a:t>Total</a:t>
                      </a:r>
                    </a:p>
                  </a:txBody>
                  <a:tcPr/>
                </a:tc>
                <a:tc>
                  <a:txBody>
                    <a:bodyPr/>
                    <a:lstStyle/>
                    <a:p>
                      <a:r>
                        <a:t>0</a:t>
                      </a:r>
                    </a:p>
                  </a:txBody>
                  <a:tcPr/>
                </a:tc>
                <a:tc>
                  <a:txBody>
                    <a:bodyPr/>
                    <a:lstStyle/>
                    <a:p>
                      <a:r>
                        <a:t>91</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During which shift the orders are maximum?</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04800">
                <a:tc>
                  <a:txBody>
                    <a:bodyPr/>
                    <a:lstStyle/>
                    <a:p>
                      <a:r>
                        <a:t>Response</a:t>
                      </a:r>
                    </a:p>
                  </a:txBody>
                  <a:tcPr/>
                </a:tc>
                <a:tc>
                  <a:txBody>
                    <a:bodyPr/>
                    <a:lstStyle/>
                    <a:p>
                      <a:r>
                        <a:t>S</a:t>
                      </a:r>
                    </a:p>
                  </a:txBody>
                  <a:tcPr/>
                </a:tc>
                <a:tc>
                  <a:txBody>
                    <a:bodyPr/>
                    <a:lstStyle/>
                    <a:p>
                      <a:r>
                        <a:t>M</a:t>
                      </a:r>
                    </a:p>
                  </a:txBody>
                  <a:tcPr/>
                </a:tc>
              </a:tr>
              <a:tr h="304800">
                <a:tc>
                  <a:txBody>
                    <a:bodyPr/>
                    <a:lstStyle/>
                    <a:p>
                      <a:r>
                        <a:t>Morning to Afternoon</a:t>
                      </a:r>
                    </a:p>
                  </a:txBody>
                  <a:tcPr/>
                </a:tc>
                <a:tc>
                  <a:txBody>
                    <a:bodyPr/>
                    <a:lstStyle/>
                    <a:p>
                      <a:r>
                        <a:t>0</a:t>
                      </a:r>
                    </a:p>
                  </a:txBody>
                  <a:tcPr/>
                </a:tc>
                <a:tc>
                  <a:txBody>
                    <a:bodyPr/>
                    <a:lstStyle/>
                    <a:p>
                      <a:r>
                        <a:t>6</a:t>
                      </a:r>
                    </a:p>
                  </a:txBody>
                  <a:tcPr/>
                </a:tc>
              </a:tr>
              <a:tr h="304800">
                <a:tc>
                  <a:txBody>
                    <a:bodyPr/>
                    <a:lstStyle/>
                    <a:p>
                      <a:r>
                        <a:t>Afternoon to Evening</a:t>
                      </a:r>
                    </a:p>
                  </a:txBody>
                  <a:tcPr/>
                </a:tc>
                <a:tc>
                  <a:txBody>
                    <a:bodyPr/>
                    <a:lstStyle/>
                    <a:p>
                      <a:r>
                        <a:t>0</a:t>
                      </a:r>
                    </a:p>
                  </a:txBody>
                  <a:tcPr/>
                </a:tc>
                <a:tc>
                  <a:txBody>
                    <a:bodyPr/>
                    <a:lstStyle/>
                    <a:p>
                      <a:r>
                        <a:t>15</a:t>
                      </a:r>
                    </a:p>
                  </a:txBody>
                  <a:tcPr/>
                </a:tc>
              </a:tr>
              <a:tr h="304800">
                <a:tc>
                  <a:txBody>
                    <a:bodyPr/>
                    <a:lstStyle/>
                    <a:p>
                      <a:r>
                        <a:t>Evening to Night</a:t>
                      </a:r>
                    </a:p>
                  </a:txBody>
                  <a:tcPr/>
                </a:tc>
                <a:tc>
                  <a:txBody>
                    <a:bodyPr/>
                    <a:lstStyle/>
                    <a:p>
                      <a:r>
                        <a:t>0</a:t>
                      </a:r>
                    </a:p>
                  </a:txBody>
                  <a:tcPr/>
                </a:tc>
                <a:tc>
                  <a:txBody>
                    <a:bodyPr/>
                    <a:lstStyle/>
                    <a:p>
                      <a:r>
                        <a:t>40</a:t>
                      </a:r>
                    </a:p>
                  </a:txBody>
                  <a:tcPr/>
                </a:tc>
              </a:tr>
              <a:tr h="304800">
                <a:tc>
                  <a:txBody>
                    <a:bodyPr/>
                    <a:lstStyle/>
                    <a:p>
                      <a:r>
                        <a:t>Night to Late Night</a:t>
                      </a:r>
                    </a:p>
                  </a:txBody>
                  <a:tcPr/>
                </a:tc>
                <a:tc>
                  <a:txBody>
                    <a:bodyPr/>
                    <a:lstStyle/>
                    <a:p>
                      <a:r>
                        <a:t>0</a:t>
                      </a:r>
                    </a:p>
                  </a:txBody>
                  <a:tcPr/>
                </a:tc>
                <a:tc>
                  <a:txBody>
                    <a:bodyPr/>
                    <a:lstStyle/>
                    <a:p>
                      <a:r>
                        <a:t>11</a:t>
                      </a:r>
                    </a:p>
                  </a:txBody>
                  <a:tcPr/>
                </a:tc>
              </a:tr>
              <a:tr h="304800">
                <a:tc>
                  <a:txBody>
                    <a:bodyPr/>
                    <a:lstStyle/>
                    <a:p>
                      <a:r>
                        <a:t>Total</a:t>
                      </a:r>
                    </a:p>
                  </a:txBody>
                  <a:tcPr/>
                </a:tc>
                <a:tc>
                  <a:txBody>
                    <a:bodyPr/>
                    <a:lstStyle/>
                    <a:p>
                      <a:r>
                        <a:t>0</a:t>
                      </a:r>
                    </a:p>
                  </a:txBody>
                  <a:tcPr/>
                </a:tc>
                <a:tc>
                  <a:txBody>
                    <a:bodyPr/>
                    <a:lstStyle/>
                    <a:p>
                      <a:r>
                        <a:t>72</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1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“Employee appreciation is more than a day or week – it’s a long-term investment, both for employees and the organization”.  Do you agree?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457200">
                <a:tc>
                  <a:txBody>
                    <a:bodyPr/>
                    <a:lstStyle/>
                    <a:p>
                      <a:r>
                        <a:t>Response</a:t>
                      </a:r>
                    </a:p>
                  </a:txBody>
                  <a:tcPr/>
                </a:tc>
                <a:tc>
                  <a:txBody>
                    <a:bodyPr/>
                    <a:lstStyle/>
                    <a:p>
                      <a:r>
                        <a:t>S</a:t>
                      </a:r>
                    </a:p>
                  </a:txBody>
                  <a:tcPr/>
                </a:tc>
                <a:tc>
                  <a:txBody>
                    <a:bodyPr/>
                    <a:lstStyle/>
                    <a:p>
                      <a:r>
                        <a:t>M</a:t>
                      </a:r>
                    </a:p>
                  </a:txBody>
                  <a:tcPr/>
                </a:tc>
              </a:tr>
              <a:tr h="457200">
                <a:tc>
                  <a:txBody>
                    <a:bodyPr/>
                    <a:lstStyle/>
                    <a:p>
                      <a:r>
                        <a:t>I agree</a:t>
                      </a:r>
                    </a:p>
                  </a:txBody>
                  <a:tcPr/>
                </a:tc>
                <a:tc>
                  <a:txBody>
                    <a:bodyPr/>
                    <a:lstStyle/>
                    <a:p>
                      <a:r>
                        <a:t>11</a:t>
                      </a:r>
                    </a:p>
                  </a:txBody>
                  <a:tcPr/>
                </a:tc>
                <a:tc>
                  <a:txBody>
                    <a:bodyPr/>
                    <a:lstStyle/>
                    <a:p>
                      <a:r>
                        <a:t>5</a:t>
                      </a:r>
                    </a:p>
                  </a:txBody>
                  <a:tcPr/>
                </a:tc>
              </a:tr>
              <a:tr h="457200">
                <a:tc>
                  <a:txBody>
                    <a:bodyPr/>
                    <a:lstStyle/>
                    <a:p>
                      <a:r>
                        <a:t>I don’t agree</a:t>
                      </a:r>
                    </a:p>
                  </a:txBody>
                  <a:tcPr/>
                </a:tc>
                <a:tc>
                  <a:txBody>
                    <a:bodyPr/>
                    <a:lstStyle/>
                    <a:p>
                      <a:r>
                        <a:t>0</a:t>
                      </a:r>
                    </a:p>
                  </a:txBody>
                  <a:tcPr/>
                </a:tc>
                <a:tc>
                  <a:txBody>
                    <a:bodyPr/>
                    <a:lstStyle/>
                    <a:p>
                      <a:r>
                        <a:t>1</a:t>
                      </a:r>
                    </a:p>
                  </a:txBody>
                  <a:tcPr/>
                </a:tc>
              </a:tr>
              <a:tr h="457200">
                <a:tc>
                  <a:txBody>
                    <a:bodyPr/>
                    <a:lstStyle/>
                    <a:p>
                      <a:r>
                        <a:t>Total</a:t>
                      </a:r>
                    </a:p>
                  </a:txBody>
                  <a:tcPr/>
                </a:tc>
                <a:tc>
                  <a:txBody>
                    <a:bodyPr/>
                    <a:lstStyle/>
                    <a:p>
                      <a:r>
                        <a:t>11</a:t>
                      </a:r>
                    </a:p>
                  </a:txBody>
                  <a:tcPr/>
                </a:tc>
                <a:tc>
                  <a:txBody>
                    <a:bodyPr/>
                    <a:lstStyle/>
                    <a:p>
                      <a:r>
                        <a:t>6</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Sometimes you can quickly calm an angry customer by simply listening. Do you agree?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457200">
                <a:tc>
                  <a:txBody>
                    <a:bodyPr/>
                    <a:lstStyle/>
                    <a:p>
                      <a:r>
                        <a:t>Response</a:t>
                      </a:r>
                    </a:p>
                  </a:txBody>
                  <a:tcPr/>
                </a:tc>
                <a:tc>
                  <a:txBody>
                    <a:bodyPr/>
                    <a:lstStyle/>
                    <a:p>
                      <a:r>
                        <a:t>S</a:t>
                      </a:r>
                    </a:p>
                  </a:txBody>
                  <a:tcPr/>
                </a:tc>
                <a:tc>
                  <a:txBody>
                    <a:bodyPr/>
                    <a:lstStyle/>
                    <a:p>
                      <a:r>
                        <a:t>M</a:t>
                      </a:r>
                    </a:p>
                  </a:txBody>
                  <a:tcPr/>
                </a:tc>
              </a:tr>
              <a:tr h="457200">
                <a:tc>
                  <a:txBody>
                    <a:bodyPr/>
                    <a:lstStyle/>
                    <a:p>
                      <a:r>
                        <a:t>Yes</a:t>
                      </a:r>
                    </a:p>
                  </a:txBody>
                  <a:tcPr/>
                </a:tc>
                <a:tc>
                  <a:txBody>
                    <a:bodyPr/>
                    <a:lstStyle/>
                    <a:p>
                      <a:r>
                        <a:t>0</a:t>
                      </a:r>
                    </a:p>
                  </a:txBody>
                  <a:tcPr/>
                </a:tc>
                <a:tc>
                  <a:txBody>
                    <a:bodyPr/>
                    <a:lstStyle/>
                    <a:p>
                      <a:r>
                        <a:t>71</a:t>
                      </a:r>
                    </a:p>
                  </a:txBody>
                  <a:tcPr/>
                </a:tc>
              </a:tr>
              <a:tr h="457200">
                <a:tc>
                  <a:txBody>
                    <a:bodyPr/>
                    <a:lstStyle/>
                    <a:p>
                      <a:r>
                        <a:t>No</a:t>
                      </a:r>
                    </a:p>
                  </a:txBody>
                  <a:tcPr/>
                </a:tc>
                <a:tc>
                  <a:txBody>
                    <a:bodyPr/>
                    <a:lstStyle/>
                    <a:p>
                      <a:r>
                        <a:t>0</a:t>
                      </a:r>
                    </a:p>
                  </a:txBody>
                  <a:tcPr/>
                </a:tc>
                <a:tc>
                  <a:txBody>
                    <a:bodyPr/>
                    <a:lstStyle/>
                    <a:p>
                      <a:r>
                        <a:t>7</a:t>
                      </a:r>
                    </a:p>
                  </a:txBody>
                  <a:tcPr/>
                </a:tc>
              </a:tr>
              <a:tr h="457200">
                <a:tc>
                  <a:txBody>
                    <a:bodyPr/>
                    <a:lstStyle/>
                    <a:p>
                      <a:r>
                        <a:t>Total</a:t>
                      </a:r>
                    </a:p>
                  </a:txBody>
                  <a:tcPr/>
                </a:tc>
                <a:tc>
                  <a:txBody>
                    <a:bodyPr/>
                    <a:lstStyle/>
                    <a:p>
                      <a:r>
                        <a:t>0</a:t>
                      </a:r>
                    </a:p>
                  </a:txBody>
                  <a:tcPr/>
                </a:tc>
                <a:tc>
                  <a:txBody>
                    <a:bodyPr/>
                    <a:lstStyle/>
                    <a:p>
                      <a:r>
                        <a:t>78</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1800" b="1"/>
              <a:t>Employees whose efforts are appreciated have more drive and determination in the workplace. People also develop better work relationships. Has your work relations improved after the culture of appreciating others efforts?</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457200">
                <a:tc>
                  <a:txBody>
                    <a:bodyPr/>
                    <a:lstStyle/>
                    <a:p>
                      <a:r>
                        <a:t>Response</a:t>
                      </a:r>
                    </a:p>
                  </a:txBody>
                  <a:tcPr/>
                </a:tc>
                <a:tc>
                  <a:txBody>
                    <a:bodyPr/>
                    <a:lstStyle/>
                    <a:p>
                      <a:r>
                        <a:t>S</a:t>
                      </a:r>
                    </a:p>
                  </a:txBody>
                  <a:tcPr/>
                </a:tc>
                <a:tc>
                  <a:txBody>
                    <a:bodyPr/>
                    <a:lstStyle/>
                    <a:p>
                      <a:r>
                        <a:t>M</a:t>
                      </a:r>
                    </a:p>
                  </a:txBody>
                  <a:tcPr/>
                </a:tc>
              </a:tr>
              <a:tr h="457200">
                <a:tc>
                  <a:txBody>
                    <a:bodyPr/>
                    <a:lstStyle/>
                    <a:p>
                      <a:r>
                        <a:t>Yes, very much</a:t>
                      </a:r>
                    </a:p>
                  </a:txBody>
                  <a:tcPr/>
                </a:tc>
                <a:tc>
                  <a:txBody>
                    <a:bodyPr/>
                    <a:lstStyle/>
                    <a:p>
                      <a:r>
                        <a:t>10</a:t>
                      </a:r>
                    </a:p>
                  </a:txBody>
                  <a:tcPr/>
                </a:tc>
                <a:tc>
                  <a:txBody>
                    <a:bodyPr/>
                    <a:lstStyle/>
                    <a:p>
                      <a:r>
                        <a:t>6</a:t>
                      </a:r>
                    </a:p>
                  </a:txBody>
                  <a:tcPr/>
                </a:tc>
              </a:tr>
              <a:tr h="457200">
                <a:tc>
                  <a:txBody>
                    <a:bodyPr/>
                    <a:lstStyle/>
                    <a:p>
                      <a:r>
                        <a:t>No, it’s still the same</a:t>
                      </a:r>
                    </a:p>
                  </a:txBody>
                  <a:tcPr/>
                </a:tc>
                <a:tc>
                  <a:txBody>
                    <a:bodyPr/>
                    <a:lstStyle/>
                    <a:p>
                      <a:r>
                        <a:t>1</a:t>
                      </a:r>
                    </a:p>
                  </a:txBody>
                  <a:tcPr/>
                </a:tc>
                <a:tc>
                  <a:txBody>
                    <a:bodyPr/>
                    <a:lstStyle/>
                    <a:p>
                      <a:r>
                        <a:t>0</a:t>
                      </a:r>
                    </a:p>
                  </a:txBody>
                  <a:tcPr/>
                </a:tc>
              </a:tr>
              <a:tr h="457200">
                <a:tc>
                  <a:txBody>
                    <a:bodyPr/>
                    <a:lstStyle/>
                    <a:p>
                      <a:r>
                        <a:t>Total</a:t>
                      </a:r>
                    </a:p>
                  </a:txBody>
                  <a:tcPr/>
                </a:tc>
                <a:tc>
                  <a:txBody>
                    <a:bodyPr/>
                    <a:lstStyle/>
                    <a:p>
                      <a:r>
                        <a:t>11</a:t>
                      </a:r>
                    </a:p>
                  </a:txBody>
                  <a:tcPr/>
                </a:tc>
                <a:tc>
                  <a:txBody>
                    <a:bodyPr/>
                    <a:lstStyle/>
                    <a:p>
                      <a:r>
                        <a:t>6</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Recognizing others efforts or getting appreciated for our own hard work has a direct positive impact on efficiency. How did it impact your work efficiency?</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a:t>
                      </a:r>
                    </a:p>
                  </a:txBody>
                  <a:tcPr/>
                </a:tc>
                <a:tc>
                  <a:txBody>
                    <a:bodyPr/>
                    <a:lstStyle/>
                    <a:p>
                      <a:r>
                        <a:t>M</a:t>
                      </a:r>
                    </a:p>
                  </a:txBody>
                  <a:tcPr/>
                </a:tc>
              </a:tr>
              <a:tr h="365760">
                <a:tc>
                  <a:txBody>
                    <a:bodyPr/>
                    <a:lstStyle/>
                    <a:p>
                      <a:r>
                        <a:t>Positively</a:t>
                      </a:r>
                    </a:p>
                  </a:txBody>
                  <a:tcPr/>
                </a:tc>
                <a:tc>
                  <a:txBody>
                    <a:bodyPr/>
                    <a:lstStyle/>
                    <a:p>
                      <a:r>
                        <a:t>6</a:t>
                      </a:r>
                    </a:p>
                  </a:txBody>
                  <a:tcPr/>
                </a:tc>
                <a:tc>
                  <a:txBody>
                    <a:bodyPr/>
                    <a:lstStyle/>
                    <a:p>
                      <a:r>
                        <a:t>7</a:t>
                      </a:r>
                    </a:p>
                  </a:txBody>
                  <a:tcPr/>
                </a:tc>
              </a:tr>
              <a:tr h="365760">
                <a:tc>
                  <a:txBody>
                    <a:bodyPr/>
                    <a:lstStyle/>
                    <a:p>
                      <a:r>
                        <a:t>Negative</a:t>
                      </a:r>
                    </a:p>
                  </a:txBody>
                  <a:tcPr/>
                </a:tc>
                <a:tc>
                  <a:txBody>
                    <a:bodyPr/>
                    <a:lstStyle/>
                    <a:p>
                      <a:r>
                        <a:t>0</a:t>
                      </a:r>
                    </a:p>
                  </a:txBody>
                  <a:tcPr/>
                </a:tc>
                <a:tc>
                  <a:txBody>
                    <a:bodyPr/>
                    <a:lstStyle/>
                    <a:p>
                      <a:r>
                        <a:t>0</a:t>
                      </a:r>
                    </a:p>
                  </a:txBody>
                  <a:tcPr/>
                </a:tc>
              </a:tr>
              <a:tr h="365760">
                <a:tc>
                  <a:txBody>
                    <a:bodyPr/>
                    <a:lstStyle/>
                    <a:p>
                      <a:r>
                        <a:t>Nothing changed for me or others</a:t>
                      </a:r>
                    </a:p>
                  </a:txBody>
                  <a:tcPr/>
                </a:tc>
                <a:tc>
                  <a:txBody>
                    <a:bodyPr/>
                    <a:lstStyle/>
                    <a:p>
                      <a:r>
                        <a:t>0</a:t>
                      </a:r>
                    </a:p>
                  </a:txBody>
                  <a:tcPr/>
                </a:tc>
                <a:tc>
                  <a:txBody>
                    <a:bodyPr/>
                    <a:lstStyle/>
                    <a:p>
                      <a:r>
                        <a:t>0</a:t>
                      </a:r>
                    </a:p>
                  </a:txBody>
                  <a:tcPr/>
                </a:tc>
              </a:tr>
              <a:tr h="365760">
                <a:tc>
                  <a:txBody>
                    <a:bodyPr/>
                    <a:lstStyle/>
                    <a:p>
                      <a:r>
                        <a:t>Total</a:t>
                      </a:r>
                    </a:p>
                  </a:txBody>
                  <a:tcPr/>
                </a:tc>
                <a:tc>
                  <a:txBody>
                    <a:bodyPr/>
                    <a:lstStyle/>
                    <a:p>
                      <a:r>
                        <a:t>6</a:t>
                      </a:r>
                    </a:p>
                  </a:txBody>
                  <a:tcPr/>
                </a:tc>
                <a:tc>
                  <a:txBody>
                    <a:bodyPr/>
                    <a:lstStyle/>
                    <a:p>
                      <a:r>
                        <a:t>7</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1800" b="1"/>
              <a:t>“The powerful motivator in our lives isn’t money; it’s the opportunity to learn, grow in responsibilities, contribute to others, and be recognized for achievements.” Do you agree with this statement?</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a:t>
                      </a:r>
                    </a:p>
                  </a:txBody>
                  <a:tcPr/>
                </a:tc>
                <a:tc>
                  <a:txBody>
                    <a:bodyPr/>
                    <a:lstStyle/>
                    <a:p>
                      <a:r>
                        <a:t>M</a:t>
                      </a:r>
                    </a:p>
                  </a:txBody>
                  <a:tcPr/>
                </a:tc>
              </a:tr>
              <a:tr h="365760">
                <a:tc>
                  <a:txBody>
                    <a:bodyPr/>
                    <a:lstStyle/>
                    <a:p>
                      <a:r>
                        <a:t>Agree</a:t>
                      </a:r>
                    </a:p>
                  </a:txBody>
                  <a:tcPr/>
                </a:tc>
                <a:tc>
                  <a:txBody>
                    <a:bodyPr/>
                    <a:lstStyle/>
                    <a:p>
                      <a:r>
                        <a:t>5</a:t>
                      </a:r>
                    </a:p>
                  </a:txBody>
                  <a:tcPr/>
                </a:tc>
                <a:tc>
                  <a:txBody>
                    <a:bodyPr/>
                    <a:lstStyle/>
                    <a:p>
                      <a:r>
                        <a:t>5</a:t>
                      </a:r>
                    </a:p>
                  </a:txBody>
                  <a:tcPr/>
                </a:tc>
              </a:tr>
              <a:tr h="365760">
                <a:tc>
                  <a:txBody>
                    <a:bodyPr/>
                    <a:lstStyle/>
                    <a:p>
                      <a:r>
                        <a:t>Disagree</a:t>
                      </a:r>
                    </a:p>
                  </a:txBody>
                  <a:tcPr/>
                </a:tc>
                <a:tc>
                  <a:txBody>
                    <a:bodyPr/>
                    <a:lstStyle/>
                    <a:p>
                      <a:r>
                        <a:t>0</a:t>
                      </a:r>
                    </a:p>
                  </a:txBody>
                  <a:tcPr/>
                </a:tc>
                <a:tc>
                  <a:txBody>
                    <a:bodyPr/>
                    <a:lstStyle/>
                    <a:p>
                      <a:r>
                        <a:t>0</a:t>
                      </a:r>
                    </a:p>
                  </a:txBody>
                  <a:tcPr/>
                </a:tc>
              </a:tr>
              <a:tr h="365760">
                <a:tc>
                  <a:txBody>
                    <a:bodyPr/>
                    <a:lstStyle/>
                    <a:p>
                      <a:r>
                        <a:t>Both money and recognition are important</a:t>
                      </a:r>
                    </a:p>
                  </a:txBody>
                  <a:tcPr/>
                </a:tc>
                <a:tc>
                  <a:txBody>
                    <a:bodyPr/>
                    <a:lstStyle/>
                    <a:p>
                      <a:r>
                        <a:t>2</a:t>
                      </a:r>
                    </a:p>
                  </a:txBody>
                  <a:tcPr/>
                </a:tc>
                <a:tc>
                  <a:txBody>
                    <a:bodyPr/>
                    <a:lstStyle/>
                    <a:p>
                      <a:r>
                        <a:t>1</a:t>
                      </a:r>
                    </a:p>
                  </a:txBody>
                  <a:tcPr/>
                </a:tc>
              </a:tr>
              <a:tr h="365760">
                <a:tc>
                  <a:txBody>
                    <a:bodyPr/>
                    <a:lstStyle/>
                    <a:p>
                      <a:r>
                        <a:t>Total</a:t>
                      </a:r>
                    </a:p>
                  </a:txBody>
                  <a:tcPr/>
                </a:tc>
                <a:tc>
                  <a:txBody>
                    <a:bodyPr/>
                    <a:lstStyle/>
                    <a:p>
                      <a:r>
                        <a:t>7</a:t>
                      </a:r>
                    </a:p>
                  </a:txBody>
                  <a:tcPr/>
                </a:tc>
                <a:tc>
                  <a:txBody>
                    <a:bodyPr/>
                    <a:lstStyle/>
                    <a:p>
                      <a:r>
                        <a:t>6</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1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Which is an appropriate response for an angry or upset customer?</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04800">
                <a:tc>
                  <a:txBody>
                    <a:bodyPr/>
                    <a:lstStyle/>
                    <a:p>
                      <a:r>
                        <a:t>Response</a:t>
                      </a:r>
                    </a:p>
                  </a:txBody>
                  <a:tcPr/>
                </a:tc>
                <a:tc>
                  <a:txBody>
                    <a:bodyPr/>
                    <a:lstStyle/>
                    <a:p>
                      <a:r>
                        <a:t>S</a:t>
                      </a:r>
                    </a:p>
                  </a:txBody>
                  <a:tcPr/>
                </a:tc>
                <a:tc>
                  <a:txBody>
                    <a:bodyPr/>
                    <a:lstStyle/>
                    <a:p>
                      <a:r>
                        <a:t>M</a:t>
                      </a:r>
                    </a:p>
                  </a:txBody>
                  <a:tcPr/>
                </a:tc>
              </a:tr>
              <a:tr h="304800">
                <a:tc>
                  <a:txBody>
                    <a:bodyPr/>
                    <a:lstStyle/>
                    <a:p>
                      <a:r>
                        <a:t>I can't help you</a:t>
                      </a:r>
                    </a:p>
                  </a:txBody>
                  <a:tcPr/>
                </a:tc>
                <a:tc>
                  <a:txBody>
                    <a:bodyPr/>
                    <a:lstStyle/>
                    <a:p>
                      <a:r>
                        <a:t>0</a:t>
                      </a:r>
                    </a:p>
                  </a:txBody>
                  <a:tcPr/>
                </a:tc>
                <a:tc>
                  <a:txBody>
                    <a:bodyPr/>
                    <a:lstStyle/>
                    <a:p>
                      <a:r>
                        <a:t>7</a:t>
                      </a:r>
                    </a:p>
                  </a:txBody>
                  <a:tcPr/>
                </a:tc>
              </a:tr>
              <a:tr h="304800">
                <a:tc>
                  <a:txBody>
                    <a:bodyPr/>
                    <a:lstStyle/>
                    <a:p>
                      <a:r>
                        <a:t>Let’s find a solution</a:t>
                      </a:r>
                    </a:p>
                  </a:txBody>
                  <a:tcPr/>
                </a:tc>
                <a:tc>
                  <a:txBody>
                    <a:bodyPr/>
                    <a:lstStyle/>
                    <a:p>
                      <a:r>
                        <a:t>0</a:t>
                      </a:r>
                    </a:p>
                  </a:txBody>
                  <a:tcPr/>
                </a:tc>
                <a:tc>
                  <a:txBody>
                    <a:bodyPr/>
                    <a:lstStyle/>
                    <a:p>
                      <a:r>
                        <a:t>34</a:t>
                      </a:r>
                    </a:p>
                  </a:txBody>
                  <a:tcPr/>
                </a:tc>
              </a:tr>
              <a:tr h="304800">
                <a:tc>
                  <a:txBody>
                    <a:bodyPr/>
                    <a:lstStyle/>
                    <a:p>
                      <a:r>
                        <a:t>That's not my problem</a:t>
                      </a:r>
                    </a:p>
                  </a:txBody>
                  <a:tcPr/>
                </a:tc>
                <a:tc>
                  <a:txBody>
                    <a:bodyPr/>
                    <a:lstStyle/>
                    <a:p>
                      <a:r>
                        <a:t>0</a:t>
                      </a:r>
                    </a:p>
                  </a:txBody>
                  <a:tcPr/>
                </a:tc>
                <a:tc>
                  <a:txBody>
                    <a:bodyPr/>
                    <a:lstStyle/>
                    <a:p>
                      <a:r>
                        <a:t>3</a:t>
                      </a:r>
                    </a:p>
                  </a:txBody>
                  <a:tcPr/>
                </a:tc>
              </a:tr>
              <a:tr h="304800">
                <a:tc>
                  <a:txBody>
                    <a:bodyPr/>
                    <a:lstStyle/>
                    <a:p>
                      <a:r>
                        <a:t>Talk to customer care</a:t>
                      </a:r>
                    </a:p>
                  </a:txBody>
                  <a:tcPr/>
                </a:tc>
                <a:tc>
                  <a:txBody>
                    <a:bodyPr/>
                    <a:lstStyle/>
                    <a:p>
                      <a:r>
                        <a:t>0</a:t>
                      </a:r>
                    </a:p>
                  </a:txBody>
                  <a:tcPr/>
                </a:tc>
                <a:tc>
                  <a:txBody>
                    <a:bodyPr/>
                    <a:lstStyle/>
                    <a:p>
                      <a:r>
                        <a:t>50</a:t>
                      </a:r>
                    </a:p>
                  </a:txBody>
                  <a:tcPr/>
                </a:tc>
              </a:tr>
              <a:tr h="304800">
                <a:tc>
                  <a:txBody>
                    <a:bodyPr/>
                    <a:lstStyle/>
                    <a:p>
                      <a:r>
                        <a:t>Total</a:t>
                      </a:r>
                    </a:p>
                  </a:txBody>
                  <a:tcPr/>
                </a:tc>
                <a:tc>
                  <a:txBody>
                    <a:bodyPr/>
                    <a:lstStyle/>
                    <a:p>
                      <a:r>
                        <a:t>0</a:t>
                      </a:r>
                    </a:p>
                  </a:txBody>
                  <a:tcPr/>
                </a:tc>
                <a:tc>
                  <a:txBody>
                    <a:bodyPr/>
                    <a:lstStyle/>
                    <a:p>
                      <a:r>
                        <a:t>94</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1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If you are dealing with an angry customer on the phone and they are speaking quickly and forcefully, how should you respond?</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457200">
                <a:tc>
                  <a:txBody>
                    <a:bodyPr/>
                    <a:lstStyle/>
                    <a:p>
                      <a:r>
                        <a:t>Response</a:t>
                      </a:r>
                    </a:p>
                  </a:txBody>
                  <a:tcPr/>
                </a:tc>
                <a:tc>
                  <a:txBody>
                    <a:bodyPr/>
                    <a:lstStyle/>
                    <a:p>
                      <a:r>
                        <a:t>S</a:t>
                      </a:r>
                    </a:p>
                  </a:txBody>
                  <a:tcPr/>
                </a:tc>
                <a:tc>
                  <a:txBody>
                    <a:bodyPr/>
                    <a:lstStyle/>
                    <a:p>
                      <a:r>
                        <a:t>M</a:t>
                      </a:r>
                    </a:p>
                  </a:txBody>
                  <a:tcPr/>
                </a:tc>
              </a:tr>
              <a:tr h="457200">
                <a:tc>
                  <a:txBody>
                    <a:bodyPr/>
                    <a:lstStyle/>
                    <a:p>
                      <a:r>
                        <a:t>Respond in a low and quiet voice</a:t>
                      </a:r>
                    </a:p>
                  </a:txBody>
                  <a:tcPr/>
                </a:tc>
                <a:tc>
                  <a:txBody>
                    <a:bodyPr/>
                    <a:lstStyle/>
                    <a:p>
                      <a:r>
                        <a:t>0</a:t>
                      </a:r>
                    </a:p>
                  </a:txBody>
                  <a:tcPr/>
                </a:tc>
                <a:tc>
                  <a:txBody>
                    <a:bodyPr/>
                    <a:lstStyle/>
                    <a:p>
                      <a:r>
                        <a:t>71</a:t>
                      </a:r>
                    </a:p>
                  </a:txBody>
                  <a:tcPr/>
                </a:tc>
              </a:tr>
              <a:tr h="457200">
                <a:tc>
                  <a:txBody>
                    <a:bodyPr/>
                    <a:lstStyle/>
                    <a:p>
                      <a:r>
                        <a:t>Better to shout so they realize their mistake</a:t>
                      </a:r>
                    </a:p>
                  </a:txBody>
                  <a:tcPr/>
                </a:tc>
                <a:tc>
                  <a:txBody>
                    <a:bodyPr/>
                    <a:lstStyle/>
                    <a:p>
                      <a:r>
                        <a:t>0</a:t>
                      </a:r>
                    </a:p>
                  </a:txBody>
                  <a:tcPr/>
                </a:tc>
                <a:tc>
                  <a:txBody>
                    <a:bodyPr/>
                    <a:lstStyle/>
                    <a:p>
                      <a:r>
                        <a:t>8</a:t>
                      </a:r>
                    </a:p>
                  </a:txBody>
                  <a:tcPr/>
                </a:tc>
              </a:tr>
              <a:tr h="457200">
                <a:tc>
                  <a:txBody>
                    <a:bodyPr/>
                    <a:lstStyle/>
                    <a:p>
                      <a:r>
                        <a:t>Total</a:t>
                      </a:r>
                    </a:p>
                  </a:txBody>
                  <a:tcPr/>
                </a:tc>
                <a:tc>
                  <a:txBody>
                    <a:bodyPr/>
                    <a:lstStyle/>
                    <a:p>
                      <a:r>
                        <a:t>0</a:t>
                      </a:r>
                    </a:p>
                  </a:txBody>
                  <a:tcPr/>
                </a:tc>
                <a:tc>
                  <a:txBody>
                    <a:bodyPr/>
                    <a:lstStyle/>
                    <a:p>
                      <a:r>
                        <a:t>79</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1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When a customer starts to abuse on the call, best option is to:</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457200">
                <a:tc>
                  <a:txBody>
                    <a:bodyPr/>
                    <a:lstStyle/>
                    <a:p>
                      <a:r>
                        <a:t>Response</a:t>
                      </a:r>
                    </a:p>
                  </a:txBody>
                  <a:tcPr/>
                </a:tc>
                <a:tc>
                  <a:txBody>
                    <a:bodyPr/>
                    <a:lstStyle/>
                    <a:p>
                      <a:r>
                        <a:t>S</a:t>
                      </a:r>
                    </a:p>
                  </a:txBody>
                  <a:tcPr/>
                </a:tc>
                <a:tc>
                  <a:txBody>
                    <a:bodyPr/>
                    <a:lstStyle/>
                    <a:p>
                      <a:r>
                        <a:t>M</a:t>
                      </a:r>
                    </a:p>
                  </a:txBody>
                  <a:tcPr/>
                </a:tc>
              </a:tr>
              <a:tr h="457200">
                <a:tc>
                  <a:txBody>
                    <a:bodyPr/>
                    <a:lstStyle/>
                    <a:p>
                      <a:r>
                        <a:t>Hang the phone</a:t>
                      </a:r>
                    </a:p>
                  </a:txBody>
                  <a:tcPr/>
                </a:tc>
                <a:tc>
                  <a:txBody>
                    <a:bodyPr/>
                    <a:lstStyle/>
                    <a:p>
                      <a:r>
                        <a:t>0</a:t>
                      </a:r>
                    </a:p>
                  </a:txBody>
                  <a:tcPr/>
                </a:tc>
                <a:tc>
                  <a:txBody>
                    <a:bodyPr/>
                    <a:lstStyle/>
                    <a:p>
                      <a:r>
                        <a:t>18</a:t>
                      </a:r>
                    </a:p>
                  </a:txBody>
                  <a:tcPr/>
                </a:tc>
              </a:tr>
              <a:tr h="457200">
                <a:tc>
                  <a:txBody>
                    <a:bodyPr/>
                    <a:lstStyle/>
                    <a:p>
                      <a:r>
                        <a:t>Request them to calm down their tone</a:t>
                      </a:r>
                    </a:p>
                  </a:txBody>
                  <a:tcPr/>
                </a:tc>
                <a:tc>
                  <a:txBody>
                    <a:bodyPr/>
                    <a:lstStyle/>
                    <a:p>
                      <a:r>
                        <a:t>0</a:t>
                      </a:r>
                    </a:p>
                  </a:txBody>
                  <a:tcPr/>
                </a:tc>
                <a:tc>
                  <a:txBody>
                    <a:bodyPr/>
                    <a:lstStyle/>
                    <a:p>
                      <a:r>
                        <a:t>63</a:t>
                      </a:r>
                    </a:p>
                  </a:txBody>
                  <a:tcPr/>
                </a:tc>
              </a:tr>
              <a:tr h="457200">
                <a:tc>
                  <a:txBody>
                    <a:bodyPr/>
                    <a:lstStyle/>
                    <a:p>
                      <a:r>
                        <a:t>Total</a:t>
                      </a:r>
                    </a:p>
                  </a:txBody>
                  <a:tcPr/>
                </a:tc>
                <a:tc>
                  <a:txBody>
                    <a:bodyPr/>
                    <a:lstStyle/>
                    <a:p>
                      <a:r>
                        <a:t>0</a:t>
                      </a:r>
                    </a:p>
                  </a:txBody>
                  <a:tcPr/>
                </a:tc>
                <a:tc>
                  <a:txBody>
                    <a:bodyPr/>
                    <a:lstStyle/>
                    <a:p>
                      <a:r>
                        <a:t>81</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Listen to the audio clip and answer below question accordingly  Question: The team has grown and become more diverse in the past year.</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457200">
                <a:tc>
                  <a:txBody>
                    <a:bodyPr/>
                    <a:lstStyle/>
                    <a:p>
                      <a:r>
                        <a:t>Response</a:t>
                      </a:r>
                    </a:p>
                  </a:txBody>
                  <a:tcPr/>
                </a:tc>
                <a:tc>
                  <a:txBody>
                    <a:bodyPr/>
                    <a:lstStyle/>
                    <a:p>
                      <a:r>
                        <a:t>S</a:t>
                      </a:r>
                    </a:p>
                  </a:txBody>
                  <a:tcPr/>
                </a:tc>
                <a:tc>
                  <a:txBody>
                    <a:bodyPr/>
                    <a:lstStyle/>
                    <a:p>
                      <a:r>
                        <a:t>M</a:t>
                      </a:r>
                    </a:p>
                  </a:txBody>
                  <a:tcPr/>
                </a:tc>
              </a:tr>
              <a:tr h="457200">
                <a:tc>
                  <a:txBody>
                    <a:bodyPr/>
                    <a:lstStyle/>
                    <a:p>
                      <a:r>
                        <a:t>No</a:t>
                      </a:r>
                    </a:p>
                  </a:txBody>
                  <a:tcPr/>
                </a:tc>
                <a:tc>
                  <a:txBody>
                    <a:bodyPr/>
                    <a:lstStyle/>
                    <a:p>
                      <a:r>
                        <a:t>5</a:t>
                      </a:r>
                    </a:p>
                  </a:txBody>
                  <a:tcPr/>
                </a:tc>
                <a:tc>
                  <a:txBody>
                    <a:bodyPr/>
                    <a:lstStyle/>
                    <a:p>
                      <a:r>
                        <a:t>0</a:t>
                      </a:r>
                    </a:p>
                  </a:txBody>
                  <a:tcPr/>
                </a:tc>
              </a:tr>
              <a:tr h="457200">
                <a:tc>
                  <a:txBody>
                    <a:bodyPr/>
                    <a:lstStyle/>
                    <a:p>
                      <a:r>
                        <a:t>Yes</a:t>
                      </a:r>
                    </a:p>
                  </a:txBody>
                  <a:tcPr/>
                </a:tc>
                <a:tc>
                  <a:txBody>
                    <a:bodyPr/>
                    <a:lstStyle/>
                    <a:p>
                      <a:r>
                        <a:t>11</a:t>
                      </a:r>
                    </a:p>
                  </a:txBody>
                  <a:tcPr/>
                </a:tc>
                <a:tc>
                  <a:txBody>
                    <a:bodyPr/>
                    <a:lstStyle/>
                    <a:p>
                      <a:r>
                        <a:t>6</a:t>
                      </a:r>
                    </a:p>
                  </a:txBody>
                  <a:tcPr/>
                </a:tc>
              </a:tr>
              <a:tr h="457200">
                <a:tc>
                  <a:txBody>
                    <a:bodyPr/>
                    <a:lstStyle/>
                    <a:p>
                      <a:r>
                        <a:t>Total</a:t>
                      </a:r>
                    </a:p>
                  </a:txBody>
                  <a:tcPr/>
                </a:tc>
                <a:tc>
                  <a:txBody>
                    <a:bodyPr/>
                    <a:lstStyle/>
                    <a:p>
                      <a:r>
                        <a:t>16</a:t>
                      </a:r>
                    </a:p>
                  </a:txBody>
                  <a:tcPr/>
                </a:tc>
                <a:tc>
                  <a:txBody>
                    <a:bodyPr/>
                    <a:lstStyle/>
                    <a:p>
                      <a:r>
                        <a:t>6</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What helps the most when dealing with an angry or upset customer?</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a:t>
                      </a:r>
                    </a:p>
                  </a:txBody>
                  <a:tcPr/>
                </a:tc>
                <a:tc>
                  <a:txBody>
                    <a:bodyPr/>
                    <a:lstStyle/>
                    <a:p>
                      <a:r>
                        <a:t>M</a:t>
                      </a:r>
                    </a:p>
                  </a:txBody>
                  <a:tcPr/>
                </a:tc>
              </a:tr>
              <a:tr h="365760">
                <a:tc>
                  <a:txBody>
                    <a:bodyPr/>
                    <a:lstStyle/>
                    <a:p>
                      <a:r>
                        <a:t>Tell them it’s their mistake</a:t>
                      </a:r>
                    </a:p>
                  </a:txBody>
                  <a:tcPr/>
                </a:tc>
                <a:tc>
                  <a:txBody>
                    <a:bodyPr/>
                    <a:lstStyle/>
                    <a:p>
                      <a:r>
                        <a:t>0</a:t>
                      </a:r>
                    </a:p>
                  </a:txBody>
                  <a:tcPr/>
                </a:tc>
                <a:tc>
                  <a:txBody>
                    <a:bodyPr/>
                    <a:lstStyle/>
                    <a:p>
                      <a:r>
                        <a:t>16</a:t>
                      </a:r>
                    </a:p>
                  </a:txBody>
                  <a:tcPr/>
                </a:tc>
              </a:tr>
              <a:tr h="365760">
                <a:tc>
                  <a:txBody>
                    <a:bodyPr/>
                    <a:lstStyle/>
                    <a:p>
                      <a:r>
                        <a:t>Give excuses</a:t>
                      </a:r>
                    </a:p>
                  </a:txBody>
                  <a:tcPr/>
                </a:tc>
                <a:tc>
                  <a:txBody>
                    <a:bodyPr/>
                    <a:lstStyle/>
                    <a:p>
                      <a:r>
                        <a:t>0</a:t>
                      </a:r>
                    </a:p>
                  </a:txBody>
                  <a:tcPr/>
                </a:tc>
                <a:tc>
                  <a:txBody>
                    <a:bodyPr/>
                    <a:lstStyle/>
                    <a:p>
                      <a:r>
                        <a:t>36</a:t>
                      </a:r>
                    </a:p>
                  </a:txBody>
                  <a:tcPr/>
                </a:tc>
              </a:tr>
              <a:tr h="365760">
                <a:tc>
                  <a:txBody>
                    <a:bodyPr/>
                    <a:lstStyle/>
                    <a:p>
                      <a:r>
                        <a:t>Don’t respond with aggression</a:t>
                      </a:r>
                    </a:p>
                  </a:txBody>
                  <a:tcPr/>
                </a:tc>
                <a:tc>
                  <a:txBody>
                    <a:bodyPr/>
                    <a:lstStyle/>
                    <a:p>
                      <a:r>
                        <a:t>0</a:t>
                      </a:r>
                    </a:p>
                  </a:txBody>
                  <a:tcPr/>
                </a:tc>
                <a:tc>
                  <a:txBody>
                    <a:bodyPr/>
                    <a:lstStyle/>
                    <a:p>
                      <a:r>
                        <a:t>33</a:t>
                      </a:r>
                    </a:p>
                  </a:txBody>
                  <a:tcPr/>
                </a:tc>
              </a:tr>
              <a:tr h="365760">
                <a:tc>
                  <a:txBody>
                    <a:bodyPr/>
                    <a:lstStyle/>
                    <a:p>
                      <a:r>
                        <a:t>Total</a:t>
                      </a:r>
                    </a:p>
                  </a:txBody>
                  <a:tcPr/>
                </a:tc>
                <a:tc>
                  <a:txBody>
                    <a:bodyPr/>
                    <a:lstStyle/>
                    <a:p>
                      <a:r>
                        <a:t>0</a:t>
                      </a:r>
                    </a:p>
                  </a:txBody>
                  <a:tcPr/>
                </a:tc>
                <a:tc>
                  <a:txBody>
                    <a:bodyPr/>
                    <a:lstStyle/>
                    <a:p>
                      <a:r>
                        <a:t>85</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1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Studies mention that employees put more energy into their work if they are recognized more often. Have you ever experienced it for yourself?</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a:t>
                      </a:r>
                    </a:p>
                  </a:txBody>
                  <a:tcPr/>
                </a:tc>
                <a:tc>
                  <a:txBody>
                    <a:bodyPr/>
                    <a:lstStyle/>
                    <a:p>
                      <a:r>
                        <a:t>M</a:t>
                      </a:r>
                    </a:p>
                  </a:txBody>
                  <a:tcPr/>
                </a:tc>
              </a:tr>
              <a:tr h="365760">
                <a:tc>
                  <a:txBody>
                    <a:bodyPr/>
                    <a:lstStyle/>
                    <a:p>
                      <a:r>
                        <a:t>Yes, appreciation boosts my energy</a:t>
                      </a:r>
                    </a:p>
                  </a:txBody>
                  <a:tcPr/>
                </a:tc>
                <a:tc>
                  <a:txBody>
                    <a:bodyPr/>
                    <a:lstStyle/>
                    <a:p>
                      <a:r>
                        <a:t>5</a:t>
                      </a:r>
                    </a:p>
                  </a:txBody>
                  <a:tcPr/>
                </a:tc>
                <a:tc>
                  <a:txBody>
                    <a:bodyPr/>
                    <a:lstStyle/>
                    <a:p>
                      <a:r>
                        <a:t>4</a:t>
                      </a:r>
                    </a:p>
                  </a:txBody>
                  <a:tcPr/>
                </a:tc>
              </a:tr>
              <a:tr h="365760">
                <a:tc>
                  <a:txBody>
                    <a:bodyPr/>
                    <a:lstStyle/>
                    <a:p>
                      <a:r>
                        <a:t>No, I don’t feel any difference</a:t>
                      </a:r>
                    </a:p>
                  </a:txBody>
                  <a:tcPr/>
                </a:tc>
                <a:tc>
                  <a:txBody>
                    <a:bodyPr/>
                    <a:lstStyle/>
                    <a:p>
                      <a:r>
                        <a:t>1</a:t>
                      </a:r>
                    </a:p>
                  </a:txBody>
                  <a:tcPr/>
                </a:tc>
                <a:tc>
                  <a:txBody>
                    <a:bodyPr/>
                    <a:lstStyle/>
                    <a:p>
                      <a:r>
                        <a:t>0</a:t>
                      </a:r>
                    </a:p>
                  </a:txBody>
                  <a:tcPr/>
                </a:tc>
              </a:tr>
              <a:tr h="365760">
                <a:tc>
                  <a:txBody>
                    <a:bodyPr/>
                    <a:lstStyle/>
                    <a:p>
                      <a:r>
                        <a:t>I don’t get appreciated much</a:t>
                      </a:r>
                    </a:p>
                  </a:txBody>
                  <a:tcPr/>
                </a:tc>
                <a:tc>
                  <a:txBody>
                    <a:bodyPr/>
                    <a:lstStyle/>
                    <a:p>
                      <a:r>
                        <a:t>1</a:t>
                      </a:r>
                    </a:p>
                  </a:txBody>
                  <a:tcPr/>
                </a:tc>
                <a:tc>
                  <a:txBody>
                    <a:bodyPr/>
                    <a:lstStyle/>
                    <a:p>
                      <a:r>
                        <a:t>0</a:t>
                      </a:r>
                    </a:p>
                  </a:txBody>
                  <a:tcPr/>
                </a:tc>
              </a:tr>
              <a:tr h="365760">
                <a:tc>
                  <a:txBody>
                    <a:bodyPr/>
                    <a:lstStyle/>
                    <a:p>
                      <a:r>
                        <a:t>Total</a:t>
                      </a:r>
                    </a:p>
                  </a:txBody>
                  <a:tcPr/>
                </a:tc>
                <a:tc>
                  <a:txBody>
                    <a:bodyPr/>
                    <a:lstStyle/>
                    <a:p>
                      <a:r>
                        <a:t>7</a:t>
                      </a:r>
                    </a:p>
                  </a:txBody>
                  <a:tcPr/>
                </a:tc>
                <a:tc>
                  <a:txBody>
                    <a:bodyPr/>
                    <a:lstStyle/>
                    <a:p>
                      <a:r>
                        <a:t>4</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1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“Employee recognition isn’t a complicated concept, but it’s incredibly powerful”. Did you enjoy appreciating all this while?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457200">
                <a:tc>
                  <a:txBody>
                    <a:bodyPr/>
                    <a:lstStyle/>
                    <a:p>
                      <a:r>
                        <a:t>Response</a:t>
                      </a:r>
                    </a:p>
                  </a:txBody>
                  <a:tcPr/>
                </a:tc>
                <a:tc>
                  <a:txBody>
                    <a:bodyPr/>
                    <a:lstStyle/>
                    <a:p>
                      <a:r>
                        <a:t>S</a:t>
                      </a:r>
                    </a:p>
                  </a:txBody>
                  <a:tcPr/>
                </a:tc>
                <a:tc>
                  <a:txBody>
                    <a:bodyPr/>
                    <a:lstStyle/>
                    <a:p>
                      <a:r>
                        <a:t>M</a:t>
                      </a:r>
                    </a:p>
                  </a:txBody>
                  <a:tcPr/>
                </a:tc>
              </a:tr>
              <a:tr h="457200">
                <a:tc>
                  <a:txBody>
                    <a:bodyPr/>
                    <a:lstStyle/>
                    <a:p>
                      <a:r>
                        <a:t>Since no one appreciated me, I didn’t appreciate others</a:t>
                      </a:r>
                    </a:p>
                  </a:txBody>
                  <a:tcPr/>
                </a:tc>
                <a:tc>
                  <a:txBody>
                    <a:bodyPr/>
                    <a:lstStyle/>
                    <a:p>
                      <a:r>
                        <a:t>0</a:t>
                      </a:r>
                    </a:p>
                  </a:txBody>
                  <a:tcPr/>
                </a:tc>
                <a:tc>
                  <a:txBody>
                    <a:bodyPr/>
                    <a:lstStyle/>
                    <a:p>
                      <a:r>
                        <a:t>0</a:t>
                      </a:r>
                    </a:p>
                  </a:txBody>
                  <a:tcPr/>
                </a:tc>
              </a:tr>
              <a:tr h="457200">
                <a:tc>
                  <a:txBody>
                    <a:bodyPr/>
                    <a:lstStyle/>
                    <a:p>
                      <a:r>
                        <a:t>Yes, it is easy and powerful</a:t>
                      </a:r>
                    </a:p>
                  </a:txBody>
                  <a:tcPr/>
                </a:tc>
                <a:tc>
                  <a:txBody>
                    <a:bodyPr/>
                    <a:lstStyle/>
                    <a:p>
                      <a:r>
                        <a:t>8</a:t>
                      </a:r>
                    </a:p>
                  </a:txBody>
                  <a:tcPr/>
                </a:tc>
                <a:tc>
                  <a:txBody>
                    <a:bodyPr/>
                    <a:lstStyle/>
                    <a:p>
                      <a:r>
                        <a:t>3</a:t>
                      </a:r>
                    </a:p>
                  </a:txBody>
                  <a:tcPr/>
                </a:tc>
              </a:tr>
              <a:tr h="457200">
                <a:tc>
                  <a:txBody>
                    <a:bodyPr/>
                    <a:lstStyle/>
                    <a:p>
                      <a:r>
                        <a:t>Total</a:t>
                      </a:r>
                    </a:p>
                  </a:txBody>
                  <a:tcPr/>
                </a:tc>
                <a:tc>
                  <a:txBody>
                    <a:bodyPr/>
                    <a:lstStyle/>
                    <a:p>
                      <a:r>
                        <a:t>8</a:t>
                      </a:r>
                    </a:p>
                  </a:txBody>
                  <a:tcPr/>
                </a:tc>
                <a:tc>
                  <a:txBody>
                    <a:bodyPr/>
                    <a:lstStyle/>
                    <a:p>
                      <a:r>
                        <a:t>3</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1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There are factors that make recognition meaningful. Which among these you relate the most with?</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a:t>
                      </a:r>
                    </a:p>
                  </a:txBody>
                  <a:tcPr/>
                </a:tc>
                <a:tc>
                  <a:txBody>
                    <a:bodyPr/>
                    <a:lstStyle/>
                    <a:p>
                      <a:r>
                        <a:t>M</a:t>
                      </a:r>
                    </a:p>
                  </a:txBody>
                  <a:tcPr/>
                </a:tc>
              </a:tr>
              <a:tr h="365760">
                <a:tc>
                  <a:txBody>
                    <a:bodyPr/>
                    <a:lstStyle/>
                    <a:p>
                      <a:r>
                        <a:t>About something specific that I did</a:t>
                      </a:r>
                    </a:p>
                  </a:txBody>
                  <a:tcPr/>
                </a:tc>
                <a:tc>
                  <a:txBody>
                    <a:bodyPr/>
                    <a:lstStyle/>
                    <a:p>
                      <a:r>
                        <a:t>1</a:t>
                      </a:r>
                    </a:p>
                  </a:txBody>
                  <a:tcPr/>
                </a:tc>
                <a:tc>
                  <a:txBody>
                    <a:bodyPr/>
                    <a:lstStyle/>
                    <a:p>
                      <a:r>
                        <a:t>2</a:t>
                      </a:r>
                    </a:p>
                  </a:txBody>
                  <a:tcPr/>
                </a:tc>
              </a:tr>
              <a:tr h="365760">
                <a:tc>
                  <a:txBody>
                    <a:bodyPr/>
                    <a:lstStyle/>
                    <a:p>
                      <a:r>
                        <a:t>About me as an individual or about something I value</a:t>
                      </a:r>
                    </a:p>
                  </a:txBody>
                  <a:tcPr/>
                </a:tc>
                <a:tc>
                  <a:txBody>
                    <a:bodyPr/>
                    <a:lstStyle/>
                    <a:p>
                      <a:r>
                        <a:t>3</a:t>
                      </a:r>
                    </a:p>
                  </a:txBody>
                  <a:tcPr/>
                </a:tc>
                <a:tc>
                  <a:txBody>
                    <a:bodyPr/>
                    <a:lstStyle/>
                    <a:p>
                      <a:r>
                        <a:t>1</a:t>
                      </a:r>
                    </a:p>
                  </a:txBody>
                  <a:tcPr/>
                </a:tc>
              </a:tr>
              <a:tr h="365760">
                <a:tc>
                  <a:txBody>
                    <a:bodyPr/>
                    <a:lstStyle/>
                    <a:p>
                      <a:r>
                        <a:t>About the way in which I made a difference to the person who sent me the recognition</a:t>
                      </a:r>
                    </a:p>
                  </a:txBody>
                  <a:tcPr/>
                </a:tc>
                <a:tc>
                  <a:txBody>
                    <a:bodyPr/>
                    <a:lstStyle/>
                    <a:p>
                      <a:r>
                        <a:t>2</a:t>
                      </a:r>
                    </a:p>
                  </a:txBody>
                  <a:tcPr/>
                </a:tc>
                <a:tc>
                  <a:txBody>
                    <a:bodyPr/>
                    <a:lstStyle/>
                    <a:p>
                      <a:r>
                        <a:t>0</a:t>
                      </a:r>
                    </a:p>
                  </a:txBody>
                  <a:tcPr/>
                </a:tc>
              </a:tr>
              <a:tr h="365760">
                <a:tc>
                  <a:txBody>
                    <a:bodyPr/>
                    <a:lstStyle/>
                    <a:p>
                      <a:r>
                        <a:t>Total</a:t>
                      </a:r>
                    </a:p>
                  </a:txBody>
                  <a:tcPr/>
                </a:tc>
                <a:tc>
                  <a:txBody>
                    <a:bodyPr/>
                    <a:lstStyle/>
                    <a:p>
                      <a:r>
                        <a:t>6</a:t>
                      </a:r>
                    </a:p>
                  </a:txBody>
                  <a:tcPr/>
                </a:tc>
                <a:tc>
                  <a:txBody>
                    <a:bodyPr/>
                    <a:lstStyle/>
                    <a:p>
                      <a:r>
                        <a:t>3</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1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When employees display behaviors that align with company values, their efforts are recognized and appreciated too! Are you aware about your organization’s values?</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a:t>
                      </a:r>
                    </a:p>
                  </a:txBody>
                  <a:tcPr/>
                </a:tc>
                <a:tc>
                  <a:txBody>
                    <a:bodyPr/>
                    <a:lstStyle/>
                    <a:p>
                      <a:r>
                        <a:t>M</a:t>
                      </a:r>
                    </a:p>
                  </a:txBody>
                  <a:tcPr/>
                </a:tc>
              </a:tr>
              <a:tr h="365760">
                <a:tc>
                  <a:txBody>
                    <a:bodyPr/>
                    <a:lstStyle/>
                    <a:p>
                      <a:r>
                        <a:t>To an extent yes!</a:t>
                      </a:r>
                    </a:p>
                  </a:txBody>
                  <a:tcPr/>
                </a:tc>
                <a:tc>
                  <a:txBody>
                    <a:bodyPr/>
                    <a:lstStyle/>
                    <a:p>
                      <a:r>
                        <a:t>3</a:t>
                      </a:r>
                    </a:p>
                  </a:txBody>
                  <a:tcPr/>
                </a:tc>
                <a:tc>
                  <a:txBody>
                    <a:bodyPr/>
                    <a:lstStyle/>
                    <a:p>
                      <a:r>
                        <a:t>4</a:t>
                      </a:r>
                    </a:p>
                  </a:txBody>
                  <a:tcPr/>
                </a:tc>
              </a:tr>
              <a:tr h="365760">
                <a:tc>
                  <a:txBody>
                    <a:bodyPr/>
                    <a:lstStyle/>
                    <a:p>
                      <a:r>
                        <a:t>I’m not aware of values</a:t>
                      </a:r>
                    </a:p>
                  </a:txBody>
                  <a:tcPr/>
                </a:tc>
                <a:tc>
                  <a:txBody>
                    <a:bodyPr/>
                    <a:lstStyle/>
                    <a:p>
                      <a:r>
                        <a:t>0</a:t>
                      </a:r>
                    </a:p>
                  </a:txBody>
                  <a:tcPr/>
                </a:tc>
                <a:tc>
                  <a:txBody>
                    <a:bodyPr/>
                    <a:lstStyle/>
                    <a:p>
                      <a:r>
                        <a:t>0</a:t>
                      </a:r>
                    </a:p>
                  </a:txBody>
                  <a:tcPr/>
                </a:tc>
              </a:tr>
              <a:tr h="365760">
                <a:tc>
                  <a:txBody>
                    <a:bodyPr/>
                    <a:lstStyle/>
                    <a:p>
                      <a:r>
                        <a:t>I need to know more about values</a:t>
                      </a:r>
                    </a:p>
                  </a:txBody>
                  <a:tcPr/>
                </a:tc>
                <a:tc>
                  <a:txBody>
                    <a:bodyPr/>
                    <a:lstStyle/>
                    <a:p>
                      <a:r>
                        <a:t>2</a:t>
                      </a:r>
                    </a:p>
                  </a:txBody>
                  <a:tcPr/>
                </a:tc>
                <a:tc>
                  <a:txBody>
                    <a:bodyPr/>
                    <a:lstStyle/>
                    <a:p>
                      <a:r>
                        <a:t>0</a:t>
                      </a:r>
                    </a:p>
                  </a:txBody>
                  <a:tcPr/>
                </a:tc>
              </a:tr>
              <a:tr h="365760">
                <a:tc>
                  <a:txBody>
                    <a:bodyPr/>
                    <a:lstStyle/>
                    <a:p>
                      <a:r>
                        <a:t>Total</a:t>
                      </a:r>
                    </a:p>
                  </a:txBody>
                  <a:tcPr/>
                </a:tc>
                <a:tc>
                  <a:txBody>
                    <a:bodyPr/>
                    <a:lstStyle/>
                    <a:p>
                      <a:r>
                        <a:t>5</a:t>
                      </a:r>
                    </a:p>
                  </a:txBody>
                  <a:tcPr/>
                </a:tc>
                <a:tc>
                  <a:txBody>
                    <a:bodyPr/>
                    <a:lstStyle/>
                    <a:p>
                      <a:r>
                        <a:t>4</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1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How many hours in a week do you sign into Zomato?</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04800">
                <a:tc>
                  <a:txBody>
                    <a:bodyPr/>
                    <a:lstStyle/>
                    <a:p>
                      <a:r>
                        <a:t>Response</a:t>
                      </a:r>
                    </a:p>
                  </a:txBody>
                  <a:tcPr/>
                </a:tc>
                <a:tc>
                  <a:txBody>
                    <a:bodyPr/>
                    <a:lstStyle/>
                    <a:p>
                      <a:r>
                        <a:t>S</a:t>
                      </a:r>
                    </a:p>
                  </a:txBody>
                  <a:tcPr/>
                </a:tc>
                <a:tc>
                  <a:txBody>
                    <a:bodyPr/>
                    <a:lstStyle/>
                    <a:p>
                      <a:r>
                        <a:t>M</a:t>
                      </a:r>
                    </a:p>
                  </a:txBody>
                  <a:tcPr/>
                </a:tc>
              </a:tr>
              <a:tr h="304800">
                <a:tc>
                  <a:txBody>
                    <a:bodyPr/>
                    <a:lstStyle/>
                    <a:p>
                      <a:r>
                        <a:t>1-5 hours</a:t>
                      </a:r>
                    </a:p>
                  </a:txBody>
                  <a:tcPr/>
                </a:tc>
                <a:tc>
                  <a:txBody>
                    <a:bodyPr/>
                    <a:lstStyle/>
                    <a:p>
                      <a:r>
                        <a:t>3</a:t>
                      </a:r>
                    </a:p>
                  </a:txBody>
                  <a:tcPr/>
                </a:tc>
                <a:tc>
                  <a:txBody>
                    <a:bodyPr/>
                    <a:lstStyle/>
                    <a:p>
                      <a:r>
                        <a:t>10</a:t>
                      </a:r>
                    </a:p>
                  </a:txBody>
                  <a:tcPr/>
                </a:tc>
              </a:tr>
              <a:tr h="304800">
                <a:tc>
                  <a:txBody>
                    <a:bodyPr/>
                    <a:lstStyle/>
                    <a:p>
                      <a:r>
                        <a:t>5-15hours</a:t>
                      </a:r>
                    </a:p>
                  </a:txBody>
                  <a:tcPr/>
                </a:tc>
                <a:tc>
                  <a:txBody>
                    <a:bodyPr/>
                    <a:lstStyle/>
                    <a:p>
                      <a:r>
                        <a:t>2</a:t>
                      </a:r>
                    </a:p>
                  </a:txBody>
                  <a:tcPr/>
                </a:tc>
                <a:tc>
                  <a:txBody>
                    <a:bodyPr/>
                    <a:lstStyle/>
                    <a:p>
                      <a:r>
                        <a:t>10</a:t>
                      </a:r>
                    </a:p>
                  </a:txBody>
                  <a:tcPr/>
                </a:tc>
              </a:tr>
              <a:tr h="304800">
                <a:tc>
                  <a:txBody>
                    <a:bodyPr/>
                    <a:lstStyle/>
                    <a:p>
                      <a:r>
                        <a:t>16-40 hours</a:t>
                      </a:r>
                    </a:p>
                  </a:txBody>
                  <a:tcPr/>
                </a:tc>
                <a:tc>
                  <a:txBody>
                    <a:bodyPr/>
                    <a:lstStyle/>
                    <a:p>
                      <a:r>
                        <a:t>2</a:t>
                      </a:r>
                    </a:p>
                  </a:txBody>
                  <a:tcPr/>
                </a:tc>
                <a:tc>
                  <a:txBody>
                    <a:bodyPr/>
                    <a:lstStyle/>
                    <a:p>
                      <a:r>
                        <a:t>13</a:t>
                      </a:r>
                    </a:p>
                  </a:txBody>
                  <a:tcPr/>
                </a:tc>
              </a:tr>
              <a:tr h="304800">
                <a:tc>
                  <a:txBody>
                    <a:bodyPr/>
                    <a:lstStyle/>
                    <a:p>
                      <a:r>
                        <a:t>&gt;41 hours</a:t>
                      </a:r>
                    </a:p>
                  </a:txBody>
                  <a:tcPr/>
                </a:tc>
                <a:tc>
                  <a:txBody>
                    <a:bodyPr/>
                    <a:lstStyle/>
                    <a:p>
                      <a:r>
                        <a:t>7</a:t>
                      </a:r>
                    </a:p>
                  </a:txBody>
                  <a:tcPr/>
                </a:tc>
                <a:tc>
                  <a:txBody>
                    <a:bodyPr/>
                    <a:lstStyle/>
                    <a:p>
                      <a:r>
                        <a:t>28</a:t>
                      </a:r>
                    </a:p>
                  </a:txBody>
                  <a:tcPr/>
                </a:tc>
              </a:tr>
              <a:tr h="304800">
                <a:tc>
                  <a:txBody>
                    <a:bodyPr/>
                    <a:lstStyle/>
                    <a:p>
                      <a:r>
                        <a:t>Total</a:t>
                      </a:r>
                    </a:p>
                  </a:txBody>
                  <a:tcPr/>
                </a:tc>
                <a:tc>
                  <a:txBody>
                    <a:bodyPr/>
                    <a:lstStyle/>
                    <a:p>
                      <a:r>
                        <a:t>14</a:t>
                      </a:r>
                    </a:p>
                  </a:txBody>
                  <a:tcPr/>
                </a:tc>
                <a:tc>
                  <a:txBody>
                    <a:bodyPr/>
                    <a:lstStyle/>
                    <a:p>
                      <a:r>
                        <a:t>61</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How many days a week do you log on to Zomato?</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a:t>
                      </a:r>
                    </a:p>
                  </a:txBody>
                  <a:tcPr/>
                </a:tc>
                <a:tc>
                  <a:txBody>
                    <a:bodyPr/>
                    <a:lstStyle/>
                    <a:p>
                      <a:r>
                        <a:t>M</a:t>
                      </a:r>
                    </a:p>
                  </a:txBody>
                  <a:tcPr/>
                </a:tc>
              </a:tr>
              <a:tr h="365760">
                <a:tc>
                  <a:txBody>
                    <a:bodyPr/>
                    <a:lstStyle/>
                    <a:p>
                      <a:r>
                        <a:t>&lt; 3 days</a:t>
                      </a:r>
                    </a:p>
                  </a:txBody>
                  <a:tcPr/>
                </a:tc>
                <a:tc>
                  <a:txBody>
                    <a:bodyPr/>
                    <a:lstStyle/>
                    <a:p>
                      <a:r>
                        <a:t>4</a:t>
                      </a:r>
                    </a:p>
                  </a:txBody>
                  <a:tcPr/>
                </a:tc>
                <a:tc>
                  <a:txBody>
                    <a:bodyPr/>
                    <a:lstStyle/>
                    <a:p>
                      <a:r>
                        <a:t>6</a:t>
                      </a:r>
                    </a:p>
                  </a:txBody>
                  <a:tcPr/>
                </a:tc>
              </a:tr>
              <a:tr h="365760">
                <a:tc>
                  <a:txBody>
                    <a:bodyPr/>
                    <a:lstStyle/>
                    <a:p>
                      <a:r>
                        <a:t>3-5 days</a:t>
                      </a:r>
                    </a:p>
                  </a:txBody>
                  <a:tcPr/>
                </a:tc>
                <a:tc>
                  <a:txBody>
                    <a:bodyPr/>
                    <a:lstStyle/>
                    <a:p>
                      <a:r>
                        <a:t>4</a:t>
                      </a:r>
                    </a:p>
                  </a:txBody>
                  <a:tcPr/>
                </a:tc>
                <a:tc>
                  <a:txBody>
                    <a:bodyPr/>
                    <a:lstStyle/>
                    <a:p>
                      <a:r>
                        <a:t>6</a:t>
                      </a:r>
                    </a:p>
                  </a:txBody>
                  <a:tcPr/>
                </a:tc>
              </a:tr>
              <a:tr h="365760">
                <a:tc>
                  <a:txBody>
                    <a:bodyPr/>
                    <a:lstStyle/>
                    <a:p>
                      <a:r>
                        <a:t>6-7 days</a:t>
                      </a:r>
                    </a:p>
                  </a:txBody>
                  <a:tcPr/>
                </a:tc>
                <a:tc>
                  <a:txBody>
                    <a:bodyPr/>
                    <a:lstStyle/>
                    <a:p>
                      <a:r>
                        <a:t>10</a:t>
                      </a:r>
                    </a:p>
                  </a:txBody>
                  <a:tcPr/>
                </a:tc>
                <a:tc>
                  <a:txBody>
                    <a:bodyPr/>
                    <a:lstStyle/>
                    <a:p>
                      <a:r>
                        <a:t>45</a:t>
                      </a:r>
                    </a:p>
                  </a:txBody>
                  <a:tcPr/>
                </a:tc>
              </a:tr>
              <a:tr h="365760">
                <a:tc>
                  <a:txBody>
                    <a:bodyPr/>
                    <a:lstStyle/>
                    <a:p>
                      <a:r>
                        <a:t>Total</a:t>
                      </a:r>
                    </a:p>
                  </a:txBody>
                  <a:tcPr/>
                </a:tc>
                <a:tc>
                  <a:txBody>
                    <a:bodyPr/>
                    <a:lstStyle/>
                    <a:p>
                      <a:r>
                        <a:t>18</a:t>
                      </a:r>
                    </a:p>
                  </a:txBody>
                  <a:tcPr/>
                </a:tc>
                <a:tc>
                  <a:txBody>
                    <a:bodyPr/>
                    <a:lstStyle/>
                    <a:p>
                      <a:r>
                        <a:t>57</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Is Zomato, your largest source of income?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a:t>
                      </a:r>
                    </a:p>
                  </a:txBody>
                  <a:tcPr/>
                </a:tc>
                <a:tc>
                  <a:txBody>
                    <a:bodyPr/>
                    <a:lstStyle/>
                    <a:p>
                      <a:r>
                        <a:t>M</a:t>
                      </a:r>
                    </a:p>
                  </a:txBody>
                  <a:tcPr/>
                </a:tc>
              </a:tr>
              <a:tr h="365760">
                <a:tc>
                  <a:txBody>
                    <a:bodyPr/>
                    <a:lstStyle/>
                    <a:p>
                      <a:r>
                        <a:t>Yes</a:t>
                      </a:r>
                    </a:p>
                  </a:txBody>
                  <a:tcPr/>
                </a:tc>
                <a:tc>
                  <a:txBody>
                    <a:bodyPr/>
                    <a:lstStyle/>
                    <a:p>
                      <a:r>
                        <a:t>10</a:t>
                      </a:r>
                    </a:p>
                  </a:txBody>
                  <a:tcPr/>
                </a:tc>
                <a:tc>
                  <a:txBody>
                    <a:bodyPr/>
                    <a:lstStyle/>
                    <a:p>
                      <a:r>
                        <a:t>39</a:t>
                      </a:r>
                    </a:p>
                  </a:txBody>
                  <a:tcPr/>
                </a:tc>
              </a:tr>
              <a:tr h="365760">
                <a:tc>
                  <a:txBody>
                    <a:bodyPr/>
                    <a:lstStyle/>
                    <a:p>
                      <a:r>
                        <a:t>No</a:t>
                      </a:r>
                    </a:p>
                  </a:txBody>
                  <a:tcPr/>
                </a:tc>
                <a:tc>
                  <a:txBody>
                    <a:bodyPr/>
                    <a:lstStyle/>
                    <a:p>
                      <a:r>
                        <a:t>1</a:t>
                      </a:r>
                    </a:p>
                  </a:txBody>
                  <a:tcPr/>
                </a:tc>
                <a:tc>
                  <a:txBody>
                    <a:bodyPr/>
                    <a:lstStyle/>
                    <a:p>
                      <a:r>
                        <a:t>6</a:t>
                      </a:r>
                    </a:p>
                  </a:txBody>
                  <a:tcPr/>
                </a:tc>
              </a:tr>
              <a:tr h="365760">
                <a:tc>
                  <a:txBody>
                    <a:bodyPr/>
                    <a:lstStyle/>
                    <a:p>
                      <a:r>
                        <a:t>Sometimes</a:t>
                      </a:r>
                    </a:p>
                  </a:txBody>
                  <a:tcPr/>
                </a:tc>
                <a:tc>
                  <a:txBody>
                    <a:bodyPr/>
                    <a:lstStyle/>
                    <a:p>
                      <a:r>
                        <a:t>2</a:t>
                      </a:r>
                    </a:p>
                  </a:txBody>
                  <a:tcPr/>
                </a:tc>
                <a:tc>
                  <a:txBody>
                    <a:bodyPr/>
                    <a:lstStyle/>
                    <a:p>
                      <a:r>
                        <a:t>10</a:t>
                      </a:r>
                    </a:p>
                  </a:txBody>
                  <a:tcPr/>
                </a:tc>
              </a:tr>
              <a:tr h="365760">
                <a:tc>
                  <a:txBody>
                    <a:bodyPr/>
                    <a:lstStyle/>
                    <a:p>
                      <a:r>
                        <a:t>Total</a:t>
                      </a:r>
                    </a:p>
                  </a:txBody>
                  <a:tcPr/>
                </a:tc>
                <a:tc>
                  <a:txBody>
                    <a:bodyPr/>
                    <a:lstStyle/>
                    <a:p>
                      <a:r>
                        <a:t>13</a:t>
                      </a:r>
                    </a:p>
                  </a:txBody>
                  <a:tcPr/>
                </a:tc>
                <a:tc>
                  <a:txBody>
                    <a:bodyPr/>
                    <a:lstStyle/>
                    <a:p>
                      <a:r>
                        <a:t>55</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What bounds India on its northern frontiers?</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04800">
                <a:tc>
                  <a:txBody>
                    <a:bodyPr/>
                    <a:lstStyle/>
                    <a:p>
                      <a:r>
                        <a:t>Response</a:t>
                      </a:r>
                    </a:p>
                  </a:txBody>
                  <a:tcPr/>
                </a:tc>
                <a:tc>
                  <a:txBody>
                    <a:bodyPr/>
                    <a:lstStyle/>
                    <a:p>
                      <a:r>
                        <a:t>S</a:t>
                      </a:r>
                    </a:p>
                  </a:txBody>
                  <a:tcPr/>
                </a:tc>
                <a:tc>
                  <a:txBody>
                    <a:bodyPr/>
                    <a:lstStyle/>
                    <a:p>
                      <a:r>
                        <a:t>M</a:t>
                      </a:r>
                    </a:p>
                  </a:txBody>
                  <a:tcPr/>
                </a:tc>
              </a:tr>
              <a:tr h="304800">
                <a:tc>
                  <a:txBody>
                    <a:bodyPr/>
                    <a:lstStyle/>
                    <a:p>
                      <a:r>
                        <a:t>Ladakh</a:t>
                      </a:r>
                    </a:p>
                  </a:txBody>
                  <a:tcPr/>
                </a:tc>
                <a:tc>
                  <a:txBody>
                    <a:bodyPr/>
                    <a:lstStyle/>
                    <a:p>
                      <a:r>
                        <a:t>0</a:t>
                      </a:r>
                    </a:p>
                  </a:txBody>
                  <a:tcPr/>
                </a:tc>
                <a:tc>
                  <a:txBody>
                    <a:bodyPr/>
                    <a:lstStyle/>
                    <a:p>
                      <a:r>
                        <a:t>2</a:t>
                      </a:r>
                    </a:p>
                  </a:txBody>
                  <a:tcPr/>
                </a:tc>
              </a:tr>
              <a:tr h="304800">
                <a:tc>
                  <a:txBody>
                    <a:bodyPr/>
                    <a:lstStyle/>
                    <a:p>
                      <a:r>
                        <a:t>Great Himalayas</a:t>
                      </a:r>
                    </a:p>
                  </a:txBody>
                  <a:tcPr/>
                </a:tc>
                <a:tc>
                  <a:txBody>
                    <a:bodyPr/>
                    <a:lstStyle/>
                    <a:p>
                      <a:r>
                        <a:t>7</a:t>
                      </a:r>
                    </a:p>
                  </a:txBody>
                  <a:tcPr/>
                </a:tc>
                <a:tc>
                  <a:txBody>
                    <a:bodyPr/>
                    <a:lstStyle/>
                    <a:p>
                      <a:r>
                        <a:t>3</a:t>
                      </a:r>
                    </a:p>
                  </a:txBody>
                  <a:tcPr/>
                </a:tc>
              </a:tr>
              <a:tr h="304800">
                <a:tc>
                  <a:txBody>
                    <a:bodyPr/>
                    <a:lstStyle/>
                    <a:p>
                      <a:r>
                        <a:t>Karakoram</a:t>
                      </a:r>
                    </a:p>
                  </a:txBody>
                  <a:tcPr/>
                </a:tc>
                <a:tc>
                  <a:txBody>
                    <a:bodyPr/>
                    <a:lstStyle/>
                    <a:p>
                      <a:r>
                        <a:t>0</a:t>
                      </a:r>
                    </a:p>
                  </a:txBody>
                  <a:tcPr/>
                </a:tc>
                <a:tc>
                  <a:txBody>
                    <a:bodyPr/>
                    <a:lstStyle/>
                    <a:p>
                      <a:r>
                        <a:t>0</a:t>
                      </a:r>
                    </a:p>
                  </a:txBody>
                  <a:tcPr/>
                </a:tc>
              </a:tr>
              <a:tr h="304800">
                <a:tc>
                  <a:txBody>
                    <a:bodyPr/>
                    <a:lstStyle/>
                    <a:p>
                      <a:r>
                        <a:t>Pangong</a:t>
                      </a:r>
                    </a:p>
                  </a:txBody>
                  <a:tcPr/>
                </a:tc>
                <a:tc>
                  <a:txBody>
                    <a:bodyPr/>
                    <a:lstStyle/>
                    <a:p>
                      <a:r>
                        <a:t>0</a:t>
                      </a:r>
                    </a:p>
                  </a:txBody>
                  <a:tcPr/>
                </a:tc>
                <a:tc>
                  <a:txBody>
                    <a:bodyPr/>
                    <a:lstStyle/>
                    <a:p>
                      <a:r>
                        <a:t>1</a:t>
                      </a:r>
                    </a:p>
                  </a:txBody>
                  <a:tcPr/>
                </a:tc>
              </a:tr>
              <a:tr h="304800">
                <a:tc>
                  <a:txBody>
                    <a:bodyPr/>
                    <a:lstStyle/>
                    <a:p>
                      <a:r>
                        <a:t>Total</a:t>
                      </a:r>
                    </a:p>
                  </a:txBody>
                  <a:tcPr/>
                </a:tc>
                <a:tc>
                  <a:txBody>
                    <a:bodyPr/>
                    <a:lstStyle/>
                    <a:p>
                      <a:r>
                        <a:t>7</a:t>
                      </a:r>
                    </a:p>
                  </a:txBody>
                  <a:tcPr/>
                </a:tc>
                <a:tc>
                  <a:txBody>
                    <a:bodyPr/>
                    <a:lstStyle/>
                    <a:p>
                      <a:r>
                        <a:t>6</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What forms the southern point of the Peninsular plateau?</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04800">
                <a:tc>
                  <a:txBody>
                    <a:bodyPr/>
                    <a:lstStyle/>
                    <a:p>
                      <a:r>
                        <a:t>Response</a:t>
                      </a:r>
                    </a:p>
                  </a:txBody>
                  <a:tcPr/>
                </a:tc>
                <a:tc>
                  <a:txBody>
                    <a:bodyPr/>
                    <a:lstStyle/>
                    <a:p>
                      <a:r>
                        <a:t>S</a:t>
                      </a:r>
                    </a:p>
                  </a:txBody>
                  <a:tcPr/>
                </a:tc>
                <a:tc>
                  <a:txBody>
                    <a:bodyPr/>
                    <a:lstStyle/>
                    <a:p>
                      <a:r>
                        <a:t>M</a:t>
                      </a:r>
                    </a:p>
                  </a:txBody>
                  <a:tcPr/>
                </a:tc>
              </a:tr>
              <a:tr h="304800">
                <a:tc>
                  <a:txBody>
                    <a:bodyPr/>
                    <a:lstStyle/>
                    <a:p>
                      <a:r>
                        <a:t>Nilgiri Hills</a:t>
                      </a:r>
                    </a:p>
                  </a:txBody>
                  <a:tcPr/>
                </a:tc>
                <a:tc>
                  <a:txBody>
                    <a:bodyPr/>
                    <a:lstStyle/>
                    <a:p>
                      <a:r>
                        <a:t>5</a:t>
                      </a:r>
                    </a:p>
                  </a:txBody>
                  <a:tcPr/>
                </a:tc>
                <a:tc>
                  <a:txBody>
                    <a:bodyPr/>
                    <a:lstStyle/>
                    <a:p>
                      <a:r>
                        <a:t>1</a:t>
                      </a:r>
                    </a:p>
                  </a:txBody>
                  <a:tcPr/>
                </a:tc>
              </a:tr>
              <a:tr h="304800">
                <a:tc>
                  <a:txBody>
                    <a:bodyPr/>
                    <a:lstStyle/>
                    <a:p>
                      <a:r>
                        <a:t>Cardamom Hills</a:t>
                      </a:r>
                    </a:p>
                  </a:txBody>
                  <a:tcPr/>
                </a:tc>
                <a:tc>
                  <a:txBody>
                    <a:bodyPr/>
                    <a:lstStyle/>
                    <a:p>
                      <a:r>
                        <a:t>0</a:t>
                      </a:r>
                    </a:p>
                  </a:txBody>
                  <a:tcPr/>
                </a:tc>
                <a:tc>
                  <a:txBody>
                    <a:bodyPr/>
                    <a:lstStyle/>
                    <a:p>
                      <a:r>
                        <a:t>2</a:t>
                      </a:r>
                    </a:p>
                  </a:txBody>
                  <a:tcPr/>
                </a:tc>
              </a:tr>
              <a:tr h="304800">
                <a:tc>
                  <a:txBody>
                    <a:bodyPr/>
                    <a:lstStyle/>
                    <a:p>
                      <a:r>
                        <a:t>Aravalli Hills</a:t>
                      </a:r>
                    </a:p>
                  </a:txBody>
                  <a:tcPr/>
                </a:tc>
                <a:tc>
                  <a:txBody>
                    <a:bodyPr/>
                    <a:lstStyle/>
                    <a:p>
                      <a:r>
                        <a:t>1</a:t>
                      </a:r>
                    </a:p>
                  </a:txBody>
                  <a:tcPr/>
                </a:tc>
                <a:tc>
                  <a:txBody>
                    <a:bodyPr/>
                    <a:lstStyle/>
                    <a:p>
                      <a:r>
                        <a:t>0</a:t>
                      </a:r>
                    </a:p>
                  </a:txBody>
                  <a:tcPr/>
                </a:tc>
              </a:tr>
              <a:tr h="304800">
                <a:tc>
                  <a:txBody>
                    <a:bodyPr/>
                    <a:lstStyle/>
                    <a:p>
                      <a:r>
                        <a:t>Kanchenjunga</a:t>
                      </a:r>
                    </a:p>
                  </a:txBody>
                  <a:tcPr/>
                </a:tc>
                <a:tc>
                  <a:txBody>
                    <a:bodyPr/>
                    <a:lstStyle/>
                    <a:p>
                      <a:r>
                        <a:t>0</a:t>
                      </a:r>
                    </a:p>
                  </a:txBody>
                  <a:tcPr/>
                </a:tc>
                <a:tc>
                  <a:txBody>
                    <a:bodyPr/>
                    <a:lstStyle/>
                    <a:p>
                      <a:r>
                        <a:t>2</a:t>
                      </a:r>
                    </a:p>
                  </a:txBody>
                  <a:tcPr/>
                </a:tc>
              </a:tr>
              <a:tr h="304800">
                <a:tc>
                  <a:txBody>
                    <a:bodyPr/>
                    <a:lstStyle/>
                    <a:p>
                      <a:r>
                        <a:t>Total</a:t>
                      </a:r>
                    </a:p>
                  </a:txBody>
                  <a:tcPr/>
                </a:tc>
                <a:tc>
                  <a:txBody>
                    <a:bodyPr/>
                    <a:lstStyle/>
                    <a:p>
                      <a:r>
                        <a:t>6</a:t>
                      </a:r>
                    </a:p>
                  </a:txBody>
                  <a:tcPr/>
                </a:tc>
                <a:tc>
                  <a:txBody>
                    <a:bodyPr/>
                    <a:lstStyle/>
                    <a:p>
                      <a:r>
                        <a:t>5</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Watch the video and answer the simple question – Is the Manager having good listening skills?</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457200">
                <a:tc>
                  <a:txBody>
                    <a:bodyPr/>
                    <a:lstStyle/>
                    <a:p>
                      <a:r>
                        <a:t>Response</a:t>
                      </a:r>
                    </a:p>
                  </a:txBody>
                  <a:tcPr/>
                </a:tc>
                <a:tc>
                  <a:txBody>
                    <a:bodyPr/>
                    <a:lstStyle/>
                    <a:p>
                      <a:r>
                        <a:t>S</a:t>
                      </a:r>
                    </a:p>
                  </a:txBody>
                  <a:tcPr/>
                </a:tc>
                <a:tc>
                  <a:txBody>
                    <a:bodyPr/>
                    <a:lstStyle/>
                    <a:p>
                      <a:r>
                        <a:t>M</a:t>
                      </a:r>
                    </a:p>
                  </a:txBody>
                  <a:tcPr/>
                </a:tc>
              </a:tr>
              <a:tr h="457200">
                <a:tc>
                  <a:txBody>
                    <a:bodyPr/>
                    <a:lstStyle/>
                    <a:p>
                      <a:r>
                        <a:t>Disagree</a:t>
                      </a:r>
                    </a:p>
                  </a:txBody>
                  <a:tcPr/>
                </a:tc>
                <a:tc>
                  <a:txBody>
                    <a:bodyPr/>
                    <a:lstStyle/>
                    <a:p>
                      <a:r>
                        <a:t>1</a:t>
                      </a:r>
                    </a:p>
                  </a:txBody>
                  <a:tcPr/>
                </a:tc>
                <a:tc>
                  <a:txBody>
                    <a:bodyPr/>
                    <a:lstStyle/>
                    <a:p>
                      <a:r>
                        <a:t>0</a:t>
                      </a:r>
                    </a:p>
                  </a:txBody>
                  <a:tcPr/>
                </a:tc>
              </a:tr>
              <a:tr h="457200">
                <a:tc>
                  <a:txBody>
                    <a:bodyPr/>
                    <a:lstStyle/>
                    <a:p>
                      <a:r>
                        <a:t>Agree</a:t>
                      </a:r>
                    </a:p>
                  </a:txBody>
                  <a:tcPr/>
                </a:tc>
                <a:tc>
                  <a:txBody>
                    <a:bodyPr/>
                    <a:lstStyle/>
                    <a:p>
                      <a:r>
                        <a:t>14</a:t>
                      </a:r>
                    </a:p>
                  </a:txBody>
                  <a:tcPr/>
                </a:tc>
                <a:tc>
                  <a:txBody>
                    <a:bodyPr/>
                    <a:lstStyle/>
                    <a:p>
                      <a:r>
                        <a:t>4</a:t>
                      </a:r>
                    </a:p>
                  </a:txBody>
                  <a:tcPr/>
                </a:tc>
              </a:tr>
              <a:tr h="457200">
                <a:tc>
                  <a:txBody>
                    <a:bodyPr/>
                    <a:lstStyle/>
                    <a:p>
                      <a:r>
                        <a:t>Total</a:t>
                      </a:r>
                    </a:p>
                  </a:txBody>
                  <a:tcPr/>
                </a:tc>
                <a:tc>
                  <a:txBody>
                    <a:bodyPr/>
                    <a:lstStyle/>
                    <a:p>
                      <a:r>
                        <a:t>15</a:t>
                      </a:r>
                    </a:p>
                  </a:txBody>
                  <a:tcPr/>
                </a:tc>
                <a:tc>
                  <a:txBody>
                    <a:bodyPr/>
                    <a:lstStyle/>
                    <a:p>
                      <a:r>
                        <a:t>4</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Which among the following is regarded as a continuation of the Western Ghats?</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04800">
                <a:tc>
                  <a:txBody>
                    <a:bodyPr/>
                    <a:lstStyle/>
                    <a:p>
                      <a:r>
                        <a:t>Response</a:t>
                      </a:r>
                    </a:p>
                  </a:txBody>
                  <a:tcPr/>
                </a:tc>
                <a:tc>
                  <a:txBody>
                    <a:bodyPr/>
                    <a:lstStyle/>
                    <a:p>
                      <a:r>
                        <a:t>S</a:t>
                      </a:r>
                    </a:p>
                  </a:txBody>
                  <a:tcPr/>
                </a:tc>
                <a:tc>
                  <a:txBody>
                    <a:bodyPr/>
                    <a:lstStyle/>
                    <a:p>
                      <a:r>
                        <a:t>M</a:t>
                      </a:r>
                    </a:p>
                  </a:txBody>
                  <a:tcPr/>
                </a:tc>
              </a:tr>
              <a:tr h="304800">
                <a:tc>
                  <a:txBody>
                    <a:bodyPr/>
                    <a:lstStyle/>
                    <a:p>
                      <a:r>
                        <a:t>Nilgiri Hills</a:t>
                      </a:r>
                    </a:p>
                  </a:txBody>
                  <a:tcPr/>
                </a:tc>
                <a:tc>
                  <a:txBody>
                    <a:bodyPr/>
                    <a:lstStyle/>
                    <a:p>
                      <a:r>
                        <a:t>3</a:t>
                      </a:r>
                    </a:p>
                  </a:txBody>
                  <a:tcPr/>
                </a:tc>
                <a:tc>
                  <a:txBody>
                    <a:bodyPr/>
                    <a:lstStyle/>
                    <a:p>
                      <a:r>
                        <a:t>1</a:t>
                      </a:r>
                    </a:p>
                  </a:txBody>
                  <a:tcPr/>
                </a:tc>
              </a:tr>
              <a:tr h="304800">
                <a:tc>
                  <a:txBody>
                    <a:bodyPr/>
                    <a:lstStyle/>
                    <a:p>
                      <a:r>
                        <a:t>Cardamom Hills</a:t>
                      </a:r>
                    </a:p>
                  </a:txBody>
                  <a:tcPr/>
                </a:tc>
                <a:tc>
                  <a:txBody>
                    <a:bodyPr/>
                    <a:lstStyle/>
                    <a:p>
                      <a:r>
                        <a:t>4</a:t>
                      </a:r>
                    </a:p>
                  </a:txBody>
                  <a:tcPr/>
                </a:tc>
                <a:tc>
                  <a:txBody>
                    <a:bodyPr/>
                    <a:lstStyle/>
                    <a:p>
                      <a:r>
                        <a:t>0</a:t>
                      </a:r>
                    </a:p>
                  </a:txBody>
                  <a:tcPr/>
                </a:tc>
              </a:tr>
              <a:tr h="304800">
                <a:tc>
                  <a:txBody>
                    <a:bodyPr/>
                    <a:lstStyle/>
                    <a:p>
                      <a:r>
                        <a:t>Aravalli Hills</a:t>
                      </a:r>
                    </a:p>
                  </a:txBody>
                  <a:tcPr/>
                </a:tc>
                <a:tc>
                  <a:txBody>
                    <a:bodyPr/>
                    <a:lstStyle/>
                    <a:p>
                      <a:r>
                        <a:t>1</a:t>
                      </a:r>
                    </a:p>
                  </a:txBody>
                  <a:tcPr/>
                </a:tc>
                <a:tc>
                  <a:txBody>
                    <a:bodyPr/>
                    <a:lstStyle/>
                    <a:p>
                      <a:r>
                        <a:t>1</a:t>
                      </a:r>
                    </a:p>
                  </a:txBody>
                  <a:tcPr/>
                </a:tc>
              </a:tr>
              <a:tr h="304800">
                <a:tc>
                  <a:txBody>
                    <a:bodyPr/>
                    <a:lstStyle/>
                    <a:p>
                      <a:r>
                        <a:t>Kanchenjunga</a:t>
                      </a:r>
                    </a:p>
                  </a:txBody>
                  <a:tcPr/>
                </a:tc>
                <a:tc>
                  <a:txBody>
                    <a:bodyPr/>
                    <a:lstStyle/>
                    <a:p>
                      <a:r>
                        <a:t>0</a:t>
                      </a:r>
                    </a:p>
                  </a:txBody>
                  <a:tcPr/>
                </a:tc>
                <a:tc>
                  <a:txBody>
                    <a:bodyPr/>
                    <a:lstStyle/>
                    <a:p>
                      <a:r>
                        <a:t>2</a:t>
                      </a:r>
                    </a:p>
                  </a:txBody>
                  <a:tcPr/>
                </a:tc>
              </a:tr>
              <a:tr h="304800">
                <a:tc>
                  <a:txBody>
                    <a:bodyPr/>
                    <a:lstStyle/>
                    <a:p>
                      <a:r>
                        <a:t>Total</a:t>
                      </a:r>
                    </a:p>
                  </a:txBody>
                  <a:tcPr/>
                </a:tc>
                <a:tc>
                  <a:txBody>
                    <a:bodyPr/>
                    <a:lstStyle/>
                    <a:p>
                      <a:r>
                        <a:t>8</a:t>
                      </a:r>
                    </a:p>
                  </a:txBody>
                  <a:tcPr/>
                </a:tc>
                <a:tc>
                  <a:txBody>
                    <a:bodyPr/>
                    <a:lstStyle/>
                    <a:p>
                      <a:r>
                        <a:t>4</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1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Which is the largest river basin in India?</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04800">
                <a:tc>
                  <a:txBody>
                    <a:bodyPr/>
                    <a:lstStyle/>
                    <a:p>
                      <a:r>
                        <a:t>Response</a:t>
                      </a:r>
                    </a:p>
                  </a:txBody>
                  <a:tcPr/>
                </a:tc>
                <a:tc>
                  <a:txBody>
                    <a:bodyPr/>
                    <a:lstStyle/>
                    <a:p>
                      <a:r>
                        <a:t>S</a:t>
                      </a:r>
                    </a:p>
                  </a:txBody>
                  <a:tcPr/>
                </a:tc>
                <a:tc>
                  <a:txBody>
                    <a:bodyPr/>
                    <a:lstStyle/>
                    <a:p>
                      <a:r>
                        <a:t>M</a:t>
                      </a:r>
                    </a:p>
                  </a:txBody>
                  <a:tcPr/>
                </a:tc>
              </a:tr>
              <a:tr h="304800">
                <a:tc>
                  <a:txBody>
                    <a:bodyPr/>
                    <a:lstStyle/>
                    <a:p>
                      <a:r>
                        <a:t>Ganga</a:t>
                      </a:r>
                    </a:p>
                  </a:txBody>
                  <a:tcPr/>
                </a:tc>
                <a:tc>
                  <a:txBody>
                    <a:bodyPr/>
                    <a:lstStyle/>
                    <a:p>
                      <a:r>
                        <a:t>6</a:t>
                      </a:r>
                    </a:p>
                  </a:txBody>
                  <a:tcPr/>
                </a:tc>
                <a:tc>
                  <a:txBody>
                    <a:bodyPr/>
                    <a:lstStyle/>
                    <a:p>
                      <a:r>
                        <a:t>2</a:t>
                      </a:r>
                    </a:p>
                  </a:txBody>
                  <a:tcPr/>
                </a:tc>
              </a:tr>
              <a:tr h="304800">
                <a:tc>
                  <a:txBody>
                    <a:bodyPr/>
                    <a:lstStyle/>
                    <a:p>
                      <a:r>
                        <a:t>Godavari</a:t>
                      </a:r>
                    </a:p>
                  </a:txBody>
                  <a:tcPr/>
                </a:tc>
                <a:tc>
                  <a:txBody>
                    <a:bodyPr/>
                    <a:lstStyle/>
                    <a:p>
                      <a:r>
                        <a:t>0</a:t>
                      </a:r>
                    </a:p>
                  </a:txBody>
                  <a:tcPr/>
                </a:tc>
                <a:tc>
                  <a:txBody>
                    <a:bodyPr/>
                    <a:lstStyle/>
                    <a:p>
                      <a:r>
                        <a:t>0</a:t>
                      </a:r>
                    </a:p>
                  </a:txBody>
                  <a:tcPr/>
                </a:tc>
              </a:tr>
              <a:tr h="304800">
                <a:tc>
                  <a:txBody>
                    <a:bodyPr/>
                    <a:lstStyle/>
                    <a:p>
                      <a:r>
                        <a:t>Indus</a:t>
                      </a:r>
                    </a:p>
                  </a:txBody>
                  <a:tcPr/>
                </a:tc>
                <a:tc>
                  <a:txBody>
                    <a:bodyPr/>
                    <a:lstStyle/>
                    <a:p>
                      <a:r>
                        <a:t>0</a:t>
                      </a:r>
                    </a:p>
                  </a:txBody>
                  <a:tcPr/>
                </a:tc>
                <a:tc>
                  <a:txBody>
                    <a:bodyPr/>
                    <a:lstStyle/>
                    <a:p>
                      <a:r>
                        <a:t>1</a:t>
                      </a:r>
                    </a:p>
                  </a:txBody>
                  <a:tcPr/>
                </a:tc>
              </a:tr>
              <a:tr h="304800">
                <a:tc>
                  <a:txBody>
                    <a:bodyPr/>
                    <a:lstStyle/>
                    <a:p>
                      <a:r>
                        <a:t>Krishna</a:t>
                      </a:r>
                    </a:p>
                  </a:txBody>
                  <a:tcPr/>
                </a:tc>
                <a:tc>
                  <a:txBody>
                    <a:bodyPr/>
                    <a:lstStyle/>
                    <a:p>
                      <a:r>
                        <a:t>2</a:t>
                      </a:r>
                    </a:p>
                  </a:txBody>
                  <a:tcPr/>
                </a:tc>
                <a:tc>
                  <a:txBody>
                    <a:bodyPr/>
                    <a:lstStyle/>
                    <a:p>
                      <a:r>
                        <a:t>0</a:t>
                      </a:r>
                    </a:p>
                  </a:txBody>
                  <a:tcPr/>
                </a:tc>
              </a:tr>
              <a:tr h="304800">
                <a:tc>
                  <a:txBody>
                    <a:bodyPr/>
                    <a:lstStyle/>
                    <a:p>
                      <a:r>
                        <a:t>Total</a:t>
                      </a:r>
                    </a:p>
                  </a:txBody>
                  <a:tcPr/>
                </a:tc>
                <a:tc>
                  <a:txBody>
                    <a:bodyPr/>
                    <a:lstStyle/>
                    <a:p>
                      <a:r>
                        <a:t>8</a:t>
                      </a:r>
                    </a:p>
                  </a:txBody>
                  <a:tcPr/>
                </a:tc>
                <a:tc>
                  <a:txBody>
                    <a:bodyPr/>
                    <a:lstStyle/>
                    <a:p>
                      <a:r>
                        <a:t>3</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Where does Bhagirathi rise from?</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04800">
                <a:tc>
                  <a:txBody>
                    <a:bodyPr/>
                    <a:lstStyle/>
                    <a:p>
                      <a:r>
                        <a:t>Response</a:t>
                      </a:r>
                    </a:p>
                  </a:txBody>
                  <a:tcPr/>
                </a:tc>
                <a:tc>
                  <a:txBody>
                    <a:bodyPr/>
                    <a:lstStyle/>
                    <a:p>
                      <a:r>
                        <a:t>S</a:t>
                      </a:r>
                    </a:p>
                  </a:txBody>
                  <a:tcPr/>
                </a:tc>
                <a:tc>
                  <a:txBody>
                    <a:bodyPr/>
                    <a:lstStyle/>
                    <a:p>
                      <a:r>
                        <a:t>M</a:t>
                      </a:r>
                    </a:p>
                  </a:txBody>
                  <a:tcPr/>
                </a:tc>
              </a:tr>
              <a:tr h="304800">
                <a:tc>
                  <a:txBody>
                    <a:bodyPr/>
                    <a:lstStyle/>
                    <a:p>
                      <a:r>
                        <a:t>Gangotri glacier</a:t>
                      </a:r>
                    </a:p>
                  </a:txBody>
                  <a:tcPr/>
                </a:tc>
                <a:tc>
                  <a:txBody>
                    <a:bodyPr/>
                    <a:lstStyle/>
                    <a:p>
                      <a:r>
                        <a:t>5</a:t>
                      </a:r>
                    </a:p>
                  </a:txBody>
                  <a:tcPr/>
                </a:tc>
                <a:tc>
                  <a:txBody>
                    <a:bodyPr/>
                    <a:lstStyle/>
                    <a:p>
                      <a:r>
                        <a:t>1</a:t>
                      </a:r>
                    </a:p>
                  </a:txBody>
                  <a:tcPr/>
                </a:tc>
              </a:tr>
              <a:tr h="304800">
                <a:tc>
                  <a:txBody>
                    <a:bodyPr/>
                    <a:lstStyle/>
                    <a:p>
                      <a:r>
                        <a:t>Nanda Devi Glacier</a:t>
                      </a:r>
                    </a:p>
                  </a:txBody>
                  <a:tcPr/>
                </a:tc>
                <a:tc>
                  <a:txBody>
                    <a:bodyPr/>
                    <a:lstStyle/>
                    <a:p>
                      <a:r>
                        <a:t>0</a:t>
                      </a:r>
                    </a:p>
                  </a:txBody>
                  <a:tcPr/>
                </a:tc>
                <a:tc>
                  <a:txBody>
                    <a:bodyPr/>
                    <a:lstStyle/>
                    <a:p>
                      <a:r>
                        <a:t>0</a:t>
                      </a:r>
                    </a:p>
                  </a:txBody>
                  <a:tcPr/>
                </a:tc>
              </a:tr>
              <a:tr h="304800">
                <a:tc>
                  <a:txBody>
                    <a:bodyPr/>
                    <a:lstStyle/>
                    <a:p>
                      <a:r>
                        <a:t>Lateral Glacier</a:t>
                      </a:r>
                    </a:p>
                  </a:txBody>
                  <a:tcPr/>
                </a:tc>
                <a:tc>
                  <a:txBody>
                    <a:bodyPr/>
                    <a:lstStyle/>
                    <a:p>
                      <a:r>
                        <a:t>0</a:t>
                      </a:r>
                    </a:p>
                  </a:txBody>
                  <a:tcPr/>
                </a:tc>
                <a:tc>
                  <a:txBody>
                    <a:bodyPr/>
                    <a:lstStyle/>
                    <a:p>
                      <a:r>
                        <a:t>1</a:t>
                      </a:r>
                    </a:p>
                  </a:txBody>
                  <a:tcPr/>
                </a:tc>
              </a:tr>
              <a:tr h="304800">
                <a:tc>
                  <a:txBody>
                    <a:bodyPr/>
                    <a:lstStyle/>
                    <a:p>
                      <a:r>
                        <a:t>Bandar Panch Glacier</a:t>
                      </a:r>
                    </a:p>
                  </a:txBody>
                  <a:tcPr/>
                </a:tc>
                <a:tc>
                  <a:txBody>
                    <a:bodyPr/>
                    <a:lstStyle/>
                    <a:p>
                      <a:r>
                        <a:t>0</a:t>
                      </a:r>
                    </a:p>
                  </a:txBody>
                  <a:tcPr/>
                </a:tc>
                <a:tc>
                  <a:txBody>
                    <a:bodyPr/>
                    <a:lstStyle/>
                    <a:p>
                      <a:r>
                        <a:t>0</a:t>
                      </a:r>
                    </a:p>
                  </a:txBody>
                  <a:tcPr/>
                </a:tc>
              </a:tr>
              <a:tr h="304800">
                <a:tc>
                  <a:txBody>
                    <a:bodyPr/>
                    <a:lstStyle/>
                    <a:p>
                      <a:r>
                        <a:t>Total</a:t>
                      </a:r>
                    </a:p>
                  </a:txBody>
                  <a:tcPr/>
                </a:tc>
                <a:tc>
                  <a:txBody>
                    <a:bodyPr/>
                    <a:lstStyle/>
                    <a:p>
                      <a:r>
                        <a:t>5</a:t>
                      </a:r>
                    </a:p>
                  </a:txBody>
                  <a:tcPr/>
                </a:tc>
                <a:tc>
                  <a:txBody>
                    <a:bodyPr/>
                    <a:lstStyle/>
                    <a:p>
                      <a:r>
                        <a:t>2</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1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What is your Educational qualification?</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261257">
                <a:tc>
                  <a:txBody>
                    <a:bodyPr/>
                    <a:lstStyle/>
                    <a:p>
                      <a:r>
                        <a:t>Response</a:t>
                      </a:r>
                    </a:p>
                  </a:txBody>
                  <a:tcPr/>
                </a:tc>
                <a:tc>
                  <a:txBody>
                    <a:bodyPr/>
                    <a:lstStyle/>
                    <a:p>
                      <a:r>
                        <a:t>S</a:t>
                      </a:r>
                    </a:p>
                  </a:txBody>
                  <a:tcPr/>
                </a:tc>
                <a:tc>
                  <a:txBody>
                    <a:bodyPr/>
                    <a:lstStyle/>
                    <a:p>
                      <a:r>
                        <a:t>M</a:t>
                      </a:r>
                    </a:p>
                  </a:txBody>
                  <a:tcPr/>
                </a:tc>
              </a:tr>
              <a:tr h="261257">
                <a:tc>
                  <a:txBody>
                    <a:bodyPr/>
                    <a:lstStyle/>
                    <a:p>
                      <a:r>
                        <a:t>SSC</a:t>
                      </a:r>
                    </a:p>
                  </a:txBody>
                  <a:tcPr/>
                </a:tc>
                <a:tc>
                  <a:txBody>
                    <a:bodyPr/>
                    <a:lstStyle/>
                    <a:p>
                      <a:r>
                        <a:t>0</a:t>
                      </a:r>
                    </a:p>
                  </a:txBody>
                  <a:tcPr/>
                </a:tc>
                <a:tc>
                  <a:txBody>
                    <a:bodyPr/>
                    <a:lstStyle/>
                    <a:p>
                      <a:r>
                        <a:t>8</a:t>
                      </a:r>
                    </a:p>
                  </a:txBody>
                  <a:tcPr/>
                </a:tc>
              </a:tr>
              <a:tr h="261257">
                <a:tc>
                  <a:txBody>
                    <a:bodyPr/>
                    <a:lstStyle/>
                    <a:p>
                      <a:r>
                        <a:t>HSC</a:t>
                      </a:r>
                    </a:p>
                  </a:txBody>
                  <a:tcPr/>
                </a:tc>
                <a:tc>
                  <a:txBody>
                    <a:bodyPr/>
                    <a:lstStyle/>
                    <a:p>
                      <a:r>
                        <a:t>0</a:t>
                      </a:r>
                    </a:p>
                  </a:txBody>
                  <a:tcPr/>
                </a:tc>
                <a:tc>
                  <a:txBody>
                    <a:bodyPr/>
                    <a:lstStyle/>
                    <a:p>
                      <a:r>
                        <a:t>4</a:t>
                      </a:r>
                    </a:p>
                  </a:txBody>
                  <a:tcPr/>
                </a:tc>
              </a:tr>
              <a:tr h="261257">
                <a:tc>
                  <a:txBody>
                    <a:bodyPr/>
                    <a:lstStyle/>
                    <a:p>
                      <a:r>
                        <a:t>Diploma</a:t>
                      </a:r>
                    </a:p>
                  </a:txBody>
                  <a:tcPr/>
                </a:tc>
                <a:tc>
                  <a:txBody>
                    <a:bodyPr/>
                    <a:lstStyle/>
                    <a:p>
                      <a:r>
                        <a:t>1</a:t>
                      </a:r>
                    </a:p>
                  </a:txBody>
                  <a:tcPr/>
                </a:tc>
                <a:tc>
                  <a:txBody>
                    <a:bodyPr/>
                    <a:lstStyle/>
                    <a:p>
                      <a:r>
                        <a:t>8</a:t>
                      </a:r>
                    </a:p>
                  </a:txBody>
                  <a:tcPr/>
                </a:tc>
              </a:tr>
              <a:tr h="261257">
                <a:tc>
                  <a:txBody>
                    <a:bodyPr/>
                    <a:lstStyle/>
                    <a:p>
                      <a:r>
                        <a:t>Graduate</a:t>
                      </a:r>
                    </a:p>
                  </a:txBody>
                  <a:tcPr/>
                </a:tc>
                <a:tc>
                  <a:txBody>
                    <a:bodyPr/>
                    <a:lstStyle/>
                    <a:p>
                      <a:r>
                        <a:t>0</a:t>
                      </a:r>
                    </a:p>
                  </a:txBody>
                  <a:tcPr/>
                </a:tc>
                <a:tc>
                  <a:txBody>
                    <a:bodyPr/>
                    <a:lstStyle/>
                    <a:p>
                      <a:r>
                        <a:t>11</a:t>
                      </a:r>
                    </a:p>
                  </a:txBody>
                  <a:tcPr/>
                </a:tc>
              </a:tr>
              <a:tr h="261257">
                <a:tc>
                  <a:txBody>
                    <a:bodyPr/>
                    <a:lstStyle/>
                    <a:p>
                      <a:r>
                        <a:t>Post-Graduate</a:t>
                      </a:r>
                    </a:p>
                  </a:txBody>
                  <a:tcPr/>
                </a:tc>
                <a:tc>
                  <a:txBody>
                    <a:bodyPr/>
                    <a:lstStyle/>
                    <a:p>
                      <a:r>
                        <a:t>0</a:t>
                      </a:r>
                    </a:p>
                  </a:txBody>
                  <a:tcPr/>
                </a:tc>
                <a:tc>
                  <a:txBody>
                    <a:bodyPr/>
                    <a:lstStyle/>
                    <a:p>
                      <a:r>
                        <a:t>2</a:t>
                      </a:r>
                    </a:p>
                  </a:txBody>
                  <a:tcPr/>
                </a:tc>
              </a:tr>
              <a:tr h="261258">
                <a:tc>
                  <a:txBody>
                    <a:bodyPr/>
                    <a:lstStyle/>
                    <a:p>
                      <a:r>
                        <a:t>Total</a:t>
                      </a:r>
                    </a:p>
                  </a:txBody>
                  <a:tcPr/>
                </a:tc>
                <a:tc>
                  <a:txBody>
                    <a:bodyPr/>
                    <a:lstStyle/>
                    <a:p>
                      <a:r>
                        <a:t>1</a:t>
                      </a:r>
                    </a:p>
                  </a:txBody>
                  <a:tcPr/>
                </a:tc>
                <a:tc>
                  <a:txBody>
                    <a:bodyPr/>
                    <a:lstStyle/>
                    <a:p>
                      <a:r>
                        <a:t>33</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1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Who do you think will make it to the next level?</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261257">
                <a:tc>
                  <a:txBody>
                    <a:bodyPr/>
                    <a:lstStyle/>
                    <a:p>
                      <a:r>
                        <a:t>Response</a:t>
                      </a:r>
                    </a:p>
                  </a:txBody>
                  <a:tcPr/>
                </a:tc>
                <a:tc>
                  <a:txBody>
                    <a:bodyPr/>
                    <a:lstStyle/>
                    <a:p>
                      <a:r>
                        <a:t>S</a:t>
                      </a:r>
                    </a:p>
                  </a:txBody>
                  <a:tcPr/>
                </a:tc>
                <a:tc>
                  <a:txBody>
                    <a:bodyPr/>
                    <a:lstStyle/>
                    <a:p>
                      <a:r>
                        <a:t>M</a:t>
                      </a:r>
                    </a:p>
                  </a:txBody>
                  <a:tcPr/>
                </a:tc>
              </a:tr>
              <a:tr h="261257">
                <a:tc>
                  <a:txBody>
                    <a:bodyPr/>
                    <a:lstStyle/>
                    <a:p>
                      <a:r>
                        <a:t>Arya</a:t>
                      </a:r>
                    </a:p>
                  </a:txBody>
                  <a:tcPr/>
                </a:tc>
                <a:tc>
                  <a:txBody>
                    <a:bodyPr/>
                    <a:lstStyle/>
                    <a:p>
                      <a:r>
                        <a:t>2</a:t>
                      </a:r>
                    </a:p>
                  </a:txBody>
                  <a:tcPr/>
                </a:tc>
                <a:tc>
                  <a:txBody>
                    <a:bodyPr/>
                    <a:lstStyle/>
                    <a:p>
                      <a:r>
                        <a:t>0</a:t>
                      </a:r>
                    </a:p>
                  </a:txBody>
                  <a:tcPr/>
                </a:tc>
              </a:tr>
              <a:tr h="261257">
                <a:tc>
                  <a:txBody>
                    <a:bodyPr/>
                    <a:lstStyle/>
                    <a:p>
                      <a:r>
                        <a:t>Kumar</a:t>
                      </a:r>
                    </a:p>
                  </a:txBody>
                  <a:tcPr/>
                </a:tc>
                <a:tc>
                  <a:txBody>
                    <a:bodyPr/>
                    <a:lstStyle/>
                    <a:p>
                      <a:r>
                        <a:t>2</a:t>
                      </a:r>
                    </a:p>
                  </a:txBody>
                  <a:tcPr/>
                </a:tc>
                <a:tc>
                  <a:txBody>
                    <a:bodyPr/>
                    <a:lstStyle/>
                    <a:p>
                      <a:r>
                        <a:t>0</a:t>
                      </a:r>
                    </a:p>
                  </a:txBody>
                  <a:tcPr/>
                </a:tc>
              </a:tr>
              <a:tr h="261257">
                <a:tc>
                  <a:txBody>
                    <a:bodyPr/>
                    <a:lstStyle/>
                    <a:p>
                      <a:r>
                        <a:t>Ali</a:t>
                      </a:r>
                    </a:p>
                  </a:txBody>
                  <a:tcPr/>
                </a:tc>
                <a:tc>
                  <a:txBody>
                    <a:bodyPr/>
                    <a:lstStyle/>
                    <a:p>
                      <a:r>
                        <a:t>1</a:t>
                      </a:r>
                    </a:p>
                  </a:txBody>
                  <a:tcPr/>
                </a:tc>
                <a:tc>
                  <a:txBody>
                    <a:bodyPr/>
                    <a:lstStyle/>
                    <a:p>
                      <a:r>
                        <a:t>4</a:t>
                      </a:r>
                    </a:p>
                  </a:txBody>
                  <a:tcPr/>
                </a:tc>
              </a:tr>
              <a:tr h="261257">
                <a:tc>
                  <a:txBody>
                    <a:bodyPr/>
                    <a:lstStyle/>
                    <a:p>
                      <a:r>
                        <a:t>Sara</a:t>
                      </a:r>
                    </a:p>
                  </a:txBody>
                  <a:tcPr/>
                </a:tc>
                <a:tc>
                  <a:txBody>
                    <a:bodyPr/>
                    <a:lstStyle/>
                    <a:p>
                      <a:r>
                        <a:t>0</a:t>
                      </a:r>
                    </a:p>
                  </a:txBody>
                  <a:tcPr/>
                </a:tc>
                <a:tc>
                  <a:txBody>
                    <a:bodyPr/>
                    <a:lstStyle/>
                    <a:p>
                      <a:r>
                        <a:t>0</a:t>
                      </a:r>
                    </a:p>
                  </a:txBody>
                  <a:tcPr/>
                </a:tc>
              </a:tr>
              <a:tr h="261257">
                <a:tc>
                  <a:txBody>
                    <a:bodyPr/>
                    <a:lstStyle/>
                    <a:p>
                      <a:r>
                        <a:t>Joe</a:t>
                      </a:r>
                    </a:p>
                  </a:txBody>
                  <a:tcPr/>
                </a:tc>
                <a:tc>
                  <a:txBody>
                    <a:bodyPr/>
                    <a:lstStyle/>
                    <a:p>
                      <a:r>
                        <a:t>2</a:t>
                      </a:r>
                    </a:p>
                  </a:txBody>
                  <a:tcPr/>
                </a:tc>
                <a:tc>
                  <a:txBody>
                    <a:bodyPr/>
                    <a:lstStyle/>
                    <a:p>
                      <a:r>
                        <a:t>0</a:t>
                      </a:r>
                    </a:p>
                  </a:txBody>
                  <a:tcPr/>
                </a:tc>
              </a:tr>
              <a:tr h="261258">
                <a:tc>
                  <a:txBody>
                    <a:bodyPr/>
                    <a:lstStyle/>
                    <a:p>
                      <a:r>
                        <a:t>Total</a:t>
                      </a:r>
                    </a:p>
                  </a:txBody>
                  <a:tcPr/>
                </a:tc>
                <a:tc>
                  <a:txBody>
                    <a:bodyPr/>
                    <a:lstStyle/>
                    <a:p>
                      <a:r>
                        <a:t>7</a:t>
                      </a:r>
                    </a:p>
                  </a:txBody>
                  <a:tcPr/>
                </a:tc>
                <a:tc>
                  <a:txBody>
                    <a:bodyPr/>
                    <a:lstStyle/>
                    <a:p>
                      <a:r>
                        <a:t>4</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1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3"/>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hlinkClick r:id="rId2"/>
              </a:rPr>
              <a:t>Image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a:t>
                      </a:r>
                    </a:p>
                  </a:txBody>
                  <a:tcPr/>
                </a:tc>
                <a:tc>
                  <a:txBody>
                    <a:bodyPr/>
                    <a:lstStyle/>
                    <a:p>
                      <a:r>
                        <a:t>M</a:t>
                      </a:r>
                    </a:p>
                  </a:txBody>
                  <a:tcPr/>
                </a:tc>
              </a:tr>
              <a:tr h="365760">
                <a:tc>
                  <a:txBody>
                    <a:bodyPr/>
                    <a:lstStyle/>
                    <a:p>
                      <a:r>
                        <a:t>A</a:t>
                      </a:r>
                    </a:p>
                  </a:txBody>
                  <a:tcPr/>
                </a:tc>
                <a:tc>
                  <a:txBody>
                    <a:bodyPr/>
                    <a:lstStyle/>
                    <a:p>
                      <a:r>
                        <a:t>6</a:t>
                      </a:r>
                    </a:p>
                  </a:txBody>
                  <a:tcPr/>
                </a:tc>
                <a:tc>
                  <a:txBody>
                    <a:bodyPr/>
                    <a:lstStyle/>
                    <a:p>
                      <a:r>
                        <a:t>2</a:t>
                      </a:r>
                    </a:p>
                  </a:txBody>
                  <a:tcPr/>
                </a:tc>
              </a:tr>
              <a:tr h="365760">
                <a:tc>
                  <a:txBody>
                    <a:bodyPr/>
                    <a:lstStyle/>
                    <a:p>
                      <a:r>
                        <a:t>B</a:t>
                      </a:r>
                    </a:p>
                  </a:txBody>
                  <a:tcPr/>
                </a:tc>
                <a:tc>
                  <a:txBody>
                    <a:bodyPr/>
                    <a:lstStyle/>
                    <a:p>
                      <a:r>
                        <a:t>1</a:t>
                      </a:r>
                    </a:p>
                  </a:txBody>
                  <a:tcPr/>
                </a:tc>
                <a:tc>
                  <a:txBody>
                    <a:bodyPr/>
                    <a:lstStyle/>
                    <a:p>
                      <a:r>
                        <a:t>1</a:t>
                      </a:r>
                    </a:p>
                  </a:txBody>
                  <a:tcPr/>
                </a:tc>
              </a:tr>
              <a:tr h="365760">
                <a:tc>
                  <a:txBody>
                    <a:bodyPr/>
                    <a:lstStyle/>
                    <a:p>
                      <a:r>
                        <a:t>C</a:t>
                      </a:r>
                    </a:p>
                  </a:txBody>
                  <a:tcPr/>
                </a:tc>
                <a:tc>
                  <a:txBody>
                    <a:bodyPr/>
                    <a:lstStyle/>
                    <a:p>
                      <a:r>
                        <a:t>1</a:t>
                      </a:r>
                    </a:p>
                  </a:txBody>
                  <a:tcPr/>
                </a:tc>
                <a:tc>
                  <a:txBody>
                    <a:bodyPr/>
                    <a:lstStyle/>
                    <a:p>
                      <a:r>
                        <a:t>0</a:t>
                      </a:r>
                    </a:p>
                  </a:txBody>
                  <a:tcPr/>
                </a:tc>
              </a:tr>
              <a:tr h="365760">
                <a:tc>
                  <a:txBody>
                    <a:bodyPr/>
                    <a:lstStyle/>
                    <a:p>
                      <a:r>
                        <a:t>Total</a:t>
                      </a:r>
                    </a:p>
                  </a:txBody>
                  <a:tcPr/>
                </a:tc>
                <a:tc>
                  <a:txBody>
                    <a:bodyPr/>
                    <a:lstStyle/>
                    <a:p>
                      <a:r>
                        <a:t>8</a:t>
                      </a:r>
                    </a:p>
                  </a:txBody>
                  <a:tcPr/>
                </a:tc>
                <a:tc>
                  <a:txBody>
                    <a:bodyPr/>
                    <a:lstStyle/>
                    <a:p>
                      <a:r>
                        <a:t>3</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4"/>
          </a:graphicData>
        </a:graphic>
      </p:graphicFrame>
    </p:spTree>
  </p:cSld>
  <p:clrMapOvr>
    <a:masterClrMapping/>
  </p:clrMapOvr>
</p:sld>
</file>

<file path=ppt/slides/slide1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3"/>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hlinkClick r:id="rId2"/>
              </a:rPr>
              <a:t>Image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a:t>
                      </a:r>
                    </a:p>
                  </a:txBody>
                  <a:tcPr/>
                </a:tc>
                <a:tc>
                  <a:txBody>
                    <a:bodyPr/>
                    <a:lstStyle/>
                    <a:p>
                      <a:r>
                        <a:t>M</a:t>
                      </a:r>
                    </a:p>
                  </a:txBody>
                  <a:tcPr/>
                </a:tc>
              </a:tr>
              <a:tr h="365760">
                <a:tc>
                  <a:txBody>
                    <a:bodyPr/>
                    <a:lstStyle/>
                    <a:p>
                      <a:r>
                        <a:t>A</a:t>
                      </a:r>
                    </a:p>
                  </a:txBody>
                  <a:tcPr/>
                </a:tc>
                <a:tc>
                  <a:txBody>
                    <a:bodyPr/>
                    <a:lstStyle/>
                    <a:p>
                      <a:r>
                        <a:t>1</a:t>
                      </a:r>
                    </a:p>
                  </a:txBody>
                  <a:tcPr/>
                </a:tc>
                <a:tc>
                  <a:txBody>
                    <a:bodyPr/>
                    <a:lstStyle/>
                    <a:p>
                      <a:r>
                        <a:t>0</a:t>
                      </a:r>
                    </a:p>
                  </a:txBody>
                  <a:tcPr/>
                </a:tc>
              </a:tr>
              <a:tr h="365760">
                <a:tc>
                  <a:txBody>
                    <a:bodyPr/>
                    <a:lstStyle/>
                    <a:p>
                      <a:r>
                        <a:t>B</a:t>
                      </a:r>
                    </a:p>
                  </a:txBody>
                  <a:tcPr/>
                </a:tc>
                <a:tc>
                  <a:txBody>
                    <a:bodyPr/>
                    <a:lstStyle/>
                    <a:p>
                      <a:r>
                        <a:t>0</a:t>
                      </a:r>
                    </a:p>
                  </a:txBody>
                  <a:tcPr/>
                </a:tc>
                <a:tc>
                  <a:txBody>
                    <a:bodyPr/>
                    <a:lstStyle/>
                    <a:p>
                      <a:r>
                        <a:t>0</a:t>
                      </a:r>
                    </a:p>
                  </a:txBody>
                  <a:tcPr/>
                </a:tc>
              </a:tr>
              <a:tr h="365760">
                <a:tc>
                  <a:txBody>
                    <a:bodyPr/>
                    <a:lstStyle/>
                    <a:p>
                      <a:r>
                        <a:t>C</a:t>
                      </a:r>
                    </a:p>
                  </a:txBody>
                  <a:tcPr/>
                </a:tc>
                <a:tc>
                  <a:txBody>
                    <a:bodyPr/>
                    <a:lstStyle/>
                    <a:p>
                      <a:r>
                        <a:t>1</a:t>
                      </a:r>
                    </a:p>
                  </a:txBody>
                  <a:tcPr/>
                </a:tc>
                <a:tc>
                  <a:txBody>
                    <a:bodyPr/>
                    <a:lstStyle/>
                    <a:p>
                      <a:r>
                        <a:t>1</a:t>
                      </a:r>
                    </a:p>
                  </a:txBody>
                  <a:tcPr/>
                </a:tc>
              </a:tr>
              <a:tr h="365760">
                <a:tc>
                  <a:txBody>
                    <a:bodyPr/>
                    <a:lstStyle/>
                    <a:p>
                      <a:r>
                        <a:t>Total</a:t>
                      </a:r>
                    </a:p>
                  </a:txBody>
                  <a:tcPr/>
                </a:tc>
                <a:tc>
                  <a:txBody>
                    <a:bodyPr/>
                    <a:lstStyle/>
                    <a:p>
                      <a:r>
                        <a:t>2</a:t>
                      </a:r>
                    </a:p>
                  </a:txBody>
                  <a:tcPr/>
                </a:tc>
                <a:tc>
                  <a:txBody>
                    <a:bodyPr/>
                    <a:lstStyle/>
                    <a:p>
                      <a:r>
                        <a:t>1</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4"/>
          </a:graphicData>
        </a:graphic>
      </p:graphicFrame>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Listen to the given audio clip and answer below question accordingly  Question: When was the meeting first planned for?</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a:t>
                      </a:r>
                    </a:p>
                  </a:txBody>
                  <a:tcPr/>
                </a:tc>
                <a:tc>
                  <a:txBody>
                    <a:bodyPr/>
                    <a:lstStyle/>
                    <a:p>
                      <a:r>
                        <a:t>M</a:t>
                      </a:r>
                    </a:p>
                  </a:txBody>
                  <a:tcPr/>
                </a:tc>
              </a:tr>
              <a:tr h="365760">
                <a:tc>
                  <a:txBody>
                    <a:bodyPr/>
                    <a:lstStyle/>
                    <a:p>
                      <a:r>
                        <a:t>The meeting was first planned for 9 AM</a:t>
                      </a:r>
                    </a:p>
                  </a:txBody>
                  <a:tcPr/>
                </a:tc>
                <a:tc>
                  <a:txBody>
                    <a:bodyPr/>
                    <a:lstStyle/>
                    <a:p>
                      <a:r>
                        <a:t>1</a:t>
                      </a:r>
                    </a:p>
                  </a:txBody>
                  <a:tcPr/>
                </a:tc>
                <a:tc>
                  <a:txBody>
                    <a:bodyPr/>
                    <a:lstStyle/>
                    <a:p>
                      <a:r>
                        <a:t>0</a:t>
                      </a:r>
                    </a:p>
                  </a:txBody>
                  <a:tcPr/>
                </a:tc>
              </a:tr>
              <a:tr h="365760">
                <a:tc>
                  <a:txBody>
                    <a:bodyPr/>
                    <a:lstStyle/>
                    <a:p>
                      <a:r>
                        <a:t>The meeting was first planned for 10 AM</a:t>
                      </a:r>
                    </a:p>
                  </a:txBody>
                  <a:tcPr/>
                </a:tc>
                <a:tc>
                  <a:txBody>
                    <a:bodyPr/>
                    <a:lstStyle/>
                    <a:p>
                      <a:r>
                        <a:t>10</a:t>
                      </a:r>
                    </a:p>
                  </a:txBody>
                  <a:tcPr/>
                </a:tc>
                <a:tc>
                  <a:txBody>
                    <a:bodyPr/>
                    <a:lstStyle/>
                    <a:p>
                      <a:r>
                        <a:t>3</a:t>
                      </a:r>
                    </a:p>
                  </a:txBody>
                  <a:tcPr/>
                </a:tc>
              </a:tr>
              <a:tr h="365760">
                <a:tc>
                  <a:txBody>
                    <a:bodyPr/>
                    <a:lstStyle/>
                    <a:p>
                      <a:r>
                        <a:t>The meeting was first planned for 1 PM</a:t>
                      </a:r>
                    </a:p>
                  </a:txBody>
                  <a:tcPr/>
                </a:tc>
                <a:tc>
                  <a:txBody>
                    <a:bodyPr/>
                    <a:lstStyle/>
                    <a:p>
                      <a:r>
                        <a:t>2</a:t>
                      </a:r>
                    </a:p>
                  </a:txBody>
                  <a:tcPr/>
                </a:tc>
                <a:tc>
                  <a:txBody>
                    <a:bodyPr/>
                    <a:lstStyle/>
                    <a:p>
                      <a:r>
                        <a:t>1</a:t>
                      </a:r>
                    </a:p>
                  </a:txBody>
                  <a:tcPr/>
                </a:tc>
              </a:tr>
              <a:tr h="365760">
                <a:tc>
                  <a:txBody>
                    <a:bodyPr/>
                    <a:lstStyle/>
                    <a:p>
                      <a:r>
                        <a:t>Total</a:t>
                      </a:r>
                    </a:p>
                  </a:txBody>
                  <a:tcPr/>
                </a:tc>
                <a:tc>
                  <a:txBody>
                    <a:bodyPr/>
                    <a:lstStyle/>
                    <a:p>
                      <a:r>
                        <a:t>13</a:t>
                      </a:r>
                    </a:p>
                  </a:txBody>
                  <a:tcPr/>
                </a:tc>
                <a:tc>
                  <a:txBody>
                    <a:bodyPr/>
                    <a:lstStyle/>
                    <a:p>
                      <a:r>
                        <a:t>4</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"Listen to the audio clip and answer the below question accordingly Question: Rutu is concerned about …"</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a:t>
                      </a:r>
                    </a:p>
                  </a:txBody>
                  <a:tcPr/>
                </a:tc>
                <a:tc>
                  <a:txBody>
                    <a:bodyPr/>
                    <a:lstStyle/>
                    <a:p>
                      <a:r>
                        <a:t>M</a:t>
                      </a:r>
                    </a:p>
                  </a:txBody>
                  <a:tcPr/>
                </a:tc>
              </a:tr>
              <a:tr h="365760">
                <a:tc>
                  <a:txBody>
                    <a:bodyPr/>
                    <a:lstStyle/>
                    <a:p>
                      <a:r>
                        <a:t>Communication in the team</a:t>
                      </a:r>
                    </a:p>
                  </a:txBody>
                  <a:tcPr/>
                </a:tc>
                <a:tc>
                  <a:txBody>
                    <a:bodyPr/>
                    <a:lstStyle/>
                    <a:p>
                      <a:r>
                        <a:t>2</a:t>
                      </a:r>
                    </a:p>
                  </a:txBody>
                  <a:tcPr/>
                </a:tc>
                <a:tc>
                  <a:txBody>
                    <a:bodyPr/>
                    <a:lstStyle/>
                    <a:p>
                      <a:r>
                        <a:t>1</a:t>
                      </a:r>
                    </a:p>
                  </a:txBody>
                  <a:tcPr/>
                </a:tc>
              </a:tr>
              <a:tr h="365760">
                <a:tc>
                  <a:txBody>
                    <a:bodyPr/>
                    <a:lstStyle/>
                    <a:p>
                      <a:r>
                        <a:t>Taking on work that they have little experience of</a:t>
                      </a:r>
                    </a:p>
                  </a:txBody>
                  <a:tcPr/>
                </a:tc>
                <a:tc>
                  <a:txBody>
                    <a:bodyPr/>
                    <a:lstStyle/>
                    <a:p>
                      <a:r>
                        <a:t>2</a:t>
                      </a:r>
                    </a:p>
                  </a:txBody>
                  <a:tcPr/>
                </a:tc>
                <a:tc>
                  <a:txBody>
                    <a:bodyPr/>
                    <a:lstStyle/>
                    <a:p>
                      <a:r>
                        <a:t>1</a:t>
                      </a:r>
                    </a:p>
                  </a:txBody>
                  <a:tcPr/>
                </a:tc>
              </a:tr>
              <a:tr h="365760">
                <a:tc>
                  <a:txBody>
                    <a:bodyPr/>
                    <a:lstStyle/>
                    <a:p>
                      <a:r>
                        <a:t>Not having time to work on the project</a:t>
                      </a:r>
                    </a:p>
                  </a:txBody>
                  <a:tcPr/>
                </a:tc>
                <a:tc>
                  <a:txBody>
                    <a:bodyPr/>
                    <a:lstStyle/>
                    <a:p>
                      <a:r>
                        <a:t>11</a:t>
                      </a:r>
                    </a:p>
                  </a:txBody>
                  <a:tcPr/>
                </a:tc>
                <a:tc>
                  <a:txBody>
                    <a:bodyPr/>
                    <a:lstStyle/>
                    <a:p>
                      <a:r>
                        <a:t>5</a:t>
                      </a:r>
                    </a:p>
                  </a:txBody>
                  <a:tcPr/>
                </a:tc>
              </a:tr>
              <a:tr h="365760">
                <a:tc>
                  <a:txBody>
                    <a:bodyPr/>
                    <a:lstStyle/>
                    <a:p>
                      <a:r>
                        <a:t>Total</a:t>
                      </a:r>
                    </a:p>
                  </a:txBody>
                  <a:tcPr/>
                </a:tc>
                <a:tc>
                  <a:txBody>
                    <a:bodyPr/>
                    <a:lstStyle/>
                    <a:p>
                      <a:r>
                        <a:t>15</a:t>
                      </a:r>
                    </a:p>
                  </a:txBody>
                  <a:tcPr/>
                </a:tc>
                <a:tc>
                  <a:txBody>
                    <a:bodyPr/>
                    <a:lstStyle/>
                    <a:p>
                      <a:r>
                        <a:t>7</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The biggest communication problem is, we listen to reply and not to understand. How much would you rate your listening skills on the following scale?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261257">
                <a:tc>
                  <a:txBody>
                    <a:bodyPr/>
                    <a:lstStyle/>
                    <a:p>
                      <a:r>
                        <a:t>Response</a:t>
                      </a:r>
                    </a:p>
                  </a:txBody>
                  <a:tcPr/>
                </a:tc>
                <a:tc>
                  <a:txBody>
                    <a:bodyPr/>
                    <a:lstStyle/>
                    <a:p>
                      <a:r>
                        <a:t>S</a:t>
                      </a:r>
                    </a:p>
                  </a:txBody>
                  <a:tcPr/>
                </a:tc>
                <a:tc>
                  <a:txBody>
                    <a:bodyPr/>
                    <a:lstStyle/>
                    <a:p>
                      <a:r>
                        <a:t>M</a:t>
                      </a:r>
                    </a:p>
                  </a:txBody>
                  <a:tcPr/>
                </a:tc>
              </a:tr>
              <a:tr h="261257">
                <a:tc>
                  <a:txBody>
                    <a:bodyPr/>
                    <a:lstStyle/>
                    <a:p>
                      <a:r>
                        <a:t>Very good</a:t>
                      </a:r>
                    </a:p>
                  </a:txBody>
                  <a:tcPr/>
                </a:tc>
                <a:tc>
                  <a:txBody>
                    <a:bodyPr/>
                    <a:lstStyle/>
                    <a:p>
                      <a:r>
                        <a:t>7</a:t>
                      </a:r>
                    </a:p>
                  </a:txBody>
                  <a:tcPr/>
                </a:tc>
                <a:tc>
                  <a:txBody>
                    <a:bodyPr/>
                    <a:lstStyle/>
                    <a:p>
                      <a:r>
                        <a:t>1</a:t>
                      </a:r>
                    </a:p>
                  </a:txBody>
                  <a:tcPr/>
                </a:tc>
              </a:tr>
              <a:tr h="261257">
                <a:tc>
                  <a:txBody>
                    <a:bodyPr/>
                    <a:lstStyle/>
                    <a:p>
                      <a:r>
                        <a:t>Good</a:t>
                      </a:r>
                    </a:p>
                  </a:txBody>
                  <a:tcPr/>
                </a:tc>
                <a:tc>
                  <a:txBody>
                    <a:bodyPr/>
                    <a:lstStyle/>
                    <a:p>
                      <a:r>
                        <a:t>5</a:t>
                      </a:r>
                    </a:p>
                  </a:txBody>
                  <a:tcPr/>
                </a:tc>
                <a:tc>
                  <a:txBody>
                    <a:bodyPr/>
                    <a:lstStyle/>
                    <a:p>
                      <a:r>
                        <a:t>7</a:t>
                      </a:r>
                    </a:p>
                  </a:txBody>
                  <a:tcPr/>
                </a:tc>
              </a:tr>
              <a:tr h="261257">
                <a:tc>
                  <a:txBody>
                    <a:bodyPr/>
                    <a:lstStyle/>
                    <a:p>
                      <a:r>
                        <a:t>Moderate</a:t>
                      </a:r>
                    </a:p>
                  </a:txBody>
                  <a:tcPr/>
                </a:tc>
                <a:tc>
                  <a:txBody>
                    <a:bodyPr/>
                    <a:lstStyle/>
                    <a:p>
                      <a:r>
                        <a:t>4</a:t>
                      </a:r>
                    </a:p>
                  </a:txBody>
                  <a:tcPr/>
                </a:tc>
                <a:tc>
                  <a:txBody>
                    <a:bodyPr/>
                    <a:lstStyle/>
                    <a:p>
                      <a:r>
                        <a:t>1</a:t>
                      </a:r>
                    </a:p>
                  </a:txBody>
                  <a:tcPr/>
                </a:tc>
              </a:tr>
              <a:tr h="261257">
                <a:tc>
                  <a:txBody>
                    <a:bodyPr/>
                    <a:lstStyle/>
                    <a:p>
                      <a:r>
                        <a:t>Weak</a:t>
                      </a:r>
                    </a:p>
                  </a:txBody>
                  <a:tcPr/>
                </a:tc>
                <a:tc>
                  <a:txBody>
                    <a:bodyPr/>
                    <a:lstStyle/>
                    <a:p>
                      <a:r>
                        <a:t>0</a:t>
                      </a:r>
                    </a:p>
                  </a:txBody>
                  <a:tcPr/>
                </a:tc>
                <a:tc>
                  <a:txBody>
                    <a:bodyPr/>
                    <a:lstStyle/>
                    <a:p>
                      <a:r>
                        <a:t>0</a:t>
                      </a:r>
                    </a:p>
                  </a:txBody>
                  <a:tcPr/>
                </a:tc>
              </a:tr>
              <a:tr h="261257">
                <a:tc>
                  <a:txBody>
                    <a:bodyPr/>
                    <a:lstStyle/>
                    <a:p>
                      <a:r>
                        <a:t>Very Poor</a:t>
                      </a:r>
                    </a:p>
                  </a:txBody>
                  <a:tcPr/>
                </a:tc>
                <a:tc>
                  <a:txBody>
                    <a:bodyPr/>
                    <a:lstStyle/>
                    <a:p>
                      <a:r>
                        <a:t>0</a:t>
                      </a:r>
                    </a:p>
                  </a:txBody>
                  <a:tcPr/>
                </a:tc>
                <a:tc>
                  <a:txBody>
                    <a:bodyPr/>
                    <a:lstStyle/>
                    <a:p>
                      <a:r>
                        <a:t>0</a:t>
                      </a:r>
                    </a:p>
                  </a:txBody>
                  <a:tcPr/>
                </a:tc>
              </a:tr>
              <a:tr h="261258">
                <a:tc>
                  <a:txBody>
                    <a:bodyPr/>
                    <a:lstStyle/>
                    <a:p>
                      <a:r>
                        <a:t>Total</a:t>
                      </a:r>
                    </a:p>
                  </a:txBody>
                  <a:tcPr/>
                </a:tc>
                <a:tc>
                  <a:txBody>
                    <a:bodyPr/>
                    <a:lstStyle/>
                    <a:p>
                      <a:r>
                        <a:t>16</a:t>
                      </a:r>
                    </a:p>
                  </a:txBody>
                  <a:tcPr/>
                </a:tc>
                <a:tc>
                  <a:txBody>
                    <a:bodyPr/>
                    <a:lstStyle/>
                    <a:p>
                      <a:r>
                        <a:t>9</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Do you interrupt people in between the conversation without letting them finish?</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04800">
                <a:tc>
                  <a:txBody>
                    <a:bodyPr/>
                    <a:lstStyle/>
                    <a:p>
                      <a:r>
                        <a:t>Response</a:t>
                      </a:r>
                    </a:p>
                  </a:txBody>
                  <a:tcPr/>
                </a:tc>
                <a:tc>
                  <a:txBody>
                    <a:bodyPr/>
                    <a:lstStyle/>
                    <a:p>
                      <a:r>
                        <a:t>S</a:t>
                      </a:r>
                    </a:p>
                  </a:txBody>
                  <a:tcPr/>
                </a:tc>
                <a:tc>
                  <a:txBody>
                    <a:bodyPr/>
                    <a:lstStyle/>
                    <a:p>
                      <a:r>
                        <a:t>M</a:t>
                      </a:r>
                    </a:p>
                  </a:txBody>
                  <a:tcPr/>
                </a:tc>
              </a:tr>
              <a:tr h="304800">
                <a:tc>
                  <a:txBody>
                    <a:bodyPr/>
                    <a:lstStyle/>
                    <a:p>
                      <a:r>
                        <a:t>Sometimes</a:t>
                      </a:r>
                    </a:p>
                  </a:txBody>
                  <a:tcPr/>
                </a:tc>
                <a:tc>
                  <a:txBody>
                    <a:bodyPr/>
                    <a:lstStyle/>
                    <a:p>
                      <a:r>
                        <a:t>9</a:t>
                      </a:r>
                    </a:p>
                  </a:txBody>
                  <a:tcPr/>
                </a:tc>
                <a:tc>
                  <a:txBody>
                    <a:bodyPr/>
                    <a:lstStyle/>
                    <a:p>
                      <a:r>
                        <a:t>6</a:t>
                      </a:r>
                    </a:p>
                  </a:txBody>
                  <a:tcPr/>
                </a:tc>
              </a:tr>
              <a:tr h="304800">
                <a:tc>
                  <a:txBody>
                    <a:bodyPr/>
                    <a:lstStyle/>
                    <a:p>
                      <a:r>
                        <a:t>Most of the times</a:t>
                      </a:r>
                    </a:p>
                  </a:txBody>
                  <a:tcPr/>
                </a:tc>
                <a:tc>
                  <a:txBody>
                    <a:bodyPr/>
                    <a:lstStyle/>
                    <a:p>
                      <a:r>
                        <a:t>0</a:t>
                      </a:r>
                    </a:p>
                  </a:txBody>
                  <a:tcPr/>
                </a:tc>
                <a:tc>
                  <a:txBody>
                    <a:bodyPr/>
                    <a:lstStyle/>
                    <a:p>
                      <a:r>
                        <a:t>0</a:t>
                      </a:r>
                    </a:p>
                  </a:txBody>
                  <a:tcPr/>
                </a:tc>
              </a:tr>
              <a:tr h="304800">
                <a:tc>
                  <a:txBody>
                    <a:bodyPr/>
                    <a:lstStyle/>
                    <a:p>
                      <a:r>
                        <a:t>Often</a:t>
                      </a:r>
                    </a:p>
                  </a:txBody>
                  <a:tcPr/>
                </a:tc>
                <a:tc>
                  <a:txBody>
                    <a:bodyPr/>
                    <a:lstStyle/>
                    <a:p>
                      <a:r>
                        <a:t>0</a:t>
                      </a:r>
                    </a:p>
                  </a:txBody>
                  <a:tcPr/>
                </a:tc>
                <a:tc>
                  <a:txBody>
                    <a:bodyPr/>
                    <a:lstStyle/>
                    <a:p>
                      <a:r>
                        <a:t>0</a:t>
                      </a:r>
                    </a:p>
                  </a:txBody>
                  <a:tcPr/>
                </a:tc>
              </a:tr>
              <a:tr h="304800">
                <a:tc>
                  <a:txBody>
                    <a:bodyPr/>
                    <a:lstStyle/>
                    <a:p>
                      <a:r>
                        <a:t>Not at all</a:t>
                      </a:r>
                    </a:p>
                  </a:txBody>
                  <a:tcPr/>
                </a:tc>
                <a:tc>
                  <a:txBody>
                    <a:bodyPr/>
                    <a:lstStyle/>
                    <a:p>
                      <a:r>
                        <a:t>11</a:t>
                      </a:r>
                    </a:p>
                  </a:txBody>
                  <a:tcPr/>
                </a:tc>
                <a:tc>
                  <a:txBody>
                    <a:bodyPr/>
                    <a:lstStyle/>
                    <a:p>
                      <a:r>
                        <a:t>4</a:t>
                      </a:r>
                    </a:p>
                  </a:txBody>
                  <a:tcPr/>
                </a:tc>
              </a:tr>
              <a:tr h="304800">
                <a:tc>
                  <a:txBody>
                    <a:bodyPr/>
                    <a:lstStyle/>
                    <a:p>
                      <a:r>
                        <a:t>Total</a:t>
                      </a:r>
                    </a:p>
                  </a:txBody>
                  <a:tcPr/>
                </a:tc>
                <a:tc>
                  <a:txBody>
                    <a:bodyPr/>
                    <a:lstStyle/>
                    <a:p>
                      <a:r>
                        <a:t>20</a:t>
                      </a:r>
                    </a:p>
                  </a:txBody>
                  <a:tcPr/>
                </a:tc>
                <a:tc>
                  <a:txBody>
                    <a:bodyPr/>
                    <a:lstStyle/>
                    <a:p>
                      <a:r>
                        <a:t>10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Which of the following is the best definition of empathy?</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a:t>
                      </a:r>
                    </a:p>
                  </a:txBody>
                  <a:tcPr/>
                </a:tc>
                <a:tc>
                  <a:txBody>
                    <a:bodyPr/>
                    <a:lstStyle/>
                    <a:p>
                      <a:r>
                        <a:t>M</a:t>
                      </a:r>
                    </a:p>
                  </a:txBody>
                  <a:tcPr/>
                </a:tc>
              </a:tr>
              <a:tr h="365760">
                <a:tc>
                  <a:txBody>
                    <a:bodyPr/>
                    <a:lstStyle/>
                    <a:p>
                      <a:r>
                        <a:t>Feeling sorry for other</a:t>
                      </a:r>
                    </a:p>
                  </a:txBody>
                  <a:tcPr/>
                </a:tc>
                <a:tc>
                  <a:txBody>
                    <a:bodyPr/>
                    <a:lstStyle/>
                    <a:p>
                      <a:r>
                        <a:t>2</a:t>
                      </a:r>
                    </a:p>
                  </a:txBody>
                  <a:tcPr/>
                </a:tc>
                <a:tc>
                  <a:txBody>
                    <a:bodyPr/>
                    <a:lstStyle/>
                    <a:p>
                      <a:r>
                        <a:t>0</a:t>
                      </a:r>
                    </a:p>
                  </a:txBody>
                  <a:tcPr/>
                </a:tc>
              </a:tr>
              <a:tr h="365760">
                <a:tc>
                  <a:txBody>
                    <a:bodyPr/>
                    <a:lstStyle/>
                    <a:p>
                      <a:r>
                        <a:t>Feeling what someone else is feeling</a:t>
                      </a:r>
                    </a:p>
                  </a:txBody>
                  <a:tcPr/>
                </a:tc>
                <a:tc>
                  <a:txBody>
                    <a:bodyPr/>
                    <a:lstStyle/>
                    <a:p>
                      <a:r>
                        <a:t>16</a:t>
                      </a:r>
                    </a:p>
                  </a:txBody>
                  <a:tcPr/>
                </a:tc>
                <a:tc>
                  <a:txBody>
                    <a:bodyPr/>
                    <a:lstStyle/>
                    <a:p>
                      <a:r>
                        <a:t>10</a:t>
                      </a:r>
                    </a:p>
                  </a:txBody>
                  <a:tcPr/>
                </a:tc>
              </a:tr>
              <a:tr h="365760">
                <a:tc>
                  <a:txBody>
                    <a:bodyPr/>
                    <a:lstStyle/>
                    <a:p>
                      <a:r>
                        <a:t>Feeling guilty</a:t>
                      </a:r>
                    </a:p>
                  </a:txBody>
                  <a:tcPr/>
                </a:tc>
                <a:tc>
                  <a:txBody>
                    <a:bodyPr/>
                    <a:lstStyle/>
                    <a:p>
                      <a:r>
                        <a:t>1</a:t>
                      </a:r>
                    </a:p>
                  </a:txBody>
                  <a:tcPr/>
                </a:tc>
                <a:tc>
                  <a:txBody>
                    <a:bodyPr/>
                    <a:lstStyle/>
                    <a:p>
                      <a:r>
                        <a:t>0</a:t>
                      </a:r>
                    </a:p>
                  </a:txBody>
                  <a:tcPr/>
                </a:tc>
              </a:tr>
              <a:tr h="365760">
                <a:tc>
                  <a:txBody>
                    <a:bodyPr/>
                    <a:lstStyle/>
                    <a:p>
                      <a:r>
                        <a:t>Total</a:t>
                      </a:r>
                    </a:p>
                  </a:txBody>
                  <a:tcPr/>
                </a:tc>
                <a:tc>
                  <a:txBody>
                    <a:bodyPr/>
                    <a:lstStyle/>
                    <a:p>
                      <a:r>
                        <a:t>19</a:t>
                      </a:r>
                    </a:p>
                  </a:txBody>
                  <a:tcPr/>
                </a:tc>
                <a:tc>
                  <a:txBody>
                    <a:bodyPr/>
                    <a:lstStyle/>
                    <a:p>
                      <a:r>
                        <a:t>10</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What’s the best possibility to do when people speak to me about sensitive subjects?</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a:t>
                      </a:r>
                    </a:p>
                  </a:txBody>
                  <a:tcPr/>
                </a:tc>
                <a:tc>
                  <a:txBody>
                    <a:bodyPr/>
                    <a:lstStyle/>
                    <a:p>
                      <a:r>
                        <a:t>M</a:t>
                      </a:r>
                    </a:p>
                  </a:txBody>
                  <a:tcPr/>
                </a:tc>
              </a:tr>
              <a:tr h="365760">
                <a:tc>
                  <a:txBody>
                    <a:bodyPr/>
                    <a:lstStyle/>
                    <a:p>
                      <a:r>
                        <a:t>I make an effort to put them at ease</a:t>
                      </a:r>
                    </a:p>
                  </a:txBody>
                  <a:tcPr/>
                </a:tc>
                <a:tc>
                  <a:txBody>
                    <a:bodyPr/>
                    <a:lstStyle/>
                    <a:p>
                      <a:r>
                        <a:t>17</a:t>
                      </a:r>
                    </a:p>
                  </a:txBody>
                  <a:tcPr/>
                </a:tc>
                <a:tc>
                  <a:txBody>
                    <a:bodyPr/>
                    <a:lstStyle/>
                    <a:p>
                      <a:r>
                        <a:t>7</a:t>
                      </a:r>
                    </a:p>
                  </a:txBody>
                  <a:tcPr/>
                </a:tc>
              </a:tr>
              <a:tr h="365760">
                <a:tc>
                  <a:txBody>
                    <a:bodyPr/>
                    <a:lstStyle/>
                    <a:p>
                      <a:r>
                        <a:t>I don’t know how to react</a:t>
                      </a:r>
                    </a:p>
                  </a:txBody>
                  <a:tcPr/>
                </a:tc>
                <a:tc>
                  <a:txBody>
                    <a:bodyPr/>
                    <a:lstStyle/>
                    <a:p>
                      <a:r>
                        <a:t>0</a:t>
                      </a:r>
                    </a:p>
                  </a:txBody>
                  <a:tcPr/>
                </a:tc>
                <a:tc>
                  <a:txBody>
                    <a:bodyPr/>
                    <a:lstStyle/>
                    <a:p>
                      <a:r>
                        <a:t>0</a:t>
                      </a:r>
                    </a:p>
                  </a:txBody>
                  <a:tcPr/>
                </a:tc>
              </a:tr>
              <a:tr h="365760">
                <a:tc>
                  <a:txBody>
                    <a:bodyPr/>
                    <a:lstStyle/>
                    <a:p>
                      <a:r>
                        <a:t>I try to change the topic</a:t>
                      </a:r>
                    </a:p>
                  </a:txBody>
                  <a:tcPr/>
                </a:tc>
                <a:tc>
                  <a:txBody>
                    <a:bodyPr/>
                    <a:lstStyle/>
                    <a:p>
                      <a:r>
                        <a:t>1</a:t>
                      </a:r>
                    </a:p>
                  </a:txBody>
                  <a:tcPr/>
                </a:tc>
                <a:tc>
                  <a:txBody>
                    <a:bodyPr/>
                    <a:lstStyle/>
                    <a:p>
                      <a:r>
                        <a:t>2</a:t>
                      </a:r>
                    </a:p>
                  </a:txBody>
                  <a:tcPr/>
                </a:tc>
              </a:tr>
              <a:tr h="365760">
                <a:tc>
                  <a:txBody>
                    <a:bodyPr/>
                    <a:lstStyle/>
                    <a:p>
                      <a:r>
                        <a:t>Total</a:t>
                      </a:r>
                    </a:p>
                  </a:txBody>
                  <a:tcPr/>
                </a:tc>
                <a:tc>
                  <a:txBody>
                    <a:bodyPr/>
                    <a:lstStyle/>
                    <a:p>
                      <a:r>
                        <a:t>18</a:t>
                      </a:r>
                    </a:p>
                  </a:txBody>
                  <a:tcPr/>
                </a:tc>
                <a:tc>
                  <a:txBody>
                    <a:bodyPr/>
                    <a:lstStyle/>
                    <a:p>
                      <a:r>
                        <a:t>9</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4400" b="1"/>
              <a:t>Download Status</a:t>
            </a:r>
          </a:p>
        </p:txBody>
      </p:sp>
      <p:graphicFrame>
        <p:nvGraphicFramePr>
          <p:cNvPr id="4" name="Table 3"/>
          <p:cNvGraphicFramePr>
            <a:graphicFrameLocks noGrp="1"/>
          </p:cNvGraphicFramePr>
          <p:nvPr/>
        </p:nvGraphicFramePr>
        <p:xfrm>
          <a:off x="914400" y="1371600"/>
          <a:ext cx="7498080" cy="1828800"/>
        </p:xfrm>
        <a:graphic>
          <a:graphicData uri="http://schemas.openxmlformats.org/drawingml/2006/table">
            <a:tbl>
              <a:tblPr firstRow="1" bandRow="1">
                <a:tableStyleId>{5C22544A-7EE6-4342-B048-85BDC9FD1C3A}</a:tableStyleId>
              </a:tblPr>
              <a:tblGrid>
                <a:gridCol w="1828800"/>
                <a:gridCol w="1463040"/>
                <a:gridCol w="1828800"/>
                <a:gridCol w="914400"/>
                <a:gridCol w="1463040"/>
              </a:tblGrid>
              <a:tr h="457200">
                <a:tc>
                  <a:txBody>
                    <a:bodyPr/>
                    <a:lstStyle/>
                    <a:p/>
                  </a:txBody>
                  <a:tcPr/>
                </a:tc>
                <a:tc>
                  <a:txBody>
                    <a:bodyPr/>
                    <a:lstStyle/>
                    <a:p>
                      <a:r>
                        <a:t>Downloaded</a:t>
                      </a:r>
                    </a:p>
                  </a:txBody>
                  <a:tcPr/>
                </a:tc>
                <a:tc>
                  <a:txBody>
                    <a:bodyPr/>
                    <a:lstStyle/>
                    <a:p>
                      <a:r>
                        <a:t>Yet to Download</a:t>
                      </a:r>
                    </a:p>
                  </a:txBody>
                  <a:tcPr/>
                </a:tc>
                <a:tc>
                  <a:txBody>
                    <a:bodyPr/>
                    <a:lstStyle/>
                    <a:p>
                      <a:r>
                        <a:t>Total</a:t>
                      </a:r>
                    </a:p>
                  </a:txBody>
                  <a:tcPr/>
                </a:tc>
                <a:tc>
                  <a:txBody>
                    <a:bodyPr/>
                    <a:lstStyle/>
                    <a:p>
                      <a:r>
                        <a:t>% Download</a:t>
                      </a:r>
                    </a:p>
                  </a:txBody>
                  <a:tcPr/>
                </a:tc>
              </a:tr>
              <a:tr h="457200">
                <a:tc>
                  <a:txBody>
                    <a:bodyPr/>
                    <a:lstStyle/>
                    <a:p>
                      <a:r>
                        <a:t>M</a:t>
                      </a:r>
                    </a:p>
                  </a:txBody>
                  <a:tcPr/>
                </a:tc>
                <a:tc>
                  <a:txBody>
                    <a:bodyPr/>
                    <a:lstStyle/>
                    <a:p>
                      <a:r>
                        <a:t>1404</a:t>
                      </a:r>
                    </a:p>
                  </a:txBody>
                  <a:tcPr/>
                </a:tc>
                <a:tc>
                  <a:txBody>
                    <a:bodyPr/>
                    <a:lstStyle/>
                    <a:p>
                      <a:r>
                        <a:t>14979</a:t>
                      </a:r>
                    </a:p>
                  </a:txBody>
                  <a:tcPr/>
                </a:tc>
                <a:tc>
                  <a:txBody>
                    <a:bodyPr/>
                    <a:lstStyle/>
                    <a:p>
                      <a:r>
                        <a:t>16383</a:t>
                      </a:r>
                    </a:p>
                  </a:txBody>
                  <a:tcPr/>
                </a:tc>
                <a:tc>
                  <a:txBody>
                    <a:bodyPr/>
                    <a:lstStyle/>
                    <a:p>
                      <a:r>
                        <a:t>9%</a:t>
                      </a:r>
                    </a:p>
                  </a:txBody>
                  <a:tcPr/>
                </a:tc>
              </a:tr>
              <a:tr h="457200">
                <a:tc>
                  <a:txBody>
                    <a:bodyPr/>
                    <a:lstStyle/>
                    <a:p>
                      <a:r>
                        <a:t>S</a:t>
                      </a:r>
                    </a:p>
                  </a:txBody>
                  <a:tcPr/>
                </a:tc>
                <a:tc>
                  <a:txBody>
                    <a:bodyPr/>
                    <a:lstStyle/>
                    <a:p>
                      <a:r>
                        <a:t>72</a:t>
                      </a:r>
                    </a:p>
                  </a:txBody>
                  <a:tcPr/>
                </a:tc>
                <a:tc>
                  <a:txBody>
                    <a:bodyPr/>
                    <a:lstStyle/>
                    <a:p>
                      <a:r>
                        <a:t>215</a:t>
                      </a:r>
                    </a:p>
                  </a:txBody>
                  <a:tcPr/>
                </a:tc>
                <a:tc>
                  <a:txBody>
                    <a:bodyPr/>
                    <a:lstStyle/>
                    <a:p>
                      <a:r>
                        <a:t>287</a:t>
                      </a:r>
                    </a:p>
                  </a:txBody>
                  <a:tcPr/>
                </a:tc>
                <a:tc>
                  <a:txBody>
                    <a:bodyPr/>
                    <a:lstStyle/>
                    <a:p>
                      <a:r>
                        <a:t>25%</a:t>
                      </a:r>
                    </a:p>
                  </a:txBody>
                  <a:tcPr/>
                </a:tc>
              </a:tr>
              <a:tr h="457200">
                <a:tc>
                  <a:txBody>
                    <a:bodyPr/>
                    <a:lstStyle/>
                    <a:p>
                      <a:r>
                        <a:t>Total</a:t>
                      </a:r>
                    </a:p>
                  </a:txBody>
                  <a:tcPr/>
                </a:tc>
                <a:tc>
                  <a:txBody>
                    <a:bodyPr/>
                    <a:lstStyle/>
                    <a:p>
                      <a:r>
                        <a:t>1476</a:t>
                      </a:r>
                    </a:p>
                  </a:txBody>
                  <a:tcPr/>
                </a:tc>
                <a:tc>
                  <a:txBody>
                    <a:bodyPr/>
                    <a:lstStyle/>
                    <a:p>
                      <a:r>
                        <a:t>15194</a:t>
                      </a:r>
                    </a:p>
                  </a:txBody>
                  <a:tcPr/>
                </a:tc>
                <a:tc>
                  <a:txBody>
                    <a:bodyPr/>
                    <a:lstStyle/>
                    <a:p>
                      <a:r>
                        <a:t>16670</a:t>
                      </a:r>
                    </a:p>
                  </a:txBody>
                  <a:tcPr/>
                </a:tc>
                <a:tc>
                  <a:txBody>
                    <a:bodyPr/>
                    <a:lstStyle/>
                    <a:p>
                      <a:r>
                        <a:t>9%</a:t>
                      </a:r>
                    </a:p>
                  </a:txBody>
                  <a:tcPr/>
                </a:tc>
              </a:tr>
            </a:tbl>
          </a:graphicData>
        </a:graphic>
      </p:graphicFrame>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Which of the below statements shows empathy?</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a:t>
                      </a:r>
                    </a:p>
                  </a:txBody>
                  <a:tcPr/>
                </a:tc>
                <a:tc>
                  <a:txBody>
                    <a:bodyPr/>
                    <a:lstStyle/>
                    <a:p>
                      <a:r>
                        <a:t>M</a:t>
                      </a:r>
                    </a:p>
                  </a:txBody>
                  <a:tcPr/>
                </a:tc>
              </a:tr>
              <a:tr h="365760">
                <a:tc>
                  <a:txBody>
                    <a:bodyPr/>
                    <a:lstStyle/>
                    <a:p>
                      <a:r>
                        <a:t>“It’s your fault”</a:t>
                      </a:r>
                    </a:p>
                  </a:txBody>
                  <a:tcPr/>
                </a:tc>
                <a:tc>
                  <a:txBody>
                    <a:bodyPr/>
                    <a:lstStyle/>
                    <a:p>
                      <a:r>
                        <a:t>0</a:t>
                      </a:r>
                    </a:p>
                  </a:txBody>
                  <a:tcPr/>
                </a:tc>
                <a:tc>
                  <a:txBody>
                    <a:bodyPr/>
                    <a:lstStyle/>
                    <a:p>
                      <a:r>
                        <a:t>0</a:t>
                      </a:r>
                    </a:p>
                  </a:txBody>
                  <a:tcPr/>
                </a:tc>
              </a:tr>
              <a:tr h="365760">
                <a:tc>
                  <a:txBody>
                    <a:bodyPr/>
                    <a:lstStyle/>
                    <a:p>
                      <a:r>
                        <a:t>“You should have asked me before doing it”</a:t>
                      </a:r>
                    </a:p>
                  </a:txBody>
                  <a:tcPr/>
                </a:tc>
                <a:tc>
                  <a:txBody>
                    <a:bodyPr/>
                    <a:lstStyle/>
                    <a:p>
                      <a:r>
                        <a:t>4</a:t>
                      </a:r>
                    </a:p>
                  </a:txBody>
                  <a:tcPr/>
                </a:tc>
                <a:tc>
                  <a:txBody>
                    <a:bodyPr/>
                    <a:lstStyle/>
                    <a:p>
                      <a:r>
                        <a:t>1</a:t>
                      </a:r>
                    </a:p>
                  </a:txBody>
                  <a:tcPr/>
                </a:tc>
              </a:tr>
              <a:tr h="365760">
                <a:tc>
                  <a:txBody>
                    <a:bodyPr/>
                    <a:lstStyle/>
                    <a:p>
                      <a:r>
                        <a:t>“I understand”</a:t>
                      </a:r>
                    </a:p>
                  </a:txBody>
                  <a:tcPr/>
                </a:tc>
                <a:tc>
                  <a:txBody>
                    <a:bodyPr/>
                    <a:lstStyle/>
                    <a:p>
                      <a:r>
                        <a:t>15</a:t>
                      </a:r>
                    </a:p>
                  </a:txBody>
                  <a:tcPr/>
                </a:tc>
                <a:tc>
                  <a:txBody>
                    <a:bodyPr/>
                    <a:lstStyle/>
                    <a:p>
                      <a:r>
                        <a:t>8</a:t>
                      </a:r>
                    </a:p>
                  </a:txBody>
                  <a:tcPr/>
                </a:tc>
              </a:tr>
              <a:tr h="365760">
                <a:tc>
                  <a:txBody>
                    <a:bodyPr/>
                    <a:lstStyle/>
                    <a:p>
                      <a:r>
                        <a:t>Total</a:t>
                      </a:r>
                    </a:p>
                  </a:txBody>
                  <a:tcPr/>
                </a:tc>
                <a:tc>
                  <a:txBody>
                    <a:bodyPr/>
                    <a:lstStyle/>
                    <a:p>
                      <a:r>
                        <a:t>19</a:t>
                      </a:r>
                    </a:p>
                  </a:txBody>
                  <a:tcPr/>
                </a:tc>
                <a:tc>
                  <a:txBody>
                    <a:bodyPr/>
                    <a:lstStyle/>
                    <a:p>
                      <a:r>
                        <a:t>9</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“In an argument, I can see things from the other person's point of view”. How often do you relate to this statement?</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a:t>
                      </a:r>
                    </a:p>
                  </a:txBody>
                  <a:tcPr/>
                </a:tc>
                <a:tc>
                  <a:txBody>
                    <a:bodyPr/>
                    <a:lstStyle/>
                    <a:p>
                      <a:r>
                        <a:t>M</a:t>
                      </a:r>
                    </a:p>
                  </a:txBody>
                  <a:tcPr/>
                </a:tc>
              </a:tr>
              <a:tr h="365760">
                <a:tc>
                  <a:txBody>
                    <a:bodyPr/>
                    <a:lstStyle/>
                    <a:p>
                      <a:r>
                        <a:t>Most of the times</a:t>
                      </a:r>
                    </a:p>
                  </a:txBody>
                  <a:tcPr/>
                </a:tc>
                <a:tc>
                  <a:txBody>
                    <a:bodyPr/>
                    <a:lstStyle/>
                    <a:p>
                      <a:r>
                        <a:t>11</a:t>
                      </a:r>
                    </a:p>
                  </a:txBody>
                  <a:tcPr/>
                </a:tc>
                <a:tc>
                  <a:txBody>
                    <a:bodyPr/>
                    <a:lstStyle/>
                    <a:p>
                      <a:r>
                        <a:t>7</a:t>
                      </a:r>
                    </a:p>
                  </a:txBody>
                  <a:tcPr/>
                </a:tc>
              </a:tr>
              <a:tr h="365760">
                <a:tc>
                  <a:txBody>
                    <a:bodyPr/>
                    <a:lstStyle/>
                    <a:p>
                      <a:r>
                        <a:t>Sometimes</a:t>
                      </a:r>
                    </a:p>
                  </a:txBody>
                  <a:tcPr/>
                </a:tc>
                <a:tc>
                  <a:txBody>
                    <a:bodyPr/>
                    <a:lstStyle/>
                    <a:p>
                      <a:r>
                        <a:t>7</a:t>
                      </a:r>
                    </a:p>
                  </a:txBody>
                  <a:tcPr/>
                </a:tc>
                <a:tc>
                  <a:txBody>
                    <a:bodyPr/>
                    <a:lstStyle/>
                    <a:p>
                      <a:r>
                        <a:t>1</a:t>
                      </a:r>
                    </a:p>
                  </a:txBody>
                  <a:tcPr/>
                </a:tc>
              </a:tr>
              <a:tr h="365760">
                <a:tc>
                  <a:txBody>
                    <a:bodyPr/>
                    <a:lstStyle/>
                    <a:p>
                      <a:r>
                        <a:t>Rarely</a:t>
                      </a:r>
                    </a:p>
                  </a:txBody>
                  <a:tcPr/>
                </a:tc>
                <a:tc>
                  <a:txBody>
                    <a:bodyPr/>
                    <a:lstStyle/>
                    <a:p>
                      <a:r>
                        <a:t>2</a:t>
                      </a:r>
                    </a:p>
                  </a:txBody>
                  <a:tcPr/>
                </a:tc>
                <a:tc>
                  <a:txBody>
                    <a:bodyPr/>
                    <a:lstStyle/>
                    <a:p>
                      <a:r>
                        <a:t>0</a:t>
                      </a:r>
                    </a:p>
                  </a:txBody>
                  <a:tcPr/>
                </a:tc>
              </a:tr>
              <a:tr h="365760">
                <a:tc>
                  <a:txBody>
                    <a:bodyPr/>
                    <a:lstStyle/>
                    <a:p>
                      <a:r>
                        <a:t>Total</a:t>
                      </a:r>
                    </a:p>
                  </a:txBody>
                  <a:tcPr/>
                </a:tc>
                <a:tc>
                  <a:txBody>
                    <a:bodyPr/>
                    <a:lstStyle/>
                    <a:p>
                      <a:r>
                        <a:t>20</a:t>
                      </a:r>
                    </a:p>
                  </a:txBody>
                  <a:tcPr/>
                </a:tc>
                <a:tc>
                  <a:txBody>
                    <a:bodyPr/>
                    <a:lstStyle/>
                    <a:p>
                      <a:r>
                        <a:t>8</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When you try to put forth your message, do you try to understand other persons perspective as well?</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04800">
                <a:tc>
                  <a:txBody>
                    <a:bodyPr/>
                    <a:lstStyle/>
                    <a:p>
                      <a:r>
                        <a:t>Response</a:t>
                      </a:r>
                    </a:p>
                  </a:txBody>
                  <a:tcPr/>
                </a:tc>
                <a:tc>
                  <a:txBody>
                    <a:bodyPr/>
                    <a:lstStyle/>
                    <a:p>
                      <a:r>
                        <a:t>S</a:t>
                      </a:r>
                    </a:p>
                  </a:txBody>
                  <a:tcPr/>
                </a:tc>
                <a:tc>
                  <a:txBody>
                    <a:bodyPr/>
                    <a:lstStyle/>
                    <a:p>
                      <a:r>
                        <a:t>M</a:t>
                      </a:r>
                    </a:p>
                  </a:txBody>
                  <a:tcPr/>
                </a:tc>
              </a:tr>
              <a:tr h="304800">
                <a:tc>
                  <a:txBody>
                    <a:bodyPr/>
                    <a:lstStyle/>
                    <a:p>
                      <a:r>
                        <a:t>Yes</a:t>
                      </a:r>
                    </a:p>
                  </a:txBody>
                  <a:tcPr/>
                </a:tc>
                <a:tc>
                  <a:txBody>
                    <a:bodyPr/>
                    <a:lstStyle/>
                    <a:p>
                      <a:r>
                        <a:t>16</a:t>
                      </a:r>
                    </a:p>
                  </a:txBody>
                  <a:tcPr/>
                </a:tc>
                <a:tc>
                  <a:txBody>
                    <a:bodyPr/>
                    <a:lstStyle/>
                    <a:p>
                      <a:r>
                        <a:t>8</a:t>
                      </a:r>
                    </a:p>
                  </a:txBody>
                  <a:tcPr/>
                </a:tc>
              </a:tr>
              <a:tr h="304800">
                <a:tc>
                  <a:txBody>
                    <a:bodyPr/>
                    <a:lstStyle/>
                    <a:p>
                      <a:r>
                        <a:t>No</a:t>
                      </a:r>
                    </a:p>
                  </a:txBody>
                  <a:tcPr/>
                </a:tc>
                <a:tc>
                  <a:txBody>
                    <a:bodyPr/>
                    <a:lstStyle/>
                    <a:p>
                      <a:r>
                        <a:t>0</a:t>
                      </a:r>
                    </a:p>
                  </a:txBody>
                  <a:tcPr/>
                </a:tc>
                <a:tc>
                  <a:txBody>
                    <a:bodyPr/>
                    <a:lstStyle/>
                    <a:p>
                      <a:r>
                        <a:t>0</a:t>
                      </a:r>
                    </a:p>
                  </a:txBody>
                  <a:tcPr/>
                </a:tc>
              </a:tr>
              <a:tr h="304800">
                <a:tc>
                  <a:txBody>
                    <a:bodyPr/>
                    <a:lstStyle/>
                    <a:p>
                      <a:r>
                        <a:t>Not always</a:t>
                      </a:r>
                    </a:p>
                  </a:txBody>
                  <a:tcPr/>
                </a:tc>
                <a:tc>
                  <a:txBody>
                    <a:bodyPr/>
                    <a:lstStyle/>
                    <a:p>
                      <a:r>
                        <a:t>0</a:t>
                      </a:r>
                    </a:p>
                  </a:txBody>
                  <a:tcPr/>
                </a:tc>
                <a:tc>
                  <a:txBody>
                    <a:bodyPr/>
                    <a:lstStyle/>
                    <a:p>
                      <a:r>
                        <a:t>0</a:t>
                      </a:r>
                    </a:p>
                  </a:txBody>
                  <a:tcPr/>
                </a:tc>
              </a:tr>
              <a:tr h="304800">
                <a:tc>
                  <a:txBody>
                    <a:bodyPr/>
                    <a:lstStyle/>
                    <a:p>
                      <a:r>
                        <a:t>Depends on the person I’m taking to</a:t>
                      </a:r>
                    </a:p>
                  </a:txBody>
                  <a:tcPr/>
                </a:tc>
                <a:tc>
                  <a:txBody>
                    <a:bodyPr/>
                    <a:lstStyle/>
                    <a:p>
                      <a:r>
                        <a:t>3</a:t>
                      </a:r>
                    </a:p>
                  </a:txBody>
                  <a:tcPr/>
                </a:tc>
                <a:tc>
                  <a:txBody>
                    <a:bodyPr/>
                    <a:lstStyle/>
                    <a:p>
                      <a:r>
                        <a:t>1</a:t>
                      </a:r>
                    </a:p>
                  </a:txBody>
                  <a:tcPr/>
                </a:tc>
              </a:tr>
              <a:tr h="304800">
                <a:tc>
                  <a:txBody>
                    <a:bodyPr/>
                    <a:lstStyle/>
                    <a:p>
                      <a:r>
                        <a:t>Total</a:t>
                      </a:r>
                    </a:p>
                  </a:txBody>
                  <a:tcPr/>
                </a:tc>
                <a:tc>
                  <a:txBody>
                    <a:bodyPr/>
                    <a:lstStyle/>
                    <a:p>
                      <a:r>
                        <a:t>19</a:t>
                      </a:r>
                    </a:p>
                  </a:txBody>
                  <a:tcPr/>
                </a:tc>
                <a:tc>
                  <a:txBody>
                    <a:bodyPr/>
                    <a:lstStyle/>
                    <a:p>
                      <a:r>
                        <a:t>9</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1800" b="1"/>
              <a:t>While responding or taking actions, the ability to monitor one’s own feelings along with being considerate of other’s feeling will contribute to better ‘Emotional Quotient/Mental Health’. Which of these statements do you relate with most often?</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a:t>
                      </a:r>
                    </a:p>
                  </a:txBody>
                  <a:tcPr/>
                </a:tc>
                <a:tc>
                  <a:txBody>
                    <a:bodyPr/>
                    <a:lstStyle/>
                    <a:p>
                      <a:r>
                        <a:t>M</a:t>
                      </a:r>
                    </a:p>
                  </a:txBody>
                  <a:tcPr/>
                </a:tc>
              </a:tr>
              <a:tr h="365760">
                <a:tc>
                  <a:txBody>
                    <a:bodyPr/>
                    <a:lstStyle/>
                    <a:p>
                      <a:r>
                        <a:t>I am only mindful of how ‘I’ feel</a:t>
                      </a:r>
                    </a:p>
                  </a:txBody>
                  <a:tcPr/>
                </a:tc>
                <a:tc>
                  <a:txBody>
                    <a:bodyPr/>
                    <a:lstStyle/>
                    <a:p>
                      <a:r>
                        <a:t>0</a:t>
                      </a:r>
                    </a:p>
                  </a:txBody>
                  <a:tcPr/>
                </a:tc>
                <a:tc>
                  <a:txBody>
                    <a:bodyPr/>
                    <a:lstStyle/>
                    <a:p>
                      <a:r>
                        <a:t>0</a:t>
                      </a:r>
                    </a:p>
                  </a:txBody>
                  <a:tcPr/>
                </a:tc>
              </a:tr>
              <a:tr h="365760">
                <a:tc>
                  <a:txBody>
                    <a:bodyPr/>
                    <a:lstStyle/>
                    <a:p>
                      <a:r>
                        <a:t>I am only mindful of how ‘others’ feel</a:t>
                      </a:r>
                    </a:p>
                  </a:txBody>
                  <a:tcPr/>
                </a:tc>
                <a:tc>
                  <a:txBody>
                    <a:bodyPr/>
                    <a:lstStyle/>
                    <a:p>
                      <a:r>
                        <a:t>2</a:t>
                      </a:r>
                    </a:p>
                  </a:txBody>
                  <a:tcPr/>
                </a:tc>
                <a:tc>
                  <a:txBody>
                    <a:bodyPr/>
                    <a:lstStyle/>
                    <a:p>
                      <a:r>
                        <a:t>0</a:t>
                      </a:r>
                    </a:p>
                  </a:txBody>
                  <a:tcPr/>
                </a:tc>
              </a:tr>
              <a:tr h="365760">
                <a:tc>
                  <a:txBody>
                    <a:bodyPr/>
                    <a:lstStyle/>
                    <a:p>
                      <a:r>
                        <a:t>I am considerate of ‘mine’ as well as ‘others’ feelings</a:t>
                      </a:r>
                    </a:p>
                  </a:txBody>
                  <a:tcPr/>
                </a:tc>
                <a:tc>
                  <a:txBody>
                    <a:bodyPr/>
                    <a:lstStyle/>
                    <a:p>
                      <a:r>
                        <a:t>18</a:t>
                      </a:r>
                    </a:p>
                  </a:txBody>
                  <a:tcPr/>
                </a:tc>
                <a:tc>
                  <a:txBody>
                    <a:bodyPr/>
                    <a:lstStyle/>
                    <a:p>
                      <a:r>
                        <a:t>10</a:t>
                      </a:r>
                    </a:p>
                  </a:txBody>
                  <a:tcPr/>
                </a:tc>
              </a:tr>
              <a:tr h="365760">
                <a:tc>
                  <a:txBody>
                    <a:bodyPr/>
                    <a:lstStyle/>
                    <a:p>
                      <a:r>
                        <a:t>Total</a:t>
                      </a:r>
                    </a:p>
                  </a:txBody>
                  <a:tcPr/>
                </a:tc>
                <a:tc>
                  <a:txBody>
                    <a:bodyPr/>
                    <a:lstStyle/>
                    <a:p>
                      <a:r>
                        <a:t>20</a:t>
                      </a:r>
                    </a:p>
                  </a:txBody>
                  <a:tcPr/>
                </a:tc>
                <a:tc>
                  <a:txBody>
                    <a:bodyPr/>
                    <a:lstStyle/>
                    <a:p>
                      <a:r>
                        <a:t>10</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What is ‘being kind’ in a professional environment?</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a:t>
                      </a:r>
                    </a:p>
                  </a:txBody>
                  <a:tcPr/>
                </a:tc>
                <a:tc>
                  <a:txBody>
                    <a:bodyPr/>
                    <a:lstStyle/>
                    <a:p>
                      <a:r>
                        <a:t>M</a:t>
                      </a:r>
                    </a:p>
                  </a:txBody>
                  <a:tcPr/>
                </a:tc>
              </a:tr>
              <a:tr h="365760">
                <a:tc>
                  <a:txBody>
                    <a:bodyPr/>
                    <a:lstStyle/>
                    <a:p>
                      <a:r>
                        <a:t>Kindness doesn't matter</a:t>
                      </a:r>
                    </a:p>
                  </a:txBody>
                  <a:tcPr/>
                </a:tc>
                <a:tc>
                  <a:txBody>
                    <a:bodyPr/>
                    <a:lstStyle/>
                    <a:p>
                      <a:r>
                        <a:t>1</a:t>
                      </a:r>
                    </a:p>
                  </a:txBody>
                  <a:tcPr/>
                </a:tc>
                <a:tc>
                  <a:txBody>
                    <a:bodyPr/>
                    <a:lstStyle/>
                    <a:p>
                      <a:r>
                        <a:t>2</a:t>
                      </a:r>
                    </a:p>
                  </a:txBody>
                  <a:tcPr/>
                </a:tc>
              </a:tr>
              <a:tr h="365760">
                <a:tc>
                  <a:txBody>
                    <a:bodyPr/>
                    <a:lstStyle/>
                    <a:p>
                      <a:r>
                        <a:t>I don't know</a:t>
                      </a:r>
                    </a:p>
                  </a:txBody>
                  <a:tcPr/>
                </a:tc>
                <a:tc>
                  <a:txBody>
                    <a:bodyPr/>
                    <a:lstStyle/>
                    <a:p>
                      <a:r>
                        <a:t>4</a:t>
                      </a:r>
                    </a:p>
                  </a:txBody>
                  <a:tcPr/>
                </a:tc>
                <a:tc>
                  <a:txBody>
                    <a:bodyPr/>
                    <a:lstStyle/>
                    <a:p>
                      <a:r>
                        <a:t>0</a:t>
                      </a:r>
                    </a:p>
                  </a:txBody>
                  <a:tcPr/>
                </a:tc>
              </a:tr>
              <a:tr h="365760">
                <a:tc>
                  <a:txBody>
                    <a:bodyPr/>
                    <a:lstStyle/>
                    <a:p>
                      <a:r>
                        <a:t>For emotional connect and win-win outcome</a:t>
                      </a:r>
                    </a:p>
                  </a:txBody>
                  <a:tcPr/>
                </a:tc>
                <a:tc>
                  <a:txBody>
                    <a:bodyPr/>
                    <a:lstStyle/>
                    <a:p>
                      <a:r>
                        <a:t>16</a:t>
                      </a:r>
                    </a:p>
                  </a:txBody>
                  <a:tcPr/>
                </a:tc>
                <a:tc>
                  <a:txBody>
                    <a:bodyPr/>
                    <a:lstStyle/>
                    <a:p>
                      <a:r>
                        <a:t>7</a:t>
                      </a:r>
                    </a:p>
                  </a:txBody>
                  <a:tcPr/>
                </a:tc>
              </a:tr>
              <a:tr h="365760">
                <a:tc>
                  <a:txBody>
                    <a:bodyPr/>
                    <a:lstStyle/>
                    <a:p>
                      <a:r>
                        <a:t>Total</a:t>
                      </a:r>
                    </a:p>
                  </a:txBody>
                  <a:tcPr/>
                </a:tc>
                <a:tc>
                  <a:txBody>
                    <a:bodyPr/>
                    <a:lstStyle/>
                    <a:p>
                      <a:r>
                        <a:t>21</a:t>
                      </a:r>
                    </a:p>
                  </a:txBody>
                  <a:tcPr/>
                </a:tc>
                <a:tc>
                  <a:txBody>
                    <a:bodyPr/>
                    <a:lstStyle/>
                    <a:p>
                      <a:r>
                        <a:t>9</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1800" b="1"/>
              <a:t>Research suggests people with positive self-talk may have mental skills that allow them to solve problems, think differently, and be more efficient at coping with hardships or challenges. How do you relate to this statement?</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a:t>
                      </a:r>
                    </a:p>
                  </a:txBody>
                  <a:tcPr/>
                </a:tc>
                <a:tc>
                  <a:txBody>
                    <a:bodyPr/>
                    <a:lstStyle/>
                    <a:p>
                      <a:r>
                        <a:t>M</a:t>
                      </a:r>
                    </a:p>
                  </a:txBody>
                  <a:tcPr/>
                </a:tc>
              </a:tr>
              <a:tr h="365760">
                <a:tc>
                  <a:txBody>
                    <a:bodyPr/>
                    <a:lstStyle/>
                    <a:p>
                      <a:r>
                        <a:t>Often, I involve in positive self-talk</a:t>
                      </a:r>
                    </a:p>
                  </a:txBody>
                  <a:tcPr/>
                </a:tc>
                <a:tc>
                  <a:txBody>
                    <a:bodyPr/>
                    <a:lstStyle/>
                    <a:p>
                      <a:r>
                        <a:t>10</a:t>
                      </a:r>
                    </a:p>
                  </a:txBody>
                  <a:tcPr/>
                </a:tc>
                <a:tc>
                  <a:txBody>
                    <a:bodyPr/>
                    <a:lstStyle/>
                    <a:p>
                      <a:r>
                        <a:t>6</a:t>
                      </a:r>
                    </a:p>
                  </a:txBody>
                  <a:tcPr/>
                </a:tc>
              </a:tr>
              <a:tr h="365760">
                <a:tc>
                  <a:txBody>
                    <a:bodyPr/>
                    <a:lstStyle/>
                    <a:p>
                      <a:r>
                        <a:t>I can easily switch from negative to positive self-talk</a:t>
                      </a:r>
                    </a:p>
                  </a:txBody>
                  <a:tcPr/>
                </a:tc>
                <a:tc>
                  <a:txBody>
                    <a:bodyPr/>
                    <a:lstStyle/>
                    <a:p>
                      <a:r>
                        <a:t>6</a:t>
                      </a:r>
                    </a:p>
                  </a:txBody>
                  <a:tcPr/>
                </a:tc>
                <a:tc>
                  <a:txBody>
                    <a:bodyPr/>
                    <a:lstStyle/>
                    <a:p>
                      <a:r>
                        <a:t>1</a:t>
                      </a:r>
                    </a:p>
                  </a:txBody>
                  <a:tcPr/>
                </a:tc>
              </a:tr>
              <a:tr h="365760">
                <a:tc>
                  <a:txBody>
                    <a:bodyPr/>
                    <a:lstStyle/>
                    <a:p>
                      <a:r>
                        <a:t>I observe myself getting lost in self-doubt</a:t>
                      </a:r>
                    </a:p>
                  </a:txBody>
                  <a:tcPr/>
                </a:tc>
                <a:tc>
                  <a:txBody>
                    <a:bodyPr/>
                    <a:lstStyle/>
                    <a:p>
                      <a:r>
                        <a:t>1</a:t>
                      </a:r>
                    </a:p>
                  </a:txBody>
                  <a:tcPr/>
                </a:tc>
                <a:tc>
                  <a:txBody>
                    <a:bodyPr/>
                    <a:lstStyle/>
                    <a:p>
                      <a:r>
                        <a:t>0</a:t>
                      </a:r>
                    </a:p>
                  </a:txBody>
                  <a:tcPr/>
                </a:tc>
              </a:tr>
              <a:tr h="365760">
                <a:tc>
                  <a:txBody>
                    <a:bodyPr/>
                    <a:lstStyle/>
                    <a:p>
                      <a:r>
                        <a:t>Total</a:t>
                      </a:r>
                    </a:p>
                  </a:txBody>
                  <a:tcPr/>
                </a:tc>
                <a:tc>
                  <a:txBody>
                    <a:bodyPr/>
                    <a:lstStyle/>
                    <a:p>
                      <a:r>
                        <a:t>17</a:t>
                      </a:r>
                    </a:p>
                  </a:txBody>
                  <a:tcPr/>
                </a:tc>
                <a:tc>
                  <a:txBody>
                    <a:bodyPr/>
                    <a:lstStyle/>
                    <a:p>
                      <a:r>
                        <a:t>7</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1800" b="1"/>
              <a:t>Positive self-talk reframes the way we look at stressful situations and how we can approach them → Going from “this is too difficult” to “I can do this!”. Which zone are you in most of the times?</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a:t>
                      </a:r>
                    </a:p>
                  </a:txBody>
                  <a:tcPr/>
                </a:tc>
                <a:tc>
                  <a:txBody>
                    <a:bodyPr/>
                    <a:lstStyle/>
                    <a:p>
                      <a:r>
                        <a:t>M</a:t>
                      </a:r>
                    </a:p>
                  </a:txBody>
                  <a:tcPr/>
                </a:tc>
              </a:tr>
              <a:tr h="365760">
                <a:tc>
                  <a:txBody>
                    <a:bodyPr/>
                    <a:lstStyle/>
                    <a:p>
                      <a:r>
                        <a:t>This is too difficult</a:t>
                      </a:r>
                    </a:p>
                  </a:txBody>
                  <a:tcPr/>
                </a:tc>
                <a:tc>
                  <a:txBody>
                    <a:bodyPr/>
                    <a:lstStyle/>
                    <a:p>
                      <a:r>
                        <a:t>1</a:t>
                      </a:r>
                    </a:p>
                  </a:txBody>
                  <a:tcPr/>
                </a:tc>
                <a:tc>
                  <a:txBody>
                    <a:bodyPr/>
                    <a:lstStyle/>
                    <a:p>
                      <a:r>
                        <a:t>0</a:t>
                      </a:r>
                    </a:p>
                  </a:txBody>
                  <a:tcPr/>
                </a:tc>
              </a:tr>
              <a:tr h="365760">
                <a:tc>
                  <a:txBody>
                    <a:bodyPr/>
                    <a:lstStyle/>
                    <a:p>
                      <a:r>
                        <a:t>I can do this</a:t>
                      </a:r>
                    </a:p>
                  </a:txBody>
                  <a:tcPr/>
                </a:tc>
                <a:tc>
                  <a:txBody>
                    <a:bodyPr/>
                    <a:lstStyle/>
                    <a:p>
                      <a:r>
                        <a:t>12</a:t>
                      </a:r>
                    </a:p>
                  </a:txBody>
                  <a:tcPr/>
                </a:tc>
                <a:tc>
                  <a:txBody>
                    <a:bodyPr/>
                    <a:lstStyle/>
                    <a:p>
                      <a:r>
                        <a:t>6</a:t>
                      </a:r>
                    </a:p>
                  </a:txBody>
                  <a:tcPr/>
                </a:tc>
              </a:tr>
              <a:tr h="365760">
                <a:tc>
                  <a:txBody>
                    <a:bodyPr/>
                    <a:lstStyle/>
                    <a:p>
                      <a:r>
                        <a:t>Shuffling between the two</a:t>
                      </a:r>
                    </a:p>
                  </a:txBody>
                  <a:tcPr/>
                </a:tc>
                <a:tc>
                  <a:txBody>
                    <a:bodyPr/>
                    <a:lstStyle/>
                    <a:p>
                      <a:r>
                        <a:t>4</a:t>
                      </a:r>
                    </a:p>
                  </a:txBody>
                  <a:tcPr/>
                </a:tc>
                <a:tc>
                  <a:txBody>
                    <a:bodyPr/>
                    <a:lstStyle/>
                    <a:p>
                      <a:r>
                        <a:t>1</a:t>
                      </a:r>
                    </a:p>
                  </a:txBody>
                  <a:tcPr/>
                </a:tc>
              </a:tr>
              <a:tr h="365760">
                <a:tc>
                  <a:txBody>
                    <a:bodyPr/>
                    <a:lstStyle/>
                    <a:p>
                      <a:r>
                        <a:t>Total</a:t>
                      </a:r>
                    </a:p>
                  </a:txBody>
                  <a:tcPr/>
                </a:tc>
                <a:tc>
                  <a:txBody>
                    <a:bodyPr/>
                    <a:lstStyle/>
                    <a:p>
                      <a:r>
                        <a:t>17</a:t>
                      </a:r>
                    </a:p>
                  </a:txBody>
                  <a:tcPr/>
                </a:tc>
                <a:tc>
                  <a:txBody>
                    <a:bodyPr/>
                    <a:lstStyle/>
                    <a:p>
                      <a:r>
                        <a:t>7</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Pick the right sentence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457200">
                <a:tc>
                  <a:txBody>
                    <a:bodyPr/>
                    <a:lstStyle/>
                    <a:p>
                      <a:r>
                        <a:t>Response</a:t>
                      </a:r>
                    </a:p>
                  </a:txBody>
                  <a:tcPr/>
                </a:tc>
                <a:tc>
                  <a:txBody>
                    <a:bodyPr/>
                    <a:lstStyle/>
                    <a:p>
                      <a:r>
                        <a:t>S</a:t>
                      </a:r>
                    </a:p>
                  </a:txBody>
                  <a:tcPr/>
                </a:tc>
                <a:tc>
                  <a:txBody>
                    <a:bodyPr/>
                    <a:lstStyle/>
                    <a:p>
                      <a:r>
                        <a:t>M</a:t>
                      </a:r>
                    </a:p>
                  </a:txBody>
                  <a:tcPr/>
                </a:tc>
              </a:tr>
              <a:tr h="457200">
                <a:tc>
                  <a:txBody>
                    <a:bodyPr/>
                    <a:lstStyle/>
                    <a:p>
                      <a:r>
                        <a:t>Me and my colleague have checked the documents.</a:t>
                      </a:r>
                    </a:p>
                  </a:txBody>
                  <a:tcPr/>
                </a:tc>
                <a:tc>
                  <a:txBody>
                    <a:bodyPr/>
                    <a:lstStyle/>
                    <a:p>
                      <a:r>
                        <a:t>10</a:t>
                      </a:r>
                    </a:p>
                  </a:txBody>
                  <a:tcPr/>
                </a:tc>
                <a:tc>
                  <a:txBody>
                    <a:bodyPr/>
                    <a:lstStyle/>
                    <a:p>
                      <a:r>
                        <a:t>3</a:t>
                      </a:r>
                    </a:p>
                  </a:txBody>
                  <a:tcPr/>
                </a:tc>
              </a:tr>
              <a:tr h="457200">
                <a:tc>
                  <a:txBody>
                    <a:bodyPr/>
                    <a:lstStyle/>
                    <a:p>
                      <a:r>
                        <a:t>My colleague and I have checked the documents.</a:t>
                      </a:r>
                    </a:p>
                  </a:txBody>
                  <a:tcPr/>
                </a:tc>
                <a:tc>
                  <a:txBody>
                    <a:bodyPr/>
                    <a:lstStyle/>
                    <a:p>
                      <a:r>
                        <a:t>8</a:t>
                      </a:r>
                    </a:p>
                  </a:txBody>
                  <a:tcPr/>
                </a:tc>
                <a:tc>
                  <a:txBody>
                    <a:bodyPr/>
                    <a:lstStyle/>
                    <a:p>
                      <a:r>
                        <a:t>6</a:t>
                      </a:r>
                    </a:p>
                  </a:txBody>
                  <a:tcPr/>
                </a:tc>
              </a:tr>
              <a:tr h="457200">
                <a:tc>
                  <a:txBody>
                    <a:bodyPr/>
                    <a:lstStyle/>
                    <a:p>
                      <a:r>
                        <a:t>Total</a:t>
                      </a:r>
                    </a:p>
                  </a:txBody>
                  <a:tcPr/>
                </a:tc>
                <a:tc>
                  <a:txBody>
                    <a:bodyPr/>
                    <a:lstStyle/>
                    <a:p>
                      <a:r>
                        <a:t>18</a:t>
                      </a:r>
                    </a:p>
                  </a:txBody>
                  <a:tcPr/>
                </a:tc>
                <a:tc>
                  <a:txBody>
                    <a:bodyPr/>
                    <a:lstStyle/>
                    <a:p>
                      <a:r>
                        <a:t>9</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Pick the right sentence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457200">
                <a:tc>
                  <a:txBody>
                    <a:bodyPr/>
                    <a:lstStyle/>
                    <a:p>
                      <a:r>
                        <a:t>Response</a:t>
                      </a:r>
                    </a:p>
                  </a:txBody>
                  <a:tcPr/>
                </a:tc>
                <a:tc>
                  <a:txBody>
                    <a:bodyPr/>
                    <a:lstStyle/>
                    <a:p>
                      <a:r>
                        <a:t>S</a:t>
                      </a:r>
                    </a:p>
                  </a:txBody>
                  <a:tcPr/>
                </a:tc>
                <a:tc>
                  <a:txBody>
                    <a:bodyPr/>
                    <a:lstStyle/>
                    <a:p>
                      <a:r>
                        <a:t>M</a:t>
                      </a:r>
                    </a:p>
                  </a:txBody>
                  <a:tcPr/>
                </a:tc>
              </a:tr>
              <a:tr h="457200">
                <a:tc>
                  <a:txBody>
                    <a:bodyPr/>
                    <a:lstStyle/>
                    <a:p>
                      <a:r>
                        <a:t>I am Raghav</a:t>
                      </a:r>
                    </a:p>
                  </a:txBody>
                  <a:tcPr/>
                </a:tc>
                <a:tc>
                  <a:txBody>
                    <a:bodyPr/>
                    <a:lstStyle/>
                    <a:p>
                      <a:r>
                        <a:t>7</a:t>
                      </a:r>
                    </a:p>
                  </a:txBody>
                  <a:tcPr/>
                </a:tc>
                <a:tc>
                  <a:txBody>
                    <a:bodyPr/>
                    <a:lstStyle/>
                    <a:p>
                      <a:r>
                        <a:t>3</a:t>
                      </a:r>
                    </a:p>
                  </a:txBody>
                  <a:tcPr/>
                </a:tc>
              </a:tr>
              <a:tr h="457200">
                <a:tc>
                  <a:txBody>
                    <a:bodyPr/>
                    <a:lstStyle/>
                    <a:p>
                      <a:r>
                        <a:t>My self Raghav</a:t>
                      </a:r>
                    </a:p>
                  </a:txBody>
                  <a:tcPr/>
                </a:tc>
                <a:tc>
                  <a:txBody>
                    <a:bodyPr/>
                    <a:lstStyle/>
                    <a:p>
                      <a:r>
                        <a:t>13</a:t>
                      </a:r>
                    </a:p>
                  </a:txBody>
                  <a:tcPr/>
                </a:tc>
                <a:tc>
                  <a:txBody>
                    <a:bodyPr/>
                    <a:lstStyle/>
                    <a:p>
                      <a:r>
                        <a:t>7</a:t>
                      </a:r>
                    </a:p>
                  </a:txBody>
                  <a:tcPr/>
                </a:tc>
              </a:tr>
              <a:tr h="457200">
                <a:tc>
                  <a:txBody>
                    <a:bodyPr/>
                    <a:lstStyle/>
                    <a:p>
                      <a:r>
                        <a:t>Total</a:t>
                      </a:r>
                    </a:p>
                  </a:txBody>
                  <a:tcPr/>
                </a:tc>
                <a:tc>
                  <a:txBody>
                    <a:bodyPr/>
                    <a:lstStyle/>
                    <a:p>
                      <a:r>
                        <a:t>20</a:t>
                      </a:r>
                    </a:p>
                  </a:txBody>
                  <a:tcPr/>
                </a:tc>
                <a:tc>
                  <a:txBody>
                    <a:bodyPr/>
                    <a:lstStyle/>
                    <a:p>
                      <a:r>
                        <a:t>10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Pick the right sentence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a:t>
                      </a:r>
                    </a:p>
                  </a:txBody>
                  <a:tcPr/>
                </a:tc>
                <a:tc>
                  <a:txBody>
                    <a:bodyPr/>
                    <a:lstStyle/>
                    <a:p>
                      <a:r>
                        <a:t>M</a:t>
                      </a:r>
                    </a:p>
                  </a:txBody>
                  <a:tcPr/>
                </a:tc>
              </a:tr>
              <a:tr h="365760">
                <a:tc>
                  <a:txBody>
                    <a:bodyPr/>
                    <a:lstStyle/>
                    <a:p>
                      <a:r>
                        <a:t>Let's talk</a:t>
                      </a:r>
                    </a:p>
                  </a:txBody>
                  <a:tcPr/>
                </a:tc>
                <a:tc>
                  <a:txBody>
                    <a:bodyPr/>
                    <a:lstStyle/>
                    <a:p>
                      <a:r>
                        <a:t>4</a:t>
                      </a:r>
                    </a:p>
                  </a:txBody>
                  <a:tcPr/>
                </a:tc>
                <a:tc>
                  <a:txBody>
                    <a:bodyPr/>
                    <a:lstStyle/>
                    <a:p>
                      <a:r>
                        <a:t>0</a:t>
                      </a:r>
                    </a:p>
                  </a:txBody>
                  <a:tcPr/>
                </a:tc>
              </a:tr>
              <a:tr h="365760">
                <a:tc>
                  <a:txBody>
                    <a:bodyPr/>
                    <a:lstStyle/>
                    <a:p>
                      <a:r>
                        <a:t>Let's have a chat</a:t>
                      </a:r>
                    </a:p>
                  </a:txBody>
                  <a:tcPr/>
                </a:tc>
                <a:tc>
                  <a:txBody>
                    <a:bodyPr/>
                    <a:lstStyle/>
                    <a:p>
                      <a:r>
                        <a:t>1</a:t>
                      </a:r>
                    </a:p>
                  </a:txBody>
                  <a:tcPr/>
                </a:tc>
                <a:tc>
                  <a:txBody>
                    <a:bodyPr/>
                    <a:lstStyle/>
                    <a:p>
                      <a:r>
                        <a:t>0</a:t>
                      </a:r>
                    </a:p>
                  </a:txBody>
                  <a:tcPr/>
                </a:tc>
              </a:tr>
              <a:tr h="365760">
                <a:tc>
                  <a:txBody>
                    <a:bodyPr/>
                    <a:lstStyle/>
                    <a:p>
                      <a:r>
                        <a:t>Let's discuss</a:t>
                      </a:r>
                    </a:p>
                  </a:txBody>
                  <a:tcPr/>
                </a:tc>
                <a:tc>
                  <a:txBody>
                    <a:bodyPr/>
                    <a:lstStyle/>
                    <a:p>
                      <a:r>
                        <a:t>15</a:t>
                      </a:r>
                    </a:p>
                  </a:txBody>
                  <a:tcPr/>
                </a:tc>
                <a:tc>
                  <a:txBody>
                    <a:bodyPr/>
                    <a:lstStyle/>
                    <a:p>
                      <a:r>
                        <a:t>10</a:t>
                      </a:r>
                    </a:p>
                  </a:txBody>
                  <a:tcPr/>
                </a:tc>
              </a:tr>
              <a:tr h="365760">
                <a:tc>
                  <a:txBody>
                    <a:bodyPr/>
                    <a:lstStyle/>
                    <a:p>
                      <a:r>
                        <a:t>Total</a:t>
                      </a:r>
                    </a:p>
                  </a:txBody>
                  <a:tcPr/>
                </a:tc>
                <a:tc>
                  <a:txBody>
                    <a:bodyPr/>
                    <a:lstStyle/>
                    <a:p>
                      <a:r>
                        <a:t>20</a:t>
                      </a:r>
                    </a:p>
                  </a:txBody>
                  <a:tcPr/>
                </a:tc>
                <a:tc>
                  <a:txBody>
                    <a:bodyPr/>
                    <a:lstStyle/>
                    <a:p>
                      <a:r>
                        <a:t>10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4400" b="1"/>
              <a:t>Learn Status</a:t>
            </a:r>
          </a:p>
        </p:txBody>
      </p:sp>
      <p:graphicFrame>
        <p:nvGraphicFramePr>
          <p:cNvPr id="4" name="Table 3"/>
          <p:cNvGraphicFramePr>
            <a:graphicFrameLocks noGrp="1"/>
          </p:cNvGraphicFramePr>
          <p:nvPr/>
        </p:nvGraphicFramePr>
        <p:xfrm>
          <a:off x="182880" y="1371600"/>
          <a:ext cx="8778240" cy="1828800"/>
        </p:xfrm>
        <a:graphic>
          <a:graphicData uri="http://schemas.openxmlformats.org/drawingml/2006/table">
            <a:tbl>
              <a:tblPr firstRow="1" bandRow="1">
                <a:tableStyleId>{5C22544A-7EE6-4342-B048-85BDC9FD1C3A}</a:tableStyleId>
              </a:tblPr>
              <a:tblGrid>
                <a:gridCol w="1463040"/>
                <a:gridCol w="1463040"/>
                <a:gridCol w="1463040"/>
                <a:gridCol w="1463040"/>
                <a:gridCol w="1463040"/>
                <a:gridCol w="1463040"/>
              </a:tblGrid>
              <a:tr h="457200">
                <a:tc>
                  <a:txBody>
                    <a:bodyPr/>
                    <a:lstStyle/>
                    <a:p/>
                  </a:txBody>
                  <a:tcPr/>
                </a:tc>
                <a:tc>
                  <a:txBody>
                    <a:bodyPr/>
                    <a:lstStyle/>
                    <a:p>
                      <a:r>
                        <a:t>Communication Skills</a:t>
                      </a:r>
                    </a:p>
                  </a:txBody>
                  <a:tcPr/>
                </a:tc>
                <a:tc>
                  <a:txBody>
                    <a:bodyPr/>
                    <a:lstStyle/>
                    <a:p>
                      <a:r>
                        <a:t>First Impressions</a:t>
                      </a:r>
                    </a:p>
                  </a:txBody>
                  <a:tcPr/>
                </a:tc>
                <a:tc>
                  <a:txBody>
                    <a:bodyPr/>
                    <a:lstStyle/>
                    <a:p>
                      <a:r>
                        <a:t>Grooming English</a:t>
                      </a:r>
                    </a:p>
                  </a:txBody>
                  <a:tcPr/>
                </a:tc>
                <a:tc>
                  <a:txBody>
                    <a:bodyPr/>
                    <a:lstStyle/>
                    <a:p>
                      <a:r>
                        <a:t>Induction</a:t>
                      </a:r>
                    </a:p>
                  </a:txBody>
                  <a:tcPr/>
                </a:tc>
                <a:tc>
                  <a:txBody>
                    <a:bodyPr/>
                    <a:lstStyle/>
                    <a:p>
                      <a:r>
                        <a:t>Interpersonal Skills</a:t>
                      </a:r>
                    </a:p>
                  </a:txBody>
                  <a:tcPr/>
                </a:tc>
              </a:tr>
              <a:tr h="457200">
                <a:tc>
                  <a:txBody>
                    <a:bodyPr/>
                    <a:lstStyle/>
                    <a:p>
                      <a:r>
                        <a:t>M</a:t>
                      </a:r>
                    </a:p>
                  </a:txBody>
                  <a:tcPr/>
                </a:tc>
                <a:tc>
                  <a:txBody>
                    <a:bodyPr/>
                    <a:lstStyle/>
                    <a:p>
                      <a:r>
                        <a:t>81</a:t>
                      </a:r>
                    </a:p>
                  </a:txBody>
                  <a:tcPr/>
                </a:tc>
                <a:tc>
                  <a:txBody>
                    <a:bodyPr/>
                    <a:lstStyle/>
                    <a:p>
                      <a:r>
                        <a:t>1629</a:t>
                      </a:r>
                    </a:p>
                  </a:txBody>
                  <a:tcPr/>
                </a:tc>
                <a:tc>
                  <a:txBody>
                    <a:bodyPr/>
                    <a:lstStyle/>
                    <a:p>
                      <a:r>
                        <a:t>291</a:t>
                      </a:r>
                    </a:p>
                  </a:txBody>
                  <a:tcPr/>
                </a:tc>
                <a:tc>
                  <a:txBody>
                    <a:bodyPr/>
                    <a:lstStyle/>
                    <a:p>
                      <a:r>
                        <a:t>433</a:t>
                      </a:r>
                    </a:p>
                  </a:txBody>
                  <a:tcPr/>
                </a:tc>
                <a:tc>
                  <a:txBody>
                    <a:bodyPr/>
                    <a:lstStyle/>
                    <a:p>
                      <a:r>
                        <a:t>14</a:t>
                      </a:r>
                    </a:p>
                  </a:txBody>
                  <a:tcPr/>
                </a:tc>
              </a:tr>
              <a:tr h="457200">
                <a:tc>
                  <a:txBody>
                    <a:bodyPr/>
                    <a:lstStyle/>
                    <a:p>
                      <a:r>
                        <a:t>S</a:t>
                      </a:r>
                    </a:p>
                  </a:txBody>
                  <a:tcPr/>
                </a:tc>
                <a:tc>
                  <a:txBody>
                    <a:bodyPr/>
                    <a:lstStyle/>
                    <a:p>
                      <a:r>
                        <a:t>245</a:t>
                      </a:r>
                    </a:p>
                  </a:txBody>
                  <a:tcPr/>
                </a:tc>
                <a:tc>
                  <a:txBody>
                    <a:bodyPr/>
                    <a:lstStyle/>
                    <a:p>
                      <a:r>
                        <a:t>243</a:t>
                      </a:r>
                    </a:p>
                  </a:txBody>
                  <a:tcPr/>
                </a:tc>
                <a:tc>
                  <a:txBody>
                    <a:bodyPr/>
                    <a:lstStyle/>
                    <a:p>
                      <a:r>
                        <a:t>0</a:t>
                      </a:r>
                    </a:p>
                  </a:txBody>
                  <a:tcPr/>
                </a:tc>
                <a:tc>
                  <a:txBody>
                    <a:bodyPr/>
                    <a:lstStyle/>
                    <a:p>
                      <a:r>
                        <a:t>30</a:t>
                      </a:r>
                    </a:p>
                  </a:txBody>
                  <a:tcPr/>
                </a:tc>
                <a:tc>
                  <a:txBody>
                    <a:bodyPr/>
                    <a:lstStyle/>
                    <a:p>
                      <a:r>
                        <a:t>90</a:t>
                      </a:r>
                    </a:p>
                  </a:txBody>
                  <a:tcPr/>
                </a:tc>
              </a:tr>
              <a:tr h="457200">
                <a:tc>
                  <a:txBody>
                    <a:bodyPr/>
                    <a:lstStyle/>
                    <a:p>
                      <a:r>
                        <a:t>Total</a:t>
                      </a:r>
                    </a:p>
                  </a:txBody>
                  <a:tcPr/>
                </a:tc>
                <a:tc>
                  <a:txBody>
                    <a:bodyPr/>
                    <a:lstStyle/>
                    <a:p>
                      <a:r>
                        <a:t>326</a:t>
                      </a:r>
                    </a:p>
                  </a:txBody>
                  <a:tcPr/>
                </a:tc>
                <a:tc>
                  <a:txBody>
                    <a:bodyPr/>
                    <a:lstStyle/>
                    <a:p>
                      <a:r>
                        <a:t>1872</a:t>
                      </a:r>
                    </a:p>
                  </a:txBody>
                  <a:tcPr/>
                </a:tc>
                <a:tc>
                  <a:txBody>
                    <a:bodyPr/>
                    <a:lstStyle/>
                    <a:p>
                      <a:r>
                        <a:t>291</a:t>
                      </a:r>
                    </a:p>
                  </a:txBody>
                  <a:tcPr/>
                </a:tc>
                <a:tc>
                  <a:txBody>
                    <a:bodyPr/>
                    <a:lstStyle/>
                    <a:p>
                      <a:r>
                        <a:t>463</a:t>
                      </a:r>
                    </a:p>
                  </a:txBody>
                  <a:tcPr/>
                </a:tc>
                <a:tc>
                  <a:txBody>
                    <a:bodyPr/>
                    <a:lstStyle/>
                    <a:p>
                      <a:r>
                        <a:t>104</a:t>
                      </a:r>
                    </a:p>
                  </a:txBody>
                  <a:tcPr/>
                </a:tc>
              </a:tr>
            </a:tbl>
          </a:graphicData>
        </a:graphic>
      </p:graphicFrame>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Pick the right sentence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457200">
                <a:tc>
                  <a:txBody>
                    <a:bodyPr/>
                    <a:lstStyle/>
                    <a:p>
                      <a:r>
                        <a:t>Response</a:t>
                      </a:r>
                    </a:p>
                  </a:txBody>
                  <a:tcPr/>
                </a:tc>
                <a:tc>
                  <a:txBody>
                    <a:bodyPr/>
                    <a:lstStyle/>
                    <a:p>
                      <a:r>
                        <a:t>S</a:t>
                      </a:r>
                    </a:p>
                  </a:txBody>
                  <a:tcPr/>
                </a:tc>
                <a:tc>
                  <a:txBody>
                    <a:bodyPr/>
                    <a:lstStyle/>
                    <a:p>
                      <a:r>
                        <a:t>M</a:t>
                      </a:r>
                    </a:p>
                  </a:txBody>
                  <a:tcPr/>
                </a:tc>
              </a:tr>
              <a:tr h="457200">
                <a:tc>
                  <a:txBody>
                    <a:bodyPr/>
                    <a:lstStyle/>
                    <a:p>
                      <a:r>
                        <a:t>I have to leave at 10 AM in the morning</a:t>
                      </a:r>
                    </a:p>
                  </a:txBody>
                  <a:tcPr/>
                </a:tc>
                <a:tc>
                  <a:txBody>
                    <a:bodyPr/>
                    <a:lstStyle/>
                    <a:p>
                      <a:r>
                        <a:t>4</a:t>
                      </a:r>
                    </a:p>
                  </a:txBody>
                  <a:tcPr/>
                </a:tc>
                <a:tc>
                  <a:txBody>
                    <a:bodyPr/>
                    <a:lstStyle/>
                    <a:p>
                      <a:r>
                        <a:t>2</a:t>
                      </a:r>
                    </a:p>
                  </a:txBody>
                  <a:tcPr/>
                </a:tc>
              </a:tr>
              <a:tr h="457200">
                <a:tc>
                  <a:txBody>
                    <a:bodyPr/>
                    <a:lstStyle/>
                    <a:p>
                      <a:r>
                        <a:t>I have to leave at 10'o clock in the morning</a:t>
                      </a:r>
                    </a:p>
                  </a:txBody>
                  <a:tcPr/>
                </a:tc>
                <a:tc>
                  <a:txBody>
                    <a:bodyPr/>
                    <a:lstStyle/>
                    <a:p>
                      <a:r>
                        <a:t>16</a:t>
                      </a:r>
                    </a:p>
                  </a:txBody>
                  <a:tcPr/>
                </a:tc>
                <a:tc>
                  <a:txBody>
                    <a:bodyPr/>
                    <a:lstStyle/>
                    <a:p>
                      <a:r>
                        <a:t>6</a:t>
                      </a:r>
                    </a:p>
                  </a:txBody>
                  <a:tcPr/>
                </a:tc>
              </a:tr>
              <a:tr h="457200">
                <a:tc>
                  <a:txBody>
                    <a:bodyPr/>
                    <a:lstStyle/>
                    <a:p>
                      <a:r>
                        <a:t>Total</a:t>
                      </a:r>
                    </a:p>
                  </a:txBody>
                  <a:tcPr/>
                </a:tc>
                <a:tc>
                  <a:txBody>
                    <a:bodyPr/>
                    <a:lstStyle/>
                    <a:p>
                      <a:r>
                        <a:t>20</a:t>
                      </a:r>
                    </a:p>
                  </a:txBody>
                  <a:tcPr/>
                </a:tc>
                <a:tc>
                  <a:txBody>
                    <a:bodyPr/>
                    <a:lstStyle/>
                    <a:p>
                      <a:r>
                        <a:t>8</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Pick the right sentence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457200">
                <a:tc>
                  <a:txBody>
                    <a:bodyPr/>
                    <a:lstStyle/>
                    <a:p>
                      <a:r>
                        <a:t>Response</a:t>
                      </a:r>
                    </a:p>
                  </a:txBody>
                  <a:tcPr/>
                </a:tc>
                <a:tc>
                  <a:txBody>
                    <a:bodyPr/>
                    <a:lstStyle/>
                    <a:p>
                      <a:r>
                        <a:t>S</a:t>
                      </a:r>
                    </a:p>
                  </a:txBody>
                  <a:tcPr/>
                </a:tc>
                <a:tc>
                  <a:txBody>
                    <a:bodyPr/>
                    <a:lstStyle/>
                    <a:p>
                      <a:r>
                        <a:t>M</a:t>
                      </a:r>
                    </a:p>
                  </a:txBody>
                  <a:tcPr/>
                </a:tc>
              </a:tr>
              <a:tr h="457200">
                <a:tc>
                  <a:txBody>
                    <a:bodyPr/>
                    <a:lstStyle/>
                    <a:p>
                      <a:r>
                        <a:t>I will give the exam</a:t>
                      </a:r>
                    </a:p>
                  </a:txBody>
                  <a:tcPr/>
                </a:tc>
                <a:tc>
                  <a:txBody>
                    <a:bodyPr/>
                    <a:lstStyle/>
                    <a:p>
                      <a:r>
                        <a:t>5</a:t>
                      </a:r>
                    </a:p>
                  </a:txBody>
                  <a:tcPr/>
                </a:tc>
                <a:tc>
                  <a:txBody>
                    <a:bodyPr/>
                    <a:lstStyle/>
                    <a:p>
                      <a:r>
                        <a:t>4</a:t>
                      </a:r>
                    </a:p>
                  </a:txBody>
                  <a:tcPr/>
                </a:tc>
              </a:tr>
              <a:tr h="457200">
                <a:tc>
                  <a:txBody>
                    <a:bodyPr/>
                    <a:lstStyle/>
                    <a:p>
                      <a:r>
                        <a:t>I will take the exam</a:t>
                      </a:r>
                    </a:p>
                  </a:txBody>
                  <a:tcPr/>
                </a:tc>
                <a:tc>
                  <a:txBody>
                    <a:bodyPr/>
                    <a:lstStyle/>
                    <a:p>
                      <a:r>
                        <a:t>13</a:t>
                      </a:r>
                    </a:p>
                  </a:txBody>
                  <a:tcPr/>
                </a:tc>
                <a:tc>
                  <a:txBody>
                    <a:bodyPr/>
                    <a:lstStyle/>
                    <a:p>
                      <a:r>
                        <a:t>3</a:t>
                      </a:r>
                    </a:p>
                  </a:txBody>
                  <a:tcPr/>
                </a:tc>
              </a:tr>
              <a:tr h="457200">
                <a:tc>
                  <a:txBody>
                    <a:bodyPr/>
                    <a:lstStyle/>
                    <a:p>
                      <a:r>
                        <a:t>Total</a:t>
                      </a:r>
                    </a:p>
                  </a:txBody>
                  <a:tcPr/>
                </a:tc>
                <a:tc>
                  <a:txBody>
                    <a:bodyPr/>
                    <a:lstStyle/>
                    <a:p>
                      <a:r>
                        <a:t>18</a:t>
                      </a:r>
                    </a:p>
                  </a:txBody>
                  <a:tcPr/>
                </a:tc>
                <a:tc>
                  <a:txBody>
                    <a:bodyPr/>
                    <a:lstStyle/>
                    <a:p>
                      <a:r>
                        <a:t>7</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Pick the right sentence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457200">
                <a:tc>
                  <a:txBody>
                    <a:bodyPr/>
                    <a:lstStyle/>
                    <a:p>
                      <a:r>
                        <a:t>Response</a:t>
                      </a:r>
                    </a:p>
                  </a:txBody>
                  <a:tcPr/>
                </a:tc>
                <a:tc>
                  <a:txBody>
                    <a:bodyPr/>
                    <a:lstStyle/>
                    <a:p>
                      <a:r>
                        <a:t>S</a:t>
                      </a:r>
                    </a:p>
                  </a:txBody>
                  <a:tcPr/>
                </a:tc>
                <a:tc>
                  <a:txBody>
                    <a:bodyPr/>
                    <a:lstStyle/>
                    <a:p>
                      <a:r>
                        <a:t>M</a:t>
                      </a:r>
                    </a:p>
                  </a:txBody>
                  <a:tcPr/>
                </a:tc>
              </a:tr>
              <a:tr h="457200">
                <a:tc>
                  <a:txBody>
                    <a:bodyPr/>
                    <a:lstStyle/>
                    <a:p>
                      <a:r>
                        <a:t>I will have to attend my Cousin brother's wedding</a:t>
                      </a:r>
                    </a:p>
                  </a:txBody>
                  <a:tcPr/>
                </a:tc>
                <a:tc>
                  <a:txBody>
                    <a:bodyPr/>
                    <a:lstStyle/>
                    <a:p>
                      <a:r>
                        <a:t>3</a:t>
                      </a:r>
                    </a:p>
                  </a:txBody>
                  <a:tcPr/>
                </a:tc>
                <a:tc>
                  <a:txBody>
                    <a:bodyPr/>
                    <a:lstStyle/>
                    <a:p>
                      <a:r>
                        <a:t>5</a:t>
                      </a:r>
                    </a:p>
                  </a:txBody>
                  <a:tcPr/>
                </a:tc>
              </a:tr>
              <a:tr h="457200">
                <a:tc>
                  <a:txBody>
                    <a:bodyPr/>
                    <a:lstStyle/>
                    <a:p>
                      <a:r>
                        <a:t>I will have to attend my Cousin's wedding</a:t>
                      </a:r>
                    </a:p>
                  </a:txBody>
                  <a:tcPr/>
                </a:tc>
                <a:tc>
                  <a:txBody>
                    <a:bodyPr/>
                    <a:lstStyle/>
                    <a:p>
                      <a:r>
                        <a:t>15</a:t>
                      </a:r>
                    </a:p>
                  </a:txBody>
                  <a:tcPr/>
                </a:tc>
                <a:tc>
                  <a:txBody>
                    <a:bodyPr/>
                    <a:lstStyle/>
                    <a:p>
                      <a:r>
                        <a:t>5</a:t>
                      </a:r>
                    </a:p>
                  </a:txBody>
                  <a:tcPr/>
                </a:tc>
              </a:tr>
              <a:tr h="457200">
                <a:tc>
                  <a:txBody>
                    <a:bodyPr/>
                    <a:lstStyle/>
                    <a:p>
                      <a:r>
                        <a:t>Total</a:t>
                      </a:r>
                    </a:p>
                  </a:txBody>
                  <a:tcPr/>
                </a:tc>
                <a:tc>
                  <a:txBody>
                    <a:bodyPr/>
                    <a:lstStyle/>
                    <a:p>
                      <a:r>
                        <a:t>18</a:t>
                      </a:r>
                    </a:p>
                  </a:txBody>
                  <a:tcPr/>
                </a:tc>
                <a:tc>
                  <a:txBody>
                    <a:bodyPr/>
                    <a:lstStyle/>
                    <a:p>
                      <a:r>
                        <a:t>10</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Pick the right sentence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457200">
                <a:tc>
                  <a:txBody>
                    <a:bodyPr/>
                    <a:lstStyle/>
                    <a:p>
                      <a:r>
                        <a:t>Response</a:t>
                      </a:r>
                    </a:p>
                  </a:txBody>
                  <a:tcPr/>
                </a:tc>
                <a:tc>
                  <a:txBody>
                    <a:bodyPr/>
                    <a:lstStyle/>
                    <a:p>
                      <a:r>
                        <a:t>S</a:t>
                      </a:r>
                    </a:p>
                  </a:txBody>
                  <a:tcPr/>
                </a:tc>
                <a:tc>
                  <a:txBody>
                    <a:bodyPr/>
                    <a:lstStyle/>
                    <a:p>
                      <a:r>
                        <a:t>M</a:t>
                      </a:r>
                    </a:p>
                  </a:txBody>
                  <a:tcPr/>
                </a:tc>
              </a:tr>
              <a:tr h="457200">
                <a:tc>
                  <a:txBody>
                    <a:bodyPr/>
                    <a:lstStyle/>
                    <a:p>
                      <a:r>
                        <a:t>We get in the bus/plane</a:t>
                      </a:r>
                    </a:p>
                  </a:txBody>
                  <a:tcPr/>
                </a:tc>
                <a:tc>
                  <a:txBody>
                    <a:bodyPr/>
                    <a:lstStyle/>
                    <a:p>
                      <a:r>
                        <a:t>10</a:t>
                      </a:r>
                    </a:p>
                  </a:txBody>
                  <a:tcPr/>
                </a:tc>
                <a:tc>
                  <a:txBody>
                    <a:bodyPr/>
                    <a:lstStyle/>
                    <a:p>
                      <a:r>
                        <a:t>2</a:t>
                      </a:r>
                    </a:p>
                  </a:txBody>
                  <a:tcPr/>
                </a:tc>
              </a:tr>
              <a:tr h="457200">
                <a:tc>
                  <a:txBody>
                    <a:bodyPr/>
                    <a:lstStyle/>
                    <a:p>
                      <a:r>
                        <a:t>We get on the bus/plane</a:t>
                      </a:r>
                    </a:p>
                  </a:txBody>
                  <a:tcPr/>
                </a:tc>
                <a:tc>
                  <a:txBody>
                    <a:bodyPr/>
                    <a:lstStyle/>
                    <a:p>
                      <a:r>
                        <a:t>7</a:t>
                      </a:r>
                    </a:p>
                  </a:txBody>
                  <a:tcPr/>
                </a:tc>
                <a:tc>
                  <a:txBody>
                    <a:bodyPr/>
                    <a:lstStyle/>
                    <a:p>
                      <a:r>
                        <a:t>6</a:t>
                      </a:r>
                    </a:p>
                  </a:txBody>
                  <a:tcPr/>
                </a:tc>
              </a:tr>
              <a:tr h="457200">
                <a:tc>
                  <a:txBody>
                    <a:bodyPr/>
                    <a:lstStyle/>
                    <a:p>
                      <a:r>
                        <a:t>Total</a:t>
                      </a:r>
                    </a:p>
                  </a:txBody>
                  <a:tcPr/>
                </a:tc>
                <a:tc>
                  <a:txBody>
                    <a:bodyPr/>
                    <a:lstStyle/>
                    <a:p>
                      <a:r>
                        <a:t>17</a:t>
                      </a:r>
                    </a:p>
                  </a:txBody>
                  <a:tcPr/>
                </a:tc>
                <a:tc>
                  <a:txBody>
                    <a:bodyPr/>
                    <a:lstStyle/>
                    <a:p>
                      <a:r>
                        <a:t>8</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I will complete the assignment given to us on my own, therefore ................</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a:t>
                      </a:r>
                    </a:p>
                  </a:txBody>
                  <a:tcPr/>
                </a:tc>
                <a:tc>
                  <a:txBody>
                    <a:bodyPr/>
                    <a:lstStyle/>
                    <a:p>
                      <a:r>
                        <a:t>M</a:t>
                      </a:r>
                    </a:p>
                  </a:txBody>
                  <a:tcPr/>
                </a:tc>
              </a:tr>
              <a:tr h="365760">
                <a:tc>
                  <a:txBody>
                    <a:bodyPr/>
                    <a:lstStyle/>
                    <a:p>
                      <a:r>
                        <a:t>You need not to came here</a:t>
                      </a:r>
                    </a:p>
                  </a:txBody>
                  <a:tcPr/>
                </a:tc>
                <a:tc>
                  <a:txBody>
                    <a:bodyPr/>
                    <a:lstStyle/>
                    <a:p>
                      <a:r>
                        <a:t>2</a:t>
                      </a:r>
                    </a:p>
                  </a:txBody>
                  <a:tcPr/>
                </a:tc>
                <a:tc>
                  <a:txBody>
                    <a:bodyPr/>
                    <a:lstStyle/>
                    <a:p>
                      <a:r>
                        <a:t>0</a:t>
                      </a:r>
                    </a:p>
                  </a:txBody>
                  <a:tcPr/>
                </a:tc>
              </a:tr>
              <a:tr h="365760">
                <a:tc>
                  <a:txBody>
                    <a:bodyPr/>
                    <a:lstStyle/>
                    <a:p>
                      <a:r>
                        <a:t>You need not come here</a:t>
                      </a:r>
                    </a:p>
                  </a:txBody>
                  <a:tcPr/>
                </a:tc>
                <a:tc>
                  <a:txBody>
                    <a:bodyPr/>
                    <a:lstStyle/>
                    <a:p>
                      <a:r>
                        <a:t>2</a:t>
                      </a:r>
                    </a:p>
                  </a:txBody>
                  <a:tcPr/>
                </a:tc>
                <a:tc>
                  <a:txBody>
                    <a:bodyPr/>
                    <a:lstStyle/>
                    <a:p>
                      <a:r>
                        <a:t>0</a:t>
                      </a:r>
                    </a:p>
                  </a:txBody>
                  <a:tcPr/>
                </a:tc>
              </a:tr>
              <a:tr h="365760">
                <a:tc>
                  <a:txBody>
                    <a:bodyPr/>
                    <a:lstStyle/>
                    <a:p>
                      <a:r>
                        <a:t>You need not to come here</a:t>
                      </a:r>
                    </a:p>
                  </a:txBody>
                  <a:tcPr/>
                </a:tc>
                <a:tc>
                  <a:txBody>
                    <a:bodyPr/>
                    <a:lstStyle/>
                    <a:p>
                      <a:r>
                        <a:t>13</a:t>
                      </a:r>
                    </a:p>
                  </a:txBody>
                  <a:tcPr/>
                </a:tc>
                <a:tc>
                  <a:txBody>
                    <a:bodyPr/>
                    <a:lstStyle/>
                    <a:p>
                      <a:r>
                        <a:t>8</a:t>
                      </a:r>
                    </a:p>
                  </a:txBody>
                  <a:tcPr/>
                </a:tc>
              </a:tr>
              <a:tr h="365760">
                <a:tc>
                  <a:txBody>
                    <a:bodyPr/>
                    <a:lstStyle/>
                    <a:p>
                      <a:r>
                        <a:t>Total</a:t>
                      </a:r>
                    </a:p>
                  </a:txBody>
                  <a:tcPr/>
                </a:tc>
                <a:tc>
                  <a:txBody>
                    <a:bodyPr/>
                    <a:lstStyle/>
                    <a:p>
                      <a:r>
                        <a:t>17</a:t>
                      </a:r>
                    </a:p>
                  </a:txBody>
                  <a:tcPr/>
                </a:tc>
                <a:tc>
                  <a:txBody>
                    <a:bodyPr/>
                    <a:lstStyle/>
                    <a:p>
                      <a:r>
                        <a:t>8</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To revert to her thesis,  she had to………………... to Bangalore.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a:t>
                      </a:r>
                    </a:p>
                  </a:txBody>
                  <a:tcPr/>
                </a:tc>
                <a:tc>
                  <a:txBody>
                    <a:bodyPr/>
                    <a:lstStyle/>
                    <a:p>
                      <a:r>
                        <a:t>M</a:t>
                      </a:r>
                    </a:p>
                  </a:txBody>
                  <a:tcPr/>
                </a:tc>
              </a:tr>
              <a:tr h="365760">
                <a:tc>
                  <a:txBody>
                    <a:bodyPr/>
                    <a:lstStyle/>
                    <a:p>
                      <a:r>
                        <a:t>return back</a:t>
                      </a:r>
                    </a:p>
                  </a:txBody>
                  <a:tcPr/>
                </a:tc>
                <a:tc>
                  <a:txBody>
                    <a:bodyPr/>
                    <a:lstStyle/>
                    <a:p>
                      <a:r>
                        <a:t>10</a:t>
                      </a:r>
                    </a:p>
                  </a:txBody>
                  <a:tcPr/>
                </a:tc>
                <a:tc>
                  <a:txBody>
                    <a:bodyPr/>
                    <a:lstStyle/>
                    <a:p>
                      <a:r>
                        <a:t>6</a:t>
                      </a:r>
                    </a:p>
                  </a:txBody>
                  <a:tcPr/>
                </a:tc>
              </a:tr>
              <a:tr h="365760">
                <a:tc>
                  <a:txBody>
                    <a:bodyPr/>
                    <a:lstStyle/>
                    <a:p>
                      <a:r>
                        <a:t>return</a:t>
                      </a:r>
                    </a:p>
                  </a:txBody>
                  <a:tcPr/>
                </a:tc>
                <a:tc>
                  <a:txBody>
                    <a:bodyPr/>
                    <a:lstStyle/>
                    <a:p>
                      <a:r>
                        <a:t>7</a:t>
                      </a:r>
                    </a:p>
                  </a:txBody>
                  <a:tcPr/>
                </a:tc>
                <a:tc>
                  <a:txBody>
                    <a:bodyPr/>
                    <a:lstStyle/>
                    <a:p>
                      <a:r>
                        <a:t>2</a:t>
                      </a:r>
                    </a:p>
                  </a:txBody>
                  <a:tcPr/>
                </a:tc>
              </a:tr>
              <a:tr h="365760">
                <a:tc>
                  <a:txBody>
                    <a:bodyPr/>
                    <a:lstStyle/>
                    <a:p>
                      <a:r>
                        <a:t>come</a:t>
                      </a:r>
                    </a:p>
                  </a:txBody>
                  <a:tcPr/>
                </a:tc>
                <a:tc>
                  <a:txBody>
                    <a:bodyPr/>
                    <a:lstStyle/>
                    <a:p>
                      <a:r>
                        <a:t>1</a:t>
                      </a:r>
                    </a:p>
                  </a:txBody>
                  <a:tcPr/>
                </a:tc>
                <a:tc>
                  <a:txBody>
                    <a:bodyPr/>
                    <a:lstStyle/>
                    <a:p>
                      <a:r>
                        <a:t>1</a:t>
                      </a:r>
                    </a:p>
                  </a:txBody>
                  <a:tcPr/>
                </a:tc>
              </a:tr>
              <a:tr h="365760">
                <a:tc>
                  <a:txBody>
                    <a:bodyPr/>
                    <a:lstStyle/>
                    <a:p>
                      <a:r>
                        <a:t>Total</a:t>
                      </a:r>
                    </a:p>
                  </a:txBody>
                  <a:tcPr/>
                </a:tc>
                <a:tc>
                  <a:txBody>
                    <a:bodyPr/>
                    <a:lstStyle/>
                    <a:p>
                      <a:r>
                        <a:t>18</a:t>
                      </a:r>
                    </a:p>
                  </a:txBody>
                  <a:tcPr/>
                </a:tc>
                <a:tc>
                  <a:txBody>
                    <a:bodyPr/>
                    <a:lstStyle/>
                    <a:p>
                      <a:r>
                        <a:t>9</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In order to reply to Jacob, he had to ……………. to Bobby to get the facts right.</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a:t>
                      </a:r>
                    </a:p>
                  </a:txBody>
                  <a:tcPr/>
                </a:tc>
                <a:tc>
                  <a:txBody>
                    <a:bodyPr/>
                    <a:lstStyle/>
                    <a:p>
                      <a:r>
                        <a:t>M</a:t>
                      </a:r>
                    </a:p>
                  </a:txBody>
                  <a:tcPr/>
                </a:tc>
              </a:tr>
              <a:tr h="365760">
                <a:tc>
                  <a:txBody>
                    <a:bodyPr/>
                    <a:lstStyle/>
                    <a:p>
                      <a:r>
                        <a:t>revert back</a:t>
                      </a:r>
                    </a:p>
                  </a:txBody>
                  <a:tcPr/>
                </a:tc>
                <a:tc>
                  <a:txBody>
                    <a:bodyPr/>
                    <a:lstStyle/>
                    <a:p>
                      <a:r>
                        <a:t>6</a:t>
                      </a:r>
                    </a:p>
                  </a:txBody>
                  <a:tcPr/>
                </a:tc>
                <a:tc>
                  <a:txBody>
                    <a:bodyPr/>
                    <a:lstStyle/>
                    <a:p>
                      <a:r>
                        <a:t>3</a:t>
                      </a:r>
                    </a:p>
                  </a:txBody>
                  <a:tcPr/>
                </a:tc>
              </a:tr>
              <a:tr h="365760">
                <a:tc>
                  <a:txBody>
                    <a:bodyPr/>
                    <a:lstStyle/>
                    <a:p>
                      <a:r>
                        <a:t>reply back</a:t>
                      </a:r>
                    </a:p>
                  </a:txBody>
                  <a:tcPr/>
                </a:tc>
                <a:tc>
                  <a:txBody>
                    <a:bodyPr/>
                    <a:lstStyle/>
                    <a:p>
                      <a:r>
                        <a:t>4</a:t>
                      </a:r>
                    </a:p>
                  </a:txBody>
                  <a:tcPr/>
                </a:tc>
                <a:tc>
                  <a:txBody>
                    <a:bodyPr/>
                    <a:lstStyle/>
                    <a:p>
                      <a:r>
                        <a:t>0</a:t>
                      </a:r>
                    </a:p>
                  </a:txBody>
                  <a:tcPr/>
                </a:tc>
              </a:tr>
              <a:tr h="365760">
                <a:tc>
                  <a:txBody>
                    <a:bodyPr/>
                    <a:lstStyle/>
                    <a:p>
                      <a:r>
                        <a:t>revert</a:t>
                      </a:r>
                    </a:p>
                  </a:txBody>
                  <a:tcPr/>
                </a:tc>
                <a:tc>
                  <a:txBody>
                    <a:bodyPr/>
                    <a:lstStyle/>
                    <a:p>
                      <a:r>
                        <a:t>7</a:t>
                      </a:r>
                    </a:p>
                  </a:txBody>
                  <a:tcPr/>
                </a:tc>
                <a:tc>
                  <a:txBody>
                    <a:bodyPr/>
                    <a:lstStyle/>
                    <a:p>
                      <a:r>
                        <a:t>3</a:t>
                      </a:r>
                    </a:p>
                  </a:txBody>
                  <a:tcPr/>
                </a:tc>
              </a:tr>
              <a:tr h="365760">
                <a:tc>
                  <a:txBody>
                    <a:bodyPr/>
                    <a:lstStyle/>
                    <a:p>
                      <a:r>
                        <a:t>Total</a:t>
                      </a:r>
                    </a:p>
                  </a:txBody>
                  <a:tcPr/>
                </a:tc>
                <a:tc>
                  <a:txBody>
                    <a:bodyPr/>
                    <a:lstStyle/>
                    <a:p>
                      <a:r>
                        <a:t>17</a:t>
                      </a:r>
                    </a:p>
                  </a:txBody>
                  <a:tcPr/>
                </a:tc>
                <a:tc>
                  <a:txBody>
                    <a:bodyPr/>
                    <a:lstStyle/>
                    <a:p>
                      <a:r>
                        <a:t>6</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Pick the right sentence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457200">
                <a:tc>
                  <a:txBody>
                    <a:bodyPr/>
                    <a:lstStyle/>
                    <a:p>
                      <a:r>
                        <a:t>Response</a:t>
                      </a:r>
                    </a:p>
                  </a:txBody>
                  <a:tcPr/>
                </a:tc>
                <a:tc>
                  <a:txBody>
                    <a:bodyPr/>
                    <a:lstStyle/>
                    <a:p>
                      <a:r>
                        <a:t>S</a:t>
                      </a:r>
                    </a:p>
                  </a:txBody>
                  <a:tcPr/>
                </a:tc>
                <a:tc>
                  <a:txBody>
                    <a:bodyPr/>
                    <a:lstStyle/>
                    <a:p>
                      <a:r>
                        <a:t>M</a:t>
                      </a:r>
                    </a:p>
                  </a:txBody>
                  <a:tcPr/>
                </a:tc>
              </a:tr>
              <a:tr h="457200">
                <a:tc>
                  <a:txBody>
                    <a:bodyPr/>
                    <a:lstStyle/>
                    <a:p>
                      <a:r>
                        <a:t>What is your good name</a:t>
                      </a:r>
                    </a:p>
                  </a:txBody>
                  <a:tcPr/>
                </a:tc>
                <a:tc>
                  <a:txBody>
                    <a:bodyPr/>
                    <a:lstStyle/>
                    <a:p>
                      <a:r>
                        <a:t>7</a:t>
                      </a:r>
                    </a:p>
                  </a:txBody>
                  <a:tcPr/>
                </a:tc>
                <a:tc>
                  <a:txBody>
                    <a:bodyPr/>
                    <a:lstStyle/>
                    <a:p>
                      <a:r>
                        <a:t>4</a:t>
                      </a:r>
                    </a:p>
                  </a:txBody>
                  <a:tcPr/>
                </a:tc>
              </a:tr>
              <a:tr h="457200">
                <a:tc>
                  <a:txBody>
                    <a:bodyPr/>
                    <a:lstStyle/>
                    <a:p>
                      <a:r>
                        <a:t>What is your name</a:t>
                      </a:r>
                    </a:p>
                  </a:txBody>
                  <a:tcPr/>
                </a:tc>
                <a:tc>
                  <a:txBody>
                    <a:bodyPr/>
                    <a:lstStyle/>
                    <a:p>
                      <a:r>
                        <a:t>7</a:t>
                      </a:r>
                    </a:p>
                  </a:txBody>
                  <a:tcPr/>
                </a:tc>
                <a:tc>
                  <a:txBody>
                    <a:bodyPr/>
                    <a:lstStyle/>
                    <a:p>
                      <a:r>
                        <a:t>3</a:t>
                      </a:r>
                    </a:p>
                  </a:txBody>
                  <a:tcPr/>
                </a:tc>
              </a:tr>
              <a:tr h="457200">
                <a:tc>
                  <a:txBody>
                    <a:bodyPr/>
                    <a:lstStyle/>
                    <a:p>
                      <a:r>
                        <a:t>Total</a:t>
                      </a:r>
                    </a:p>
                  </a:txBody>
                  <a:tcPr/>
                </a:tc>
                <a:tc>
                  <a:txBody>
                    <a:bodyPr/>
                    <a:lstStyle/>
                    <a:p>
                      <a:r>
                        <a:t>14</a:t>
                      </a:r>
                    </a:p>
                  </a:txBody>
                  <a:tcPr/>
                </a:tc>
                <a:tc>
                  <a:txBody>
                    <a:bodyPr/>
                    <a:lstStyle/>
                    <a:p>
                      <a:r>
                        <a:t>7</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Pick the right sentence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457200">
                <a:tc>
                  <a:txBody>
                    <a:bodyPr/>
                    <a:lstStyle/>
                    <a:p>
                      <a:r>
                        <a:t>Response</a:t>
                      </a:r>
                    </a:p>
                  </a:txBody>
                  <a:tcPr/>
                </a:tc>
                <a:tc>
                  <a:txBody>
                    <a:bodyPr/>
                    <a:lstStyle/>
                    <a:p>
                      <a:r>
                        <a:t>S</a:t>
                      </a:r>
                    </a:p>
                  </a:txBody>
                  <a:tcPr/>
                </a:tc>
                <a:tc>
                  <a:txBody>
                    <a:bodyPr/>
                    <a:lstStyle/>
                    <a:p>
                      <a:r>
                        <a:t>M</a:t>
                      </a:r>
                    </a:p>
                  </a:txBody>
                  <a:tcPr/>
                </a:tc>
              </a:tr>
              <a:tr h="457200">
                <a:tc>
                  <a:txBody>
                    <a:bodyPr/>
                    <a:lstStyle/>
                    <a:p>
                      <a:r>
                        <a:t>I have a doubt</a:t>
                      </a:r>
                    </a:p>
                  </a:txBody>
                  <a:tcPr/>
                </a:tc>
                <a:tc>
                  <a:txBody>
                    <a:bodyPr/>
                    <a:lstStyle/>
                    <a:p>
                      <a:r>
                        <a:t>6</a:t>
                      </a:r>
                    </a:p>
                  </a:txBody>
                  <a:tcPr/>
                </a:tc>
                <a:tc>
                  <a:txBody>
                    <a:bodyPr/>
                    <a:lstStyle/>
                    <a:p>
                      <a:r>
                        <a:t>3</a:t>
                      </a:r>
                    </a:p>
                  </a:txBody>
                  <a:tcPr/>
                </a:tc>
              </a:tr>
              <a:tr h="457200">
                <a:tc>
                  <a:txBody>
                    <a:bodyPr/>
                    <a:lstStyle/>
                    <a:p>
                      <a:r>
                        <a:t>I have a question</a:t>
                      </a:r>
                    </a:p>
                  </a:txBody>
                  <a:tcPr/>
                </a:tc>
                <a:tc>
                  <a:txBody>
                    <a:bodyPr/>
                    <a:lstStyle/>
                    <a:p>
                      <a:r>
                        <a:t>12</a:t>
                      </a:r>
                    </a:p>
                  </a:txBody>
                  <a:tcPr/>
                </a:tc>
                <a:tc>
                  <a:txBody>
                    <a:bodyPr/>
                    <a:lstStyle/>
                    <a:p>
                      <a:r>
                        <a:t>3</a:t>
                      </a:r>
                    </a:p>
                  </a:txBody>
                  <a:tcPr/>
                </a:tc>
              </a:tr>
              <a:tr h="457200">
                <a:tc>
                  <a:txBody>
                    <a:bodyPr/>
                    <a:lstStyle/>
                    <a:p>
                      <a:r>
                        <a:t>Total</a:t>
                      </a:r>
                    </a:p>
                  </a:txBody>
                  <a:tcPr/>
                </a:tc>
                <a:tc>
                  <a:txBody>
                    <a:bodyPr/>
                    <a:lstStyle/>
                    <a:p>
                      <a:r>
                        <a:t>18</a:t>
                      </a:r>
                    </a:p>
                  </a:txBody>
                  <a:tcPr/>
                </a:tc>
                <a:tc>
                  <a:txBody>
                    <a:bodyPr/>
                    <a:lstStyle/>
                    <a:p>
                      <a:r>
                        <a:t>6</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‘I made a mistake, but that’s okay. I’ll try again’ – which attitude is reflected from this sentence?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457200">
                <a:tc>
                  <a:txBody>
                    <a:bodyPr/>
                    <a:lstStyle/>
                    <a:p>
                      <a:r>
                        <a:t>Response</a:t>
                      </a:r>
                    </a:p>
                  </a:txBody>
                  <a:tcPr/>
                </a:tc>
                <a:tc>
                  <a:txBody>
                    <a:bodyPr/>
                    <a:lstStyle/>
                    <a:p>
                      <a:r>
                        <a:t>S</a:t>
                      </a:r>
                    </a:p>
                  </a:txBody>
                  <a:tcPr/>
                </a:tc>
                <a:tc>
                  <a:txBody>
                    <a:bodyPr/>
                    <a:lstStyle/>
                    <a:p>
                      <a:r>
                        <a:t>M</a:t>
                      </a:r>
                    </a:p>
                  </a:txBody>
                  <a:tcPr/>
                </a:tc>
              </a:tr>
              <a:tr h="457200">
                <a:tc>
                  <a:txBody>
                    <a:bodyPr/>
                    <a:lstStyle/>
                    <a:p>
                      <a:r>
                        <a:t>Positive Thinking</a:t>
                      </a:r>
                    </a:p>
                  </a:txBody>
                  <a:tcPr/>
                </a:tc>
                <a:tc>
                  <a:txBody>
                    <a:bodyPr/>
                    <a:lstStyle/>
                    <a:p>
                      <a:r>
                        <a:t>16</a:t>
                      </a:r>
                    </a:p>
                  </a:txBody>
                  <a:tcPr/>
                </a:tc>
                <a:tc>
                  <a:txBody>
                    <a:bodyPr/>
                    <a:lstStyle/>
                    <a:p>
                      <a:r>
                        <a:t>9</a:t>
                      </a:r>
                    </a:p>
                  </a:txBody>
                  <a:tcPr/>
                </a:tc>
              </a:tr>
              <a:tr h="457200">
                <a:tc>
                  <a:txBody>
                    <a:bodyPr/>
                    <a:lstStyle/>
                    <a:p>
                      <a:r>
                        <a:t>Negative Thinking</a:t>
                      </a:r>
                    </a:p>
                  </a:txBody>
                  <a:tcPr/>
                </a:tc>
                <a:tc>
                  <a:txBody>
                    <a:bodyPr/>
                    <a:lstStyle/>
                    <a:p>
                      <a:r>
                        <a:t>1</a:t>
                      </a:r>
                    </a:p>
                  </a:txBody>
                  <a:tcPr/>
                </a:tc>
                <a:tc>
                  <a:txBody>
                    <a:bodyPr/>
                    <a:lstStyle/>
                    <a:p>
                      <a:r>
                        <a:t>0</a:t>
                      </a:r>
                    </a:p>
                  </a:txBody>
                  <a:tcPr/>
                </a:tc>
              </a:tr>
              <a:tr h="457200">
                <a:tc>
                  <a:txBody>
                    <a:bodyPr/>
                    <a:lstStyle/>
                    <a:p>
                      <a:r>
                        <a:t>Total</a:t>
                      </a:r>
                    </a:p>
                  </a:txBody>
                  <a:tcPr/>
                </a:tc>
                <a:tc>
                  <a:txBody>
                    <a:bodyPr/>
                    <a:lstStyle/>
                    <a:p>
                      <a:r>
                        <a:t>17</a:t>
                      </a:r>
                    </a:p>
                  </a:txBody>
                  <a:tcPr/>
                </a:tc>
                <a:tc>
                  <a:txBody>
                    <a:bodyPr/>
                    <a:lstStyle/>
                    <a:p>
                      <a:r>
                        <a:t>9</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4400" b="1"/>
              <a:t>Learn Status Continued</a:t>
            </a:r>
          </a:p>
        </p:txBody>
      </p:sp>
      <p:graphicFrame>
        <p:nvGraphicFramePr>
          <p:cNvPr id="4" name="Table 3"/>
          <p:cNvGraphicFramePr>
            <a:graphicFrameLocks noGrp="1"/>
          </p:cNvGraphicFramePr>
          <p:nvPr/>
        </p:nvGraphicFramePr>
        <p:xfrm>
          <a:off x="182880" y="1371600"/>
          <a:ext cx="8778240" cy="1828800"/>
        </p:xfrm>
        <a:graphic>
          <a:graphicData uri="http://schemas.openxmlformats.org/drawingml/2006/table">
            <a:tbl>
              <a:tblPr firstRow="1" bandRow="1">
                <a:tableStyleId>{5C22544A-7EE6-4342-B048-85BDC9FD1C3A}</a:tableStyleId>
              </a:tblPr>
              <a:tblGrid>
                <a:gridCol w="2194560"/>
                <a:gridCol w="2194560"/>
                <a:gridCol w="2194560"/>
                <a:gridCol w="2194560"/>
              </a:tblGrid>
              <a:tr h="457200">
                <a:tc>
                  <a:txBody>
                    <a:bodyPr/>
                    <a:lstStyle/>
                    <a:p/>
                  </a:txBody>
                  <a:tcPr/>
                </a:tc>
                <a:tc>
                  <a:txBody>
                    <a:bodyPr/>
                    <a:lstStyle/>
                    <a:p>
                      <a:r>
                        <a:t>Listening Skills</a:t>
                      </a:r>
                    </a:p>
                  </a:txBody>
                  <a:tcPr/>
                </a:tc>
                <a:tc>
                  <a:txBody>
                    <a:bodyPr/>
                    <a:lstStyle/>
                    <a:p>
                      <a:r>
                        <a:t>Not on Learn</a:t>
                      </a:r>
                    </a:p>
                  </a:txBody>
                  <a:tcPr/>
                </a:tc>
                <a:tc>
                  <a:txBody>
                    <a:bodyPr/>
                    <a:lstStyle/>
                    <a:p>
                      <a:r>
                        <a:t>Total</a:t>
                      </a:r>
                    </a:p>
                  </a:txBody>
                  <a:tcPr/>
                </a:tc>
              </a:tr>
              <a:tr h="457200">
                <a:tc>
                  <a:txBody>
                    <a:bodyPr/>
                    <a:lstStyle/>
                    <a:p>
                      <a:r>
                        <a:t>M</a:t>
                      </a:r>
                    </a:p>
                  </a:txBody>
                  <a:tcPr/>
                </a:tc>
                <a:tc>
                  <a:txBody>
                    <a:bodyPr/>
                    <a:lstStyle/>
                    <a:p>
                      <a:r>
                        <a:t>164</a:t>
                      </a:r>
                    </a:p>
                  </a:txBody>
                  <a:tcPr/>
                </a:tc>
                <a:tc>
                  <a:txBody>
                    <a:bodyPr/>
                    <a:lstStyle/>
                    <a:p>
                      <a:r>
                        <a:t>-1208</a:t>
                      </a:r>
                    </a:p>
                  </a:txBody>
                  <a:tcPr/>
                </a:tc>
                <a:tc>
                  <a:txBody>
                    <a:bodyPr/>
                    <a:lstStyle/>
                    <a:p>
                      <a:r>
                        <a:t>1404</a:t>
                      </a:r>
                    </a:p>
                  </a:txBody>
                  <a:tcPr/>
                </a:tc>
              </a:tr>
              <a:tr h="457200">
                <a:tc>
                  <a:txBody>
                    <a:bodyPr/>
                    <a:lstStyle/>
                    <a:p>
                      <a:r>
                        <a:t>S</a:t>
                      </a:r>
                    </a:p>
                  </a:txBody>
                  <a:tcPr/>
                </a:tc>
                <a:tc>
                  <a:txBody>
                    <a:bodyPr/>
                    <a:lstStyle/>
                    <a:p>
                      <a:r>
                        <a:t>343</a:t>
                      </a:r>
                    </a:p>
                  </a:txBody>
                  <a:tcPr/>
                </a:tc>
                <a:tc>
                  <a:txBody>
                    <a:bodyPr/>
                    <a:lstStyle/>
                    <a:p>
                      <a:r>
                        <a:t>-879</a:t>
                      </a:r>
                    </a:p>
                  </a:txBody>
                  <a:tcPr/>
                </a:tc>
                <a:tc>
                  <a:txBody>
                    <a:bodyPr/>
                    <a:lstStyle/>
                    <a:p>
                      <a:r>
                        <a:t>72</a:t>
                      </a:r>
                    </a:p>
                  </a:txBody>
                  <a:tcPr/>
                </a:tc>
              </a:tr>
              <a:tr h="457200">
                <a:tc>
                  <a:txBody>
                    <a:bodyPr/>
                    <a:lstStyle/>
                    <a:p>
                      <a:r>
                        <a:t>Total</a:t>
                      </a:r>
                    </a:p>
                  </a:txBody>
                  <a:tcPr/>
                </a:tc>
                <a:tc>
                  <a:txBody>
                    <a:bodyPr/>
                    <a:lstStyle/>
                    <a:p>
                      <a:r>
                        <a:t>507</a:t>
                      </a:r>
                    </a:p>
                  </a:txBody>
                  <a:tcPr/>
                </a:tc>
                <a:tc>
                  <a:txBody>
                    <a:bodyPr/>
                    <a:lstStyle/>
                    <a:p>
                      <a:r>
                        <a:t>-2087</a:t>
                      </a:r>
                    </a:p>
                  </a:txBody>
                  <a:tcPr/>
                </a:tc>
                <a:tc>
                  <a:txBody>
                    <a:bodyPr/>
                    <a:lstStyle/>
                    <a:p>
                      <a:r>
                        <a:t>1476</a:t>
                      </a:r>
                    </a:p>
                  </a:txBody>
                  <a:tcPr/>
                </a:tc>
              </a:tr>
            </a:tbl>
          </a:graphicData>
        </a:graphic>
      </p:graphicFrame>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What could you do at work if you see someone upset because of some other people?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04800">
                <a:tc>
                  <a:txBody>
                    <a:bodyPr/>
                    <a:lstStyle/>
                    <a:p>
                      <a:r>
                        <a:t>Response</a:t>
                      </a:r>
                    </a:p>
                  </a:txBody>
                  <a:tcPr/>
                </a:tc>
                <a:tc>
                  <a:txBody>
                    <a:bodyPr/>
                    <a:lstStyle/>
                    <a:p>
                      <a:r>
                        <a:t>S</a:t>
                      </a:r>
                    </a:p>
                  </a:txBody>
                  <a:tcPr/>
                </a:tc>
                <a:tc>
                  <a:txBody>
                    <a:bodyPr/>
                    <a:lstStyle/>
                    <a:p>
                      <a:r>
                        <a:t>M</a:t>
                      </a:r>
                    </a:p>
                  </a:txBody>
                  <a:tcPr/>
                </a:tc>
              </a:tr>
              <a:tr h="304800">
                <a:tc>
                  <a:txBody>
                    <a:bodyPr/>
                    <a:lstStyle/>
                    <a:p>
                      <a:r>
                        <a:t>Ask them if they wish to share what’s bothering them</a:t>
                      </a:r>
                    </a:p>
                  </a:txBody>
                  <a:tcPr/>
                </a:tc>
                <a:tc>
                  <a:txBody>
                    <a:bodyPr/>
                    <a:lstStyle/>
                    <a:p>
                      <a:r>
                        <a:t>4</a:t>
                      </a:r>
                    </a:p>
                  </a:txBody>
                  <a:tcPr/>
                </a:tc>
                <a:tc>
                  <a:txBody>
                    <a:bodyPr/>
                    <a:lstStyle/>
                    <a:p>
                      <a:r>
                        <a:t>5</a:t>
                      </a:r>
                    </a:p>
                  </a:txBody>
                  <a:tcPr/>
                </a:tc>
              </a:tr>
              <a:tr h="304800">
                <a:tc>
                  <a:txBody>
                    <a:bodyPr/>
                    <a:lstStyle/>
                    <a:p>
                      <a:r>
                        <a:t>Explain the other people that it’s important to be kind</a:t>
                      </a:r>
                    </a:p>
                  </a:txBody>
                  <a:tcPr/>
                </a:tc>
                <a:tc>
                  <a:txBody>
                    <a:bodyPr/>
                    <a:lstStyle/>
                    <a:p>
                      <a:r>
                        <a:t>1</a:t>
                      </a:r>
                    </a:p>
                  </a:txBody>
                  <a:tcPr/>
                </a:tc>
                <a:tc>
                  <a:txBody>
                    <a:bodyPr/>
                    <a:lstStyle/>
                    <a:p>
                      <a:r>
                        <a:t>0</a:t>
                      </a:r>
                    </a:p>
                  </a:txBody>
                  <a:tcPr/>
                </a:tc>
              </a:tr>
              <a:tr h="304800">
                <a:tc>
                  <a:txBody>
                    <a:bodyPr/>
                    <a:lstStyle/>
                    <a:p>
                      <a:r>
                        <a:t>Involve your manager to look into the matter</a:t>
                      </a:r>
                    </a:p>
                  </a:txBody>
                  <a:tcPr/>
                </a:tc>
                <a:tc>
                  <a:txBody>
                    <a:bodyPr/>
                    <a:lstStyle/>
                    <a:p>
                      <a:r>
                        <a:t>0</a:t>
                      </a:r>
                    </a:p>
                  </a:txBody>
                  <a:tcPr/>
                </a:tc>
                <a:tc>
                  <a:txBody>
                    <a:bodyPr/>
                    <a:lstStyle/>
                    <a:p>
                      <a:r>
                        <a:t>0</a:t>
                      </a:r>
                    </a:p>
                  </a:txBody>
                  <a:tcPr/>
                </a:tc>
              </a:tr>
              <a:tr h="304800">
                <a:tc>
                  <a:txBody>
                    <a:bodyPr/>
                    <a:lstStyle/>
                    <a:p>
                      <a:r>
                        <a:t>All of these would be good options</a:t>
                      </a:r>
                    </a:p>
                  </a:txBody>
                  <a:tcPr/>
                </a:tc>
                <a:tc>
                  <a:txBody>
                    <a:bodyPr/>
                    <a:lstStyle/>
                    <a:p>
                      <a:r>
                        <a:t>12</a:t>
                      </a:r>
                    </a:p>
                  </a:txBody>
                  <a:tcPr/>
                </a:tc>
                <a:tc>
                  <a:txBody>
                    <a:bodyPr/>
                    <a:lstStyle/>
                    <a:p>
                      <a:r>
                        <a:t>0</a:t>
                      </a:r>
                    </a:p>
                  </a:txBody>
                  <a:tcPr/>
                </a:tc>
              </a:tr>
              <a:tr h="304800">
                <a:tc>
                  <a:txBody>
                    <a:bodyPr/>
                    <a:lstStyle/>
                    <a:p>
                      <a:r>
                        <a:t>Total</a:t>
                      </a:r>
                    </a:p>
                  </a:txBody>
                  <a:tcPr/>
                </a:tc>
                <a:tc>
                  <a:txBody>
                    <a:bodyPr/>
                    <a:lstStyle/>
                    <a:p>
                      <a:r>
                        <a:t>17</a:t>
                      </a:r>
                    </a:p>
                  </a:txBody>
                  <a:tcPr/>
                </a:tc>
                <a:tc>
                  <a:txBody>
                    <a:bodyPr/>
                    <a:lstStyle/>
                    <a:p>
                      <a:r>
                        <a:t>5</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‘This is too hard; I can’t do it’ – which attitude is reflected from this sentence?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457200">
                <a:tc>
                  <a:txBody>
                    <a:bodyPr/>
                    <a:lstStyle/>
                    <a:p>
                      <a:r>
                        <a:t>Response</a:t>
                      </a:r>
                    </a:p>
                  </a:txBody>
                  <a:tcPr/>
                </a:tc>
                <a:tc>
                  <a:txBody>
                    <a:bodyPr/>
                    <a:lstStyle/>
                    <a:p>
                      <a:r>
                        <a:t>S</a:t>
                      </a:r>
                    </a:p>
                  </a:txBody>
                  <a:tcPr/>
                </a:tc>
                <a:tc>
                  <a:txBody>
                    <a:bodyPr/>
                    <a:lstStyle/>
                    <a:p>
                      <a:r>
                        <a:t>M</a:t>
                      </a:r>
                    </a:p>
                  </a:txBody>
                  <a:tcPr/>
                </a:tc>
              </a:tr>
              <a:tr h="457200">
                <a:tc>
                  <a:txBody>
                    <a:bodyPr/>
                    <a:lstStyle/>
                    <a:p>
                      <a:r>
                        <a:t>Positive Thinking</a:t>
                      </a:r>
                    </a:p>
                  </a:txBody>
                  <a:tcPr/>
                </a:tc>
                <a:tc>
                  <a:txBody>
                    <a:bodyPr/>
                    <a:lstStyle/>
                    <a:p>
                      <a:r>
                        <a:t>2</a:t>
                      </a:r>
                    </a:p>
                  </a:txBody>
                  <a:tcPr/>
                </a:tc>
                <a:tc>
                  <a:txBody>
                    <a:bodyPr/>
                    <a:lstStyle/>
                    <a:p>
                      <a:r>
                        <a:t>1</a:t>
                      </a:r>
                    </a:p>
                  </a:txBody>
                  <a:tcPr/>
                </a:tc>
              </a:tr>
              <a:tr h="457200">
                <a:tc>
                  <a:txBody>
                    <a:bodyPr/>
                    <a:lstStyle/>
                    <a:p>
                      <a:r>
                        <a:t>Negative Thinking</a:t>
                      </a:r>
                    </a:p>
                  </a:txBody>
                  <a:tcPr/>
                </a:tc>
                <a:tc>
                  <a:txBody>
                    <a:bodyPr/>
                    <a:lstStyle/>
                    <a:p>
                      <a:r>
                        <a:t>12</a:t>
                      </a:r>
                    </a:p>
                  </a:txBody>
                  <a:tcPr/>
                </a:tc>
                <a:tc>
                  <a:txBody>
                    <a:bodyPr/>
                    <a:lstStyle/>
                    <a:p>
                      <a:r>
                        <a:t>6</a:t>
                      </a:r>
                    </a:p>
                  </a:txBody>
                  <a:tcPr/>
                </a:tc>
              </a:tr>
              <a:tr h="457200">
                <a:tc>
                  <a:txBody>
                    <a:bodyPr/>
                    <a:lstStyle/>
                    <a:p>
                      <a:r>
                        <a:t>Total</a:t>
                      </a:r>
                    </a:p>
                  </a:txBody>
                  <a:tcPr/>
                </a:tc>
                <a:tc>
                  <a:txBody>
                    <a:bodyPr/>
                    <a:lstStyle/>
                    <a:p>
                      <a:r>
                        <a:t>14</a:t>
                      </a:r>
                    </a:p>
                  </a:txBody>
                  <a:tcPr/>
                </a:tc>
                <a:tc>
                  <a:txBody>
                    <a:bodyPr/>
                    <a:lstStyle/>
                    <a:p>
                      <a:r>
                        <a:t>7</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Which of the following is a South Indian dish?</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04800">
                <a:tc>
                  <a:txBody>
                    <a:bodyPr/>
                    <a:lstStyle/>
                    <a:p>
                      <a:r>
                        <a:t>Response</a:t>
                      </a:r>
                    </a:p>
                  </a:txBody>
                  <a:tcPr/>
                </a:tc>
                <a:tc>
                  <a:txBody>
                    <a:bodyPr/>
                    <a:lstStyle/>
                    <a:p>
                      <a:r>
                        <a:t>S</a:t>
                      </a:r>
                    </a:p>
                  </a:txBody>
                  <a:tcPr/>
                </a:tc>
                <a:tc>
                  <a:txBody>
                    <a:bodyPr/>
                    <a:lstStyle/>
                    <a:p>
                      <a:r>
                        <a:t>M</a:t>
                      </a:r>
                    </a:p>
                  </a:txBody>
                  <a:tcPr/>
                </a:tc>
              </a:tr>
              <a:tr h="304800">
                <a:tc>
                  <a:txBody>
                    <a:bodyPr/>
                    <a:lstStyle/>
                    <a:p>
                      <a:r>
                        <a:t>Chole Bhature</a:t>
                      </a:r>
                    </a:p>
                  </a:txBody>
                  <a:tcPr/>
                </a:tc>
                <a:tc>
                  <a:txBody>
                    <a:bodyPr/>
                    <a:lstStyle/>
                    <a:p>
                      <a:r>
                        <a:t>0</a:t>
                      </a:r>
                    </a:p>
                  </a:txBody>
                  <a:tcPr/>
                </a:tc>
                <a:tc>
                  <a:txBody>
                    <a:bodyPr/>
                    <a:lstStyle/>
                    <a:p>
                      <a:r>
                        <a:t>0</a:t>
                      </a:r>
                    </a:p>
                  </a:txBody>
                  <a:tcPr/>
                </a:tc>
              </a:tr>
              <a:tr h="304800">
                <a:tc>
                  <a:txBody>
                    <a:bodyPr/>
                    <a:lstStyle/>
                    <a:p>
                      <a:r>
                        <a:t>Pulao</a:t>
                      </a:r>
                    </a:p>
                  </a:txBody>
                  <a:tcPr/>
                </a:tc>
                <a:tc>
                  <a:txBody>
                    <a:bodyPr/>
                    <a:lstStyle/>
                    <a:p>
                      <a:r>
                        <a:t>1</a:t>
                      </a:r>
                    </a:p>
                  </a:txBody>
                  <a:tcPr/>
                </a:tc>
                <a:tc>
                  <a:txBody>
                    <a:bodyPr/>
                    <a:lstStyle/>
                    <a:p>
                      <a:r>
                        <a:t>1</a:t>
                      </a:r>
                    </a:p>
                  </a:txBody>
                  <a:tcPr/>
                </a:tc>
              </a:tr>
              <a:tr h="304800">
                <a:tc>
                  <a:txBody>
                    <a:bodyPr/>
                    <a:lstStyle/>
                    <a:p>
                      <a:r>
                        <a:t>Rasam</a:t>
                      </a:r>
                    </a:p>
                  </a:txBody>
                  <a:tcPr/>
                </a:tc>
                <a:tc>
                  <a:txBody>
                    <a:bodyPr/>
                    <a:lstStyle/>
                    <a:p>
                      <a:r>
                        <a:t>13</a:t>
                      </a:r>
                    </a:p>
                  </a:txBody>
                  <a:tcPr/>
                </a:tc>
                <a:tc>
                  <a:txBody>
                    <a:bodyPr/>
                    <a:lstStyle/>
                    <a:p>
                      <a:r>
                        <a:t>6</a:t>
                      </a:r>
                    </a:p>
                  </a:txBody>
                  <a:tcPr/>
                </a:tc>
              </a:tr>
              <a:tr h="304800">
                <a:tc>
                  <a:txBody>
                    <a:bodyPr/>
                    <a:lstStyle/>
                    <a:p>
                      <a:r>
                        <a:t>Fried Rice</a:t>
                      </a:r>
                    </a:p>
                  </a:txBody>
                  <a:tcPr/>
                </a:tc>
                <a:tc>
                  <a:txBody>
                    <a:bodyPr/>
                    <a:lstStyle/>
                    <a:p>
                      <a:r>
                        <a:t>1</a:t>
                      </a:r>
                    </a:p>
                  </a:txBody>
                  <a:tcPr/>
                </a:tc>
                <a:tc>
                  <a:txBody>
                    <a:bodyPr/>
                    <a:lstStyle/>
                    <a:p>
                      <a:r>
                        <a:t>0</a:t>
                      </a:r>
                    </a:p>
                  </a:txBody>
                  <a:tcPr/>
                </a:tc>
              </a:tr>
              <a:tr h="304800">
                <a:tc>
                  <a:txBody>
                    <a:bodyPr/>
                    <a:lstStyle/>
                    <a:p>
                      <a:r>
                        <a:t>Total</a:t>
                      </a:r>
                    </a:p>
                  </a:txBody>
                  <a:tcPr/>
                </a:tc>
                <a:tc>
                  <a:txBody>
                    <a:bodyPr/>
                    <a:lstStyle/>
                    <a:p>
                      <a:r>
                        <a:t>15</a:t>
                      </a:r>
                    </a:p>
                  </a:txBody>
                  <a:tcPr/>
                </a:tc>
                <a:tc>
                  <a:txBody>
                    <a:bodyPr/>
                    <a:lstStyle/>
                    <a:p>
                      <a:r>
                        <a:t>7</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Which of the following is a popular rice dish in Andhra Pradesh?</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04800">
                <a:tc>
                  <a:txBody>
                    <a:bodyPr/>
                    <a:lstStyle/>
                    <a:p>
                      <a:r>
                        <a:t>Response</a:t>
                      </a:r>
                    </a:p>
                  </a:txBody>
                  <a:tcPr/>
                </a:tc>
                <a:tc>
                  <a:txBody>
                    <a:bodyPr/>
                    <a:lstStyle/>
                    <a:p>
                      <a:r>
                        <a:t>S</a:t>
                      </a:r>
                    </a:p>
                  </a:txBody>
                  <a:tcPr/>
                </a:tc>
                <a:tc>
                  <a:txBody>
                    <a:bodyPr/>
                    <a:lstStyle/>
                    <a:p>
                      <a:r>
                        <a:t>M</a:t>
                      </a:r>
                    </a:p>
                  </a:txBody>
                  <a:tcPr/>
                </a:tc>
              </a:tr>
              <a:tr h="304800">
                <a:tc>
                  <a:txBody>
                    <a:bodyPr/>
                    <a:lstStyle/>
                    <a:p>
                      <a:r>
                        <a:t>Biryani</a:t>
                      </a:r>
                    </a:p>
                  </a:txBody>
                  <a:tcPr/>
                </a:tc>
                <a:tc>
                  <a:txBody>
                    <a:bodyPr/>
                    <a:lstStyle/>
                    <a:p>
                      <a:r>
                        <a:t>10</a:t>
                      </a:r>
                    </a:p>
                  </a:txBody>
                  <a:tcPr/>
                </a:tc>
                <a:tc>
                  <a:txBody>
                    <a:bodyPr/>
                    <a:lstStyle/>
                    <a:p>
                      <a:r>
                        <a:t>4</a:t>
                      </a:r>
                    </a:p>
                  </a:txBody>
                  <a:tcPr/>
                </a:tc>
              </a:tr>
              <a:tr h="304800">
                <a:tc>
                  <a:txBody>
                    <a:bodyPr/>
                    <a:lstStyle/>
                    <a:p>
                      <a:r>
                        <a:t>Chitranna</a:t>
                      </a:r>
                    </a:p>
                  </a:txBody>
                  <a:tcPr/>
                </a:tc>
                <a:tc>
                  <a:txBody>
                    <a:bodyPr/>
                    <a:lstStyle/>
                    <a:p>
                      <a:r>
                        <a:t>3</a:t>
                      </a:r>
                    </a:p>
                  </a:txBody>
                  <a:tcPr/>
                </a:tc>
                <a:tc>
                  <a:txBody>
                    <a:bodyPr/>
                    <a:lstStyle/>
                    <a:p>
                      <a:r>
                        <a:t>2</a:t>
                      </a:r>
                    </a:p>
                  </a:txBody>
                  <a:tcPr/>
                </a:tc>
              </a:tr>
              <a:tr h="304800">
                <a:tc>
                  <a:txBody>
                    <a:bodyPr/>
                    <a:lstStyle/>
                    <a:p>
                      <a:r>
                        <a:t>Ghee rice</a:t>
                      </a:r>
                    </a:p>
                  </a:txBody>
                  <a:tcPr/>
                </a:tc>
                <a:tc>
                  <a:txBody>
                    <a:bodyPr/>
                    <a:lstStyle/>
                    <a:p>
                      <a:r>
                        <a:t>0</a:t>
                      </a:r>
                    </a:p>
                  </a:txBody>
                  <a:tcPr/>
                </a:tc>
                <a:tc>
                  <a:txBody>
                    <a:bodyPr/>
                    <a:lstStyle/>
                    <a:p>
                      <a:r>
                        <a:t>1</a:t>
                      </a:r>
                    </a:p>
                  </a:txBody>
                  <a:tcPr/>
                </a:tc>
              </a:tr>
              <a:tr h="304800">
                <a:tc>
                  <a:txBody>
                    <a:bodyPr/>
                    <a:lstStyle/>
                    <a:p>
                      <a:r>
                        <a:t>Mosaranna</a:t>
                      </a:r>
                    </a:p>
                  </a:txBody>
                  <a:tcPr/>
                </a:tc>
                <a:tc>
                  <a:txBody>
                    <a:bodyPr/>
                    <a:lstStyle/>
                    <a:p>
                      <a:r>
                        <a:t>0</a:t>
                      </a:r>
                    </a:p>
                  </a:txBody>
                  <a:tcPr/>
                </a:tc>
                <a:tc>
                  <a:txBody>
                    <a:bodyPr/>
                    <a:lstStyle/>
                    <a:p>
                      <a:r>
                        <a:t>0</a:t>
                      </a:r>
                    </a:p>
                  </a:txBody>
                  <a:tcPr/>
                </a:tc>
              </a:tr>
              <a:tr h="304800">
                <a:tc>
                  <a:txBody>
                    <a:bodyPr/>
                    <a:lstStyle/>
                    <a:p>
                      <a:r>
                        <a:t>Total</a:t>
                      </a:r>
                    </a:p>
                  </a:txBody>
                  <a:tcPr/>
                </a:tc>
                <a:tc>
                  <a:txBody>
                    <a:bodyPr/>
                    <a:lstStyle/>
                    <a:p>
                      <a:r>
                        <a:t>13</a:t>
                      </a:r>
                    </a:p>
                  </a:txBody>
                  <a:tcPr/>
                </a:tc>
                <a:tc>
                  <a:txBody>
                    <a:bodyPr/>
                    <a:lstStyle/>
                    <a:p>
                      <a:r>
                        <a:t>7</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Kheer is a popular sweet dish in North India, what is its equivalent in South India?</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04800">
                <a:tc>
                  <a:txBody>
                    <a:bodyPr/>
                    <a:lstStyle/>
                    <a:p>
                      <a:r>
                        <a:t>Response</a:t>
                      </a:r>
                    </a:p>
                  </a:txBody>
                  <a:tcPr/>
                </a:tc>
                <a:tc>
                  <a:txBody>
                    <a:bodyPr/>
                    <a:lstStyle/>
                    <a:p>
                      <a:r>
                        <a:t>S</a:t>
                      </a:r>
                    </a:p>
                  </a:txBody>
                  <a:tcPr/>
                </a:tc>
                <a:tc>
                  <a:txBody>
                    <a:bodyPr/>
                    <a:lstStyle/>
                    <a:p>
                      <a:r>
                        <a:t>M</a:t>
                      </a:r>
                    </a:p>
                  </a:txBody>
                  <a:tcPr/>
                </a:tc>
              </a:tr>
              <a:tr h="304800">
                <a:tc>
                  <a:txBody>
                    <a:bodyPr/>
                    <a:lstStyle/>
                    <a:p>
                      <a:r>
                        <a:t>Gojju</a:t>
                      </a:r>
                    </a:p>
                  </a:txBody>
                  <a:tcPr/>
                </a:tc>
                <a:tc>
                  <a:txBody>
                    <a:bodyPr/>
                    <a:lstStyle/>
                    <a:p>
                      <a:r>
                        <a:t>1</a:t>
                      </a:r>
                    </a:p>
                  </a:txBody>
                  <a:tcPr/>
                </a:tc>
                <a:tc>
                  <a:txBody>
                    <a:bodyPr/>
                    <a:lstStyle/>
                    <a:p>
                      <a:r>
                        <a:t>1</a:t>
                      </a:r>
                    </a:p>
                  </a:txBody>
                  <a:tcPr/>
                </a:tc>
              </a:tr>
              <a:tr h="304800">
                <a:tc>
                  <a:txBody>
                    <a:bodyPr/>
                    <a:lstStyle/>
                    <a:p>
                      <a:r>
                        <a:t>Sambhar</a:t>
                      </a:r>
                    </a:p>
                  </a:txBody>
                  <a:tcPr/>
                </a:tc>
                <a:tc>
                  <a:txBody>
                    <a:bodyPr/>
                    <a:lstStyle/>
                    <a:p>
                      <a:r>
                        <a:t>2</a:t>
                      </a:r>
                    </a:p>
                  </a:txBody>
                  <a:tcPr/>
                </a:tc>
                <a:tc>
                  <a:txBody>
                    <a:bodyPr/>
                    <a:lstStyle/>
                    <a:p>
                      <a:r>
                        <a:t>0</a:t>
                      </a:r>
                    </a:p>
                  </a:txBody>
                  <a:tcPr/>
                </a:tc>
              </a:tr>
              <a:tr h="304800">
                <a:tc>
                  <a:txBody>
                    <a:bodyPr/>
                    <a:lstStyle/>
                    <a:p>
                      <a:r>
                        <a:t>Payasam</a:t>
                      </a:r>
                    </a:p>
                  </a:txBody>
                  <a:tcPr/>
                </a:tc>
                <a:tc>
                  <a:txBody>
                    <a:bodyPr/>
                    <a:lstStyle/>
                    <a:p>
                      <a:r>
                        <a:t>11</a:t>
                      </a:r>
                    </a:p>
                  </a:txBody>
                  <a:tcPr/>
                </a:tc>
                <a:tc>
                  <a:txBody>
                    <a:bodyPr/>
                    <a:lstStyle/>
                    <a:p>
                      <a:r>
                        <a:t>7</a:t>
                      </a:r>
                    </a:p>
                  </a:txBody>
                  <a:tcPr/>
                </a:tc>
              </a:tr>
              <a:tr h="304800">
                <a:tc>
                  <a:txBody>
                    <a:bodyPr/>
                    <a:lstStyle/>
                    <a:p>
                      <a:r>
                        <a:t>Papad</a:t>
                      </a:r>
                    </a:p>
                  </a:txBody>
                  <a:tcPr/>
                </a:tc>
                <a:tc>
                  <a:txBody>
                    <a:bodyPr/>
                    <a:lstStyle/>
                    <a:p>
                      <a:r>
                        <a:t>1</a:t>
                      </a:r>
                    </a:p>
                  </a:txBody>
                  <a:tcPr/>
                </a:tc>
                <a:tc>
                  <a:txBody>
                    <a:bodyPr/>
                    <a:lstStyle/>
                    <a:p>
                      <a:r>
                        <a:t>0</a:t>
                      </a:r>
                    </a:p>
                  </a:txBody>
                  <a:tcPr/>
                </a:tc>
              </a:tr>
              <a:tr h="304800">
                <a:tc>
                  <a:txBody>
                    <a:bodyPr/>
                    <a:lstStyle/>
                    <a:p>
                      <a:r>
                        <a:t>Total</a:t>
                      </a:r>
                    </a:p>
                  </a:txBody>
                  <a:tcPr/>
                </a:tc>
                <a:tc>
                  <a:txBody>
                    <a:bodyPr/>
                    <a:lstStyle/>
                    <a:p>
                      <a:r>
                        <a:t>15</a:t>
                      </a:r>
                    </a:p>
                  </a:txBody>
                  <a:tcPr/>
                </a:tc>
                <a:tc>
                  <a:txBody>
                    <a:bodyPr/>
                    <a:lstStyle/>
                    <a:p>
                      <a:r>
                        <a:t>8</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Which of the following is a popular sweet in South India?</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04800">
                <a:tc>
                  <a:txBody>
                    <a:bodyPr/>
                    <a:lstStyle/>
                    <a:p>
                      <a:r>
                        <a:t>Response</a:t>
                      </a:r>
                    </a:p>
                  </a:txBody>
                  <a:tcPr/>
                </a:tc>
                <a:tc>
                  <a:txBody>
                    <a:bodyPr/>
                    <a:lstStyle/>
                    <a:p>
                      <a:r>
                        <a:t>S</a:t>
                      </a:r>
                    </a:p>
                  </a:txBody>
                  <a:tcPr/>
                </a:tc>
                <a:tc>
                  <a:txBody>
                    <a:bodyPr/>
                    <a:lstStyle/>
                    <a:p>
                      <a:r>
                        <a:t>M</a:t>
                      </a:r>
                    </a:p>
                  </a:txBody>
                  <a:tcPr/>
                </a:tc>
              </a:tr>
              <a:tr h="304800">
                <a:tc>
                  <a:txBody>
                    <a:bodyPr/>
                    <a:lstStyle/>
                    <a:p>
                      <a:r>
                        <a:t>Rabri</a:t>
                      </a:r>
                    </a:p>
                  </a:txBody>
                  <a:tcPr/>
                </a:tc>
                <a:tc>
                  <a:txBody>
                    <a:bodyPr/>
                    <a:lstStyle/>
                    <a:p>
                      <a:r>
                        <a:t>0</a:t>
                      </a:r>
                    </a:p>
                  </a:txBody>
                  <a:tcPr/>
                </a:tc>
                <a:tc>
                  <a:txBody>
                    <a:bodyPr/>
                    <a:lstStyle/>
                    <a:p>
                      <a:r>
                        <a:t>0</a:t>
                      </a:r>
                    </a:p>
                  </a:txBody>
                  <a:tcPr/>
                </a:tc>
              </a:tr>
              <a:tr h="304800">
                <a:tc>
                  <a:txBody>
                    <a:bodyPr/>
                    <a:lstStyle/>
                    <a:p>
                      <a:r>
                        <a:t>Rasagulla</a:t>
                      </a:r>
                    </a:p>
                  </a:txBody>
                  <a:tcPr/>
                </a:tc>
                <a:tc>
                  <a:txBody>
                    <a:bodyPr/>
                    <a:lstStyle/>
                    <a:p>
                      <a:r>
                        <a:t>0</a:t>
                      </a:r>
                    </a:p>
                  </a:txBody>
                  <a:tcPr/>
                </a:tc>
                <a:tc>
                  <a:txBody>
                    <a:bodyPr/>
                    <a:lstStyle/>
                    <a:p>
                      <a:r>
                        <a:t>1</a:t>
                      </a:r>
                    </a:p>
                  </a:txBody>
                  <a:tcPr/>
                </a:tc>
              </a:tr>
              <a:tr h="304800">
                <a:tc>
                  <a:txBody>
                    <a:bodyPr/>
                    <a:lstStyle/>
                    <a:p>
                      <a:r>
                        <a:t>Mysore Pak</a:t>
                      </a:r>
                    </a:p>
                  </a:txBody>
                  <a:tcPr/>
                </a:tc>
                <a:tc>
                  <a:txBody>
                    <a:bodyPr/>
                    <a:lstStyle/>
                    <a:p>
                      <a:r>
                        <a:t>16</a:t>
                      </a:r>
                    </a:p>
                  </a:txBody>
                  <a:tcPr/>
                </a:tc>
                <a:tc>
                  <a:txBody>
                    <a:bodyPr/>
                    <a:lstStyle/>
                    <a:p>
                      <a:r>
                        <a:t>5</a:t>
                      </a:r>
                    </a:p>
                  </a:txBody>
                  <a:tcPr/>
                </a:tc>
              </a:tr>
              <a:tr h="304800">
                <a:tc>
                  <a:txBody>
                    <a:bodyPr/>
                    <a:lstStyle/>
                    <a:p>
                      <a:r>
                        <a:t>Sandesh</a:t>
                      </a:r>
                    </a:p>
                  </a:txBody>
                  <a:tcPr/>
                </a:tc>
                <a:tc>
                  <a:txBody>
                    <a:bodyPr/>
                    <a:lstStyle/>
                    <a:p>
                      <a:r>
                        <a:t>0</a:t>
                      </a:r>
                    </a:p>
                  </a:txBody>
                  <a:tcPr/>
                </a:tc>
                <a:tc>
                  <a:txBody>
                    <a:bodyPr/>
                    <a:lstStyle/>
                    <a:p>
                      <a:r>
                        <a:t>1</a:t>
                      </a:r>
                    </a:p>
                  </a:txBody>
                  <a:tcPr/>
                </a:tc>
              </a:tr>
              <a:tr h="304800">
                <a:tc>
                  <a:txBody>
                    <a:bodyPr/>
                    <a:lstStyle/>
                    <a:p>
                      <a:r>
                        <a:t>Total</a:t>
                      </a:r>
                    </a:p>
                  </a:txBody>
                  <a:tcPr/>
                </a:tc>
                <a:tc>
                  <a:txBody>
                    <a:bodyPr/>
                    <a:lstStyle/>
                    <a:p>
                      <a:r>
                        <a:t>16</a:t>
                      </a:r>
                    </a:p>
                  </a:txBody>
                  <a:tcPr/>
                </a:tc>
                <a:tc>
                  <a:txBody>
                    <a:bodyPr/>
                    <a:lstStyle/>
                    <a:p>
                      <a:r>
                        <a:t>7</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Which of the following is a popular South Indian snack?</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04800">
                <a:tc>
                  <a:txBody>
                    <a:bodyPr/>
                    <a:lstStyle/>
                    <a:p>
                      <a:r>
                        <a:t>Response</a:t>
                      </a:r>
                    </a:p>
                  </a:txBody>
                  <a:tcPr/>
                </a:tc>
                <a:tc>
                  <a:txBody>
                    <a:bodyPr/>
                    <a:lstStyle/>
                    <a:p>
                      <a:r>
                        <a:t>S</a:t>
                      </a:r>
                    </a:p>
                  </a:txBody>
                  <a:tcPr/>
                </a:tc>
                <a:tc>
                  <a:txBody>
                    <a:bodyPr/>
                    <a:lstStyle/>
                    <a:p>
                      <a:r>
                        <a:t>M</a:t>
                      </a:r>
                    </a:p>
                  </a:txBody>
                  <a:tcPr/>
                </a:tc>
              </a:tr>
              <a:tr h="304800">
                <a:tc>
                  <a:txBody>
                    <a:bodyPr/>
                    <a:lstStyle/>
                    <a:p>
                      <a:r>
                        <a:t>Masala Dosa</a:t>
                      </a:r>
                    </a:p>
                  </a:txBody>
                  <a:tcPr/>
                </a:tc>
                <a:tc>
                  <a:txBody>
                    <a:bodyPr/>
                    <a:lstStyle/>
                    <a:p>
                      <a:r>
                        <a:t>8</a:t>
                      </a:r>
                    </a:p>
                  </a:txBody>
                  <a:tcPr/>
                </a:tc>
                <a:tc>
                  <a:txBody>
                    <a:bodyPr/>
                    <a:lstStyle/>
                    <a:p>
                      <a:r>
                        <a:t>4</a:t>
                      </a:r>
                    </a:p>
                  </a:txBody>
                  <a:tcPr/>
                </a:tc>
              </a:tr>
              <a:tr h="304800">
                <a:tc>
                  <a:txBody>
                    <a:bodyPr/>
                    <a:lstStyle/>
                    <a:p>
                      <a:r>
                        <a:t>Pav Bhaji</a:t>
                      </a:r>
                    </a:p>
                  </a:txBody>
                  <a:tcPr/>
                </a:tc>
                <a:tc>
                  <a:txBody>
                    <a:bodyPr/>
                    <a:lstStyle/>
                    <a:p>
                      <a:r>
                        <a:t>0</a:t>
                      </a:r>
                    </a:p>
                  </a:txBody>
                  <a:tcPr/>
                </a:tc>
                <a:tc>
                  <a:txBody>
                    <a:bodyPr/>
                    <a:lstStyle/>
                    <a:p>
                      <a:r>
                        <a:t>0</a:t>
                      </a:r>
                    </a:p>
                  </a:txBody>
                  <a:tcPr/>
                </a:tc>
              </a:tr>
              <a:tr h="304800">
                <a:tc>
                  <a:txBody>
                    <a:bodyPr/>
                    <a:lstStyle/>
                    <a:p>
                      <a:r>
                        <a:t>Samosa</a:t>
                      </a:r>
                    </a:p>
                  </a:txBody>
                  <a:tcPr/>
                </a:tc>
                <a:tc>
                  <a:txBody>
                    <a:bodyPr/>
                    <a:lstStyle/>
                    <a:p>
                      <a:r>
                        <a:t>6</a:t>
                      </a:r>
                    </a:p>
                  </a:txBody>
                  <a:tcPr/>
                </a:tc>
                <a:tc>
                  <a:txBody>
                    <a:bodyPr/>
                    <a:lstStyle/>
                    <a:p>
                      <a:r>
                        <a:t>1</a:t>
                      </a:r>
                    </a:p>
                  </a:txBody>
                  <a:tcPr/>
                </a:tc>
              </a:tr>
              <a:tr h="304800">
                <a:tc>
                  <a:txBody>
                    <a:bodyPr/>
                    <a:lstStyle/>
                    <a:p>
                      <a:r>
                        <a:t>Bhel Puri</a:t>
                      </a:r>
                    </a:p>
                  </a:txBody>
                  <a:tcPr/>
                </a:tc>
                <a:tc>
                  <a:txBody>
                    <a:bodyPr/>
                    <a:lstStyle/>
                    <a:p>
                      <a:r>
                        <a:t>2</a:t>
                      </a:r>
                    </a:p>
                  </a:txBody>
                  <a:tcPr/>
                </a:tc>
                <a:tc>
                  <a:txBody>
                    <a:bodyPr/>
                    <a:lstStyle/>
                    <a:p>
                      <a:r>
                        <a:t>2</a:t>
                      </a:r>
                    </a:p>
                  </a:txBody>
                  <a:tcPr/>
                </a:tc>
              </a:tr>
              <a:tr h="304800">
                <a:tc>
                  <a:txBody>
                    <a:bodyPr/>
                    <a:lstStyle/>
                    <a:p>
                      <a:r>
                        <a:t>Total</a:t>
                      </a:r>
                    </a:p>
                  </a:txBody>
                  <a:tcPr/>
                </a:tc>
                <a:tc>
                  <a:txBody>
                    <a:bodyPr/>
                    <a:lstStyle/>
                    <a:p>
                      <a:r>
                        <a:t>16</a:t>
                      </a:r>
                    </a:p>
                  </a:txBody>
                  <a:tcPr/>
                </a:tc>
                <a:tc>
                  <a:txBody>
                    <a:bodyPr/>
                    <a:lstStyle/>
                    <a:p>
                      <a:r>
                        <a:t>7</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Which of the following is NOT a South Indian breakfast dish?</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04800">
                <a:tc>
                  <a:txBody>
                    <a:bodyPr/>
                    <a:lstStyle/>
                    <a:p>
                      <a:r>
                        <a:t>Response</a:t>
                      </a:r>
                    </a:p>
                  </a:txBody>
                  <a:tcPr/>
                </a:tc>
                <a:tc>
                  <a:txBody>
                    <a:bodyPr/>
                    <a:lstStyle/>
                    <a:p>
                      <a:r>
                        <a:t>S</a:t>
                      </a:r>
                    </a:p>
                  </a:txBody>
                  <a:tcPr/>
                </a:tc>
                <a:tc>
                  <a:txBody>
                    <a:bodyPr/>
                    <a:lstStyle/>
                    <a:p>
                      <a:r>
                        <a:t>M</a:t>
                      </a:r>
                    </a:p>
                  </a:txBody>
                  <a:tcPr/>
                </a:tc>
              </a:tr>
              <a:tr h="304800">
                <a:tc>
                  <a:txBody>
                    <a:bodyPr/>
                    <a:lstStyle/>
                    <a:p>
                      <a:r>
                        <a:t>Chapathi</a:t>
                      </a:r>
                    </a:p>
                  </a:txBody>
                  <a:tcPr/>
                </a:tc>
                <a:tc>
                  <a:txBody>
                    <a:bodyPr/>
                    <a:lstStyle/>
                    <a:p>
                      <a:r>
                        <a:t>7</a:t>
                      </a:r>
                    </a:p>
                  </a:txBody>
                  <a:tcPr/>
                </a:tc>
                <a:tc>
                  <a:txBody>
                    <a:bodyPr/>
                    <a:lstStyle/>
                    <a:p>
                      <a:r>
                        <a:t>3</a:t>
                      </a:r>
                    </a:p>
                  </a:txBody>
                  <a:tcPr/>
                </a:tc>
              </a:tr>
              <a:tr h="304800">
                <a:tc>
                  <a:txBody>
                    <a:bodyPr/>
                    <a:lstStyle/>
                    <a:p>
                      <a:r>
                        <a:t>Idli</a:t>
                      </a:r>
                    </a:p>
                  </a:txBody>
                  <a:tcPr/>
                </a:tc>
                <a:tc>
                  <a:txBody>
                    <a:bodyPr/>
                    <a:lstStyle/>
                    <a:p>
                      <a:r>
                        <a:t>0</a:t>
                      </a:r>
                    </a:p>
                  </a:txBody>
                  <a:tcPr/>
                </a:tc>
                <a:tc>
                  <a:txBody>
                    <a:bodyPr/>
                    <a:lstStyle/>
                    <a:p>
                      <a:r>
                        <a:t>0</a:t>
                      </a:r>
                    </a:p>
                  </a:txBody>
                  <a:tcPr/>
                </a:tc>
              </a:tr>
              <a:tr h="304800">
                <a:tc>
                  <a:txBody>
                    <a:bodyPr/>
                    <a:lstStyle/>
                    <a:p>
                      <a:r>
                        <a:t>Bisi Bele Bath</a:t>
                      </a:r>
                    </a:p>
                  </a:txBody>
                  <a:tcPr/>
                </a:tc>
                <a:tc>
                  <a:txBody>
                    <a:bodyPr/>
                    <a:lstStyle/>
                    <a:p>
                      <a:r>
                        <a:t>6</a:t>
                      </a:r>
                    </a:p>
                  </a:txBody>
                  <a:tcPr/>
                </a:tc>
                <a:tc>
                  <a:txBody>
                    <a:bodyPr/>
                    <a:lstStyle/>
                    <a:p>
                      <a:r>
                        <a:t>3</a:t>
                      </a:r>
                    </a:p>
                  </a:txBody>
                  <a:tcPr/>
                </a:tc>
              </a:tr>
              <a:tr h="304800">
                <a:tc>
                  <a:txBody>
                    <a:bodyPr/>
                    <a:lstStyle/>
                    <a:p>
                      <a:r>
                        <a:t>Upma</a:t>
                      </a:r>
                    </a:p>
                  </a:txBody>
                  <a:tcPr/>
                </a:tc>
                <a:tc>
                  <a:txBody>
                    <a:bodyPr/>
                    <a:lstStyle/>
                    <a:p>
                      <a:r>
                        <a:t>1</a:t>
                      </a:r>
                    </a:p>
                  </a:txBody>
                  <a:tcPr/>
                </a:tc>
                <a:tc>
                  <a:txBody>
                    <a:bodyPr/>
                    <a:lstStyle/>
                    <a:p>
                      <a:r>
                        <a:t>0</a:t>
                      </a:r>
                    </a:p>
                  </a:txBody>
                  <a:tcPr/>
                </a:tc>
              </a:tr>
              <a:tr h="304800">
                <a:tc>
                  <a:txBody>
                    <a:bodyPr/>
                    <a:lstStyle/>
                    <a:p>
                      <a:r>
                        <a:t>Total</a:t>
                      </a:r>
                    </a:p>
                  </a:txBody>
                  <a:tcPr/>
                </a:tc>
                <a:tc>
                  <a:txBody>
                    <a:bodyPr/>
                    <a:lstStyle/>
                    <a:p>
                      <a:r>
                        <a:t>14</a:t>
                      </a:r>
                    </a:p>
                  </a:txBody>
                  <a:tcPr/>
                </a:tc>
                <a:tc>
                  <a:txBody>
                    <a:bodyPr/>
                    <a:lstStyle/>
                    <a:p>
                      <a:r>
                        <a:t>6</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What is the South Indian dish Rasayana?</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04800">
                <a:tc>
                  <a:txBody>
                    <a:bodyPr/>
                    <a:lstStyle/>
                    <a:p>
                      <a:r>
                        <a:t>Response</a:t>
                      </a:r>
                    </a:p>
                  </a:txBody>
                  <a:tcPr/>
                </a:tc>
                <a:tc>
                  <a:txBody>
                    <a:bodyPr/>
                    <a:lstStyle/>
                    <a:p>
                      <a:r>
                        <a:t>S</a:t>
                      </a:r>
                    </a:p>
                  </a:txBody>
                  <a:tcPr/>
                </a:tc>
                <a:tc>
                  <a:txBody>
                    <a:bodyPr/>
                    <a:lstStyle/>
                    <a:p>
                      <a:r>
                        <a:t>M</a:t>
                      </a:r>
                    </a:p>
                  </a:txBody>
                  <a:tcPr/>
                </a:tc>
              </a:tr>
              <a:tr h="304800">
                <a:tc>
                  <a:txBody>
                    <a:bodyPr/>
                    <a:lstStyle/>
                    <a:p>
                      <a:r>
                        <a:t>A curry</a:t>
                      </a:r>
                    </a:p>
                  </a:txBody>
                  <a:tcPr/>
                </a:tc>
                <a:tc>
                  <a:txBody>
                    <a:bodyPr/>
                    <a:lstStyle/>
                    <a:p>
                      <a:r>
                        <a:t>3</a:t>
                      </a:r>
                    </a:p>
                  </a:txBody>
                  <a:tcPr/>
                </a:tc>
                <a:tc>
                  <a:txBody>
                    <a:bodyPr/>
                    <a:lstStyle/>
                    <a:p>
                      <a:r>
                        <a:t>5</a:t>
                      </a:r>
                    </a:p>
                  </a:txBody>
                  <a:tcPr/>
                </a:tc>
              </a:tr>
              <a:tr h="304800">
                <a:tc>
                  <a:txBody>
                    <a:bodyPr/>
                    <a:lstStyle/>
                    <a:p>
                      <a:r>
                        <a:t>A juice</a:t>
                      </a:r>
                    </a:p>
                  </a:txBody>
                  <a:tcPr/>
                </a:tc>
                <a:tc>
                  <a:txBody>
                    <a:bodyPr/>
                    <a:lstStyle/>
                    <a:p>
                      <a:r>
                        <a:t>2</a:t>
                      </a:r>
                    </a:p>
                  </a:txBody>
                  <a:tcPr/>
                </a:tc>
                <a:tc>
                  <a:txBody>
                    <a:bodyPr/>
                    <a:lstStyle/>
                    <a:p>
                      <a:r>
                        <a:t>1</a:t>
                      </a:r>
                    </a:p>
                  </a:txBody>
                  <a:tcPr/>
                </a:tc>
              </a:tr>
              <a:tr h="304800">
                <a:tc>
                  <a:txBody>
                    <a:bodyPr/>
                    <a:lstStyle/>
                    <a:p>
                      <a:r>
                        <a:t>A fruit salad</a:t>
                      </a:r>
                    </a:p>
                  </a:txBody>
                  <a:tcPr/>
                </a:tc>
                <a:tc>
                  <a:txBody>
                    <a:bodyPr/>
                    <a:lstStyle/>
                    <a:p>
                      <a:r>
                        <a:t>8</a:t>
                      </a:r>
                    </a:p>
                  </a:txBody>
                  <a:tcPr/>
                </a:tc>
                <a:tc>
                  <a:txBody>
                    <a:bodyPr/>
                    <a:lstStyle/>
                    <a:p>
                      <a:r>
                        <a:t>3</a:t>
                      </a:r>
                    </a:p>
                  </a:txBody>
                  <a:tcPr/>
                </a:tc>
              </a:tr>
              <a:tr h="304800">
                <a:tc>
                  <a:txBody>
                    <a:bodyPr/>
                    <a:lstStyle/>
                    <a:p>
                      <a:r>
                        <a:t>A sweet</a:t>
                      </a:r>
                    </a:p>
                  </a:txBody>
                  <a:tcPr/>
                </a:tc>
                <a:tc>
                  <a:txBody>
                    <a:bodyPr/>
                    <a:lstStyle/>
                    <a:p>
                      <a:r>
                        <a:t>2</a:t>
                      </a:r>
                    </a:p>
                  </a:txBody>
                  <a:tcPr/>
                </a:tc>
                <a:tc>
                  <a:txBody>
                    <a:bodyPr/>
                    <a:lstStyle/>
                    <a:p>
                      <a:r>
                        <a:t>0</a:t>
                      </a:r>
                    </a:p>
                  </a:txBody>
                  <a:tcPr/>
                </a:tc>
              </a:tr>
              <a:tr h="304800">
                <a:tc>
                  <a:txBody>
                    <a:bodyPr/>
                    <a:lstStyle/>
                    <a:p>
                      <a:r>
                        <a:t>Total</a:t>
                      </a:r>
                    </a:p>
                  </a:txBody>
                  <a:tcPr/>
                </a:tc>
                <a:tc>
                  <a:txBody>
                    <a:bodyPr/>
                    <a:lstStyle/>
                    <a:p>
                      <a:r>
                        <a:t>15</a:t>
                      </a:r>
                    </a:p>
                  </a:txBody>
                  <a:tcPr/>
                </a:tc>
                <a:tc>
                  <a:txBody>
                    <a:bodyPr/>
                    <a:lstStyle/>
                    <a:p>
                      <a:r>
                        <a:t>9</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Which of the following is NOT a dish popular in the state of Kerala?</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04800">
                <a:tc>
                  <a:txBody>
                    <a:bodyPr/>
                    <a:lstStyle/>
                    <a:p>
                      <a:r>
                        <a:t>Response</a:t>
                      </a:r>
                    </a:p>
                  </a:txBody>
                  <a:tcPr/>
                </a:tc>
                <a:tc>
                  <a:txBody>
                    <a:bodyPr/>
                    <a:lstStyle/>
                    <a:p>
                      <a:r>
                        <a:t>S</a:t>
                      </a:r>
                    </a:p>
                  </a:txBody>
                  <a:tcPr/>
                </a:tc>
                <a:tc>
                  <a:txBody>
                    <a:bodyPr/>
                    <a:lstStyle/>
                    <a:p>
                      <a:r>
                        <a:t>M</a:t>
                      </a:r>
                    </a:p>
                  </a:txBody>
                  <a:tcPr/>
                </a:tc>
              </a:tr>
              <a:tr h="304800">
                <a:tc>
                  <a:txBody>
                    <a:bodyPr/>
                    <a:lstStyle/>
                    <a:p>
                      <a:r>
                        <a:t>Puttu</a:t>
                      </a:r>
                    </a:p>
                  </a:txBody>
                  <a:tcPr/>
                </a:tc>
                <a:tc>
                  <a:txBody>
                    <a:bodyPr/>
                    <a:lstStyle/>
                    <a:p>
                      <a:r>
                        <a:t>1</a:t>
                      </a:r>
                    </a:p>
                  </a:txBody>
                  <a:tcPr/>
                </a:tc>
                <a:tc>
                  <a:txBody>
                    <a:bodyPr/>
                    <a:lstStyle/>
                    <a:p>
                      <a:r>
                        <a:t>2</a:t>
                      </a:r>
                    </a:p>
                  </a:txBody>
                  <a:tcPr/>
                </a:tc>
              </a:tr>
              <a:tr h="304800">
                <a:tc>
                  <a:txBody>
                    <a:bodyPr/>
                    <a:lstStyle/>
                    <a:p>
                      <a:r>
                        <a:t>Aviyal</a:t>
                      </a:r>
                    </a:p>
                  </a:txBody>
                  <a:tcPr/>
                </a:tc>
                <a:tc>
                  <a:txBody>
                    <a:bodyPr/>
                    <a:lstStyle/>
                    <a:p>
                      <a:r>
                        <a:t>3</a:t>
                      </a:r>
                    </a:p>
                  </a:txBody>
                  <a:tcPr/>
                </a:tc>
                <a:tc>
                  <a:txBody>
                    <a:bodyPr/>
                    <a:lstStyle/>
                    <a:p>
                      <a:r>
                        <a:t>2</a:t>
                      </a:r>
                    </a:p>
                  </a:txBody>
                  <a:tcPr/>
                </a:tc>
              </a:tr>
              <a:tr h="304800">
                <a:tc>
                  <a:txBody>
                    <a:bodyPr/>
                    <a:lstStyle/>
                    <a:p>
                      <a:r>
                        <a:t>Kolambu</a:t>
                      </a:r>
                    </a:p>
                  </a:txBody>
                  <a:tcPr/>
                </a:tc>
                <a:tc>
                  <a:txBody>
                    <a:bodyPr/>
                    <a:lstStyle/>
                    <a:p>
                      <a:r>
                        <a:t>10</a:t>
                      </a:r>
                    </a:p>
                  </a:txBody>
                  <a:tcPr/>
                </a:tc>
                <a:tc>
                  <a:txBody>
                    <a:bodyPr/>
                    <a:lstStyle/>
                    <a:p>
                      <a:r>
                        <a:t>3</a:t>
                      </a:r>
                    </a:p>
                  </a:txBody>
                  <a:tcPr/>
                </a:tc>
              </a:tr>
              <a:tr h="304800">
                <a:tc>
                  <a:txBody>
                    <a:bodyPr/>
                    <a:lstStyle/>
                    <a:p>
                      <a:r>
                        <a:t>Appam</a:t>
                      </a:r>
                    </a:p>
                  </a:txBody>
                  <a:tcPr/>
                </a:tc>
                <a:tc>
                  <a:txBody>
                    <a:bodyPr/>
                    <a:lstStyle/>
                    <a:p>
                      <a:r>
                        <a:t>2</a:t>
                      </a:r>
                    </a:p>
                  </a:txBody>
                  <a:tcPr/>
                </a:tc>
                <a:tc>
                  <a:txBody>
                    <a:bodyPr/>
                    <a:lstStyle/>
                    <a:p>
                      <a:r>
                        <a:t>0</a:t>
                      </a:r>
                    </a:p>
                  </a:txBody>
                  <a:tcPr/>
                </a:tc>
              </a:tr>
              <a:tr h="304800">
                <a:tc>
                  <a:txBody>
                    <a:bodyPr/>
                    <a:lstStyle/>
                    <a:p>
                      <a:r>
                        <a:t>Total</a:t>
                      </a:r>
                    </a:p>
                  </a:txBody>
                  <a:tcPr/>
                </a:tc>
                <a:tc>
                  <a:txBody>
                    <a:bodyPr/>
                    <a:lstStyle/>
                    <a:p>
                      <a:r>
                        <a:t>16</a:t>
                      </a:r>
                    </a:p>
                  </a:txBody>
                  <a:tcPr/>
                </a:tc>
                <a:tc>
                  <a:txBody>
                    <a:bodyPr/>
                    <a:lstStyle/>
                    <a:p>
                      <a:r>
                        <a:t>7</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Are you actively working on your growth or are you waiting for growth to happen to you?</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457200">
                <a:tc>
                  <a:txBody>
                    <a:bodyPr/>
                    <a:lstStyle/>
                    <a:p>
                      <a:r>
                        <a:t>Response</a:t>
                      </a:r>
                    </a:p>
                  </a:txBody>
                  <a:tcPr/>
                </a:tc>
                <a:tc>
                  <a:txBody>
                    <a:bodyPr/>
                    <a:lstStyle/>
                    <a:p>
                      <a:r>
                        <a:t>S</a:t>
                      </a:r>
                    </a:p>
                  </a:txBody>
                  <a:tcPr/>
                </a:tc>
                <a:tc>
                  <a:txBody>
                    <a:bodyPr/>
                    <a:lstStyle/>
                    <a:p>
                      <a:r>
                        <a:t>M</a:t>
                      </a:r>
                    </a:p>
                  </a:txBody>
                  <a:tcPr/>
                </a:tc>
              </a:tr>
              <a:tr h="457200">
                <a:tc>
                  <a:txBody>
                    <a:bodyPr/>
                    <a:lstStyle/>
                    <a:p>
                      <a:r>
                        <a:t>Actively working on it</a:t>
                      </a:r>
                    </a:p>
                  </a:txBody>
                  <a:tcPr/>
                </a:tc>
                <a:tc>
                  <a:txBody>
                    <a:bodyPr/>
                    <a:lstStyle/>
                    <a:p>
                      <a:r>
                        <a:t>16</a:t>
                      </a:r>
                    </a:p>
                  </a:txBody>
                  <a:tcPr/>
                </a:tc>
                <a:tc>
                  <a:txBody>
                    <a:bodyPr/>
                    <a:lstStyle/>
                    <a:p>
                      <a:r>
                        <a:t>8</a:t>
                      </a:r>
                    </a:p>
                  </a:txBody>
                  <a:tcPr/>
                </a:tc>
              </a:tr>
              <a:tr h="457200">
                <a:tc>
                  <a:txBody>
                    <a:bodyPr/>
                    <a:lstStyle/>
                    <a:p>
                      <a:r>
                        <a:t>Growth will happen automatically</a:t>
                      </a:r>
                    </a:p>
                  </a:txBody>
                  <a:tcPr/>
                </a:tc>
                <a:tc>
                  <a:txBody>
                    <a:bodyPr/>
                    <a:lstStyle/>
                    <a:p>
                      <a:r>
                        <a:t>1</a:t>
                      </a:r>
                    </a:p>
                  </a:txBody>
                  <a:tcPr/>
                </a:tc>
                <a:tc>
                  <a:txBody>
                    <a:bodyPr/>
                    <a:lstStyle/>
                    <a:p>
                      <a:r>
                        <a:t>1</a:t>
                      </a:r>
                    </a:p>
                  </a:txBody>
                  <a:tcPr/>
                </a:tc>
              </a:tr>
              <a:tr h="457200">
                <a:tc>
                  <a:txBody>
                    <a:bodyPr/>
                    <a:lstStyle/>
                    <a:p>
                      <a:r>
                        <a:t>Total</a:t>
                      </a:r>
                    </a:p>
                  </a:txBody>
                  <a:tcPr/>
                </a:tc>
                <a:tc>
                  <a:txBody>
                    <a:bodyPr/>
                    <a:lstStyle/>
                    <a:p>
                      <a:r>
                        <a:t>17</a:t>
                      </a:r>
                    </a:p>
                  </a:txBody>
                  <a:tcPr/>
                </a:tc>
                <a:tc>
                  <a:txBody>
                    <a:bodyPr/>
                    <a:lstStyle/>
                    <a:p>
                      <a:r>
                        <a:t>9</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Which of the following statements about a traditional South Indian meal is NOT correct?</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04800">
                <a:tc>
                  <a:txBody>
                    <a:bodyPr/>
                    <a:lstStyle/>
                    <a:p>
                      <a:r>
                        <a:t>Response</a:t>
                      </a:r>
                    </a:p>
                  </a:txBody>
                  <a:tcPr/>
                </a:tc>
                <a:tc>
                  <a:txBody>
                    <a:bodyPr/>
                    <a:lstStyle/>
                    <a:p>
                      <a:r>
                        <a:t>S</a:t>
                      </a:r>
                    </a:p>
                  </a:txBody>
                  <a:tcPr/>
                </a:tc>
                <a:tc>
                  <a:txBody>
                    <a:bodyPr/>
                    <a:lstStyle/>
                    <a:p>
                      <a:r>
                        <a:t>M</a:t>
                      </a:r>
                    </a:p>
                  </a:txBody>
                  <a:tcPr/>
                </a:tc>
              </a:tr>
              <a:tr h="304800">
                <a:tc>
                  <a:txBody>
                    <a:bodyPr/>
                    <a:lstStyle/>
                    <a:p>
                      <a:r>
                        <a:t>It is usually eaten without forks and spoons</a:t>
                      </a:r>
                    </a:p>
                  </a:txBody>
                  <a:tcPr/>
                </a:tc>
                <a:tc>
                  <a:txBody>
                    <a:bodyPr/>
                    <a:lstStyle/>
                    <a:p>
                      <a:r>
                        <a:t>3</a:t>
                      </a:r>
                    </a:p>
                  </a:txBody>
                  <a:tcPr/>
                </a:tc>
                <a:tc>
                  <a:txBody>
                    <a:bodyPr/>
                    <a:lstStyle/>
                    <a:p>
                      <a:r>
                        <a:t>4</a:t>
                      </a:r>
                    </a:p>
                  </a:txBody>
                  <a:tcPr/>
                </a:tc>
              </a:tr>
              <a:tr h="304800">
                <a:tc>
                  <a:txBody>
                    <a:bodyPr/>
                    <a:lstStyle/>
                    <a:p>
                      <a:r>
                        <a:t>It is traditionally served on a banana leaf</a:t>
                      </a:r>
                    </a:p>
                  </a:txBody>
                  <a:tcPr/>
                </a:tc>
                <a:tc>
                  <a:txBody>
                    <a:bodyPr/>
                    <a:lstStyle/>
                    <a:p>
                      <a:r>
                        <a:t>3</a:t>
                      </a:r>
                    </a:p>
                  </a:txBody>
                  <a:tcPr/>
                </a:tc>
                <a:tc>
                  <a:txBody>
                    <a:bodyPr/>
                    <a:lstStyle/>
                    <a:p>
                      <a:r>
                        <a:t>1</a:t>
                      </a:r>
                    </a:p>
                  </a:txBody>
                  <a:tcPr/>
                </a:tc>
              </a:tr>
              <a:tr h="304800">
                <a:tc>
                  <a:txBody>
                    <a:bodyPr/>
                    <a:lstStyle/>
                    <a:p>
                      <a:r>
                        <a:t>It usually comprises a sweet dish, rice, curry and pickles</a:t>
                      </a:r>
                    </a:p>
                  </a:txBody>
                  <a:tcPr/>
                </a:tc>
                <a:tc>
                  <a:txBody>
                    <a:bodyPr/>
                    <a:lstStyle/>
                    <a:p>
                      <a:r>
                        <a:t>0</a:t>
                      </a:r>
                    </a:p>
                  </a:txBody>
                  <a:tcPr/>
                </a:tc>
                <a:tc>
                  <a:txBody>
                    <a:bodyPr/>
                    <a:lstStyle/>
                    <a:p>
                      <a:r>
                        <a:t>1</a:t>
                      </a:r>
                    </a:p>
                  </a:txBody>
                  <a:tcPr/>
                </a:tc>
              </a:tr>
              <a:tr h="304800">
                <a:tc>
                  <a:txBody>
                    <a:bodyPr/>
                    <a:lstStyle/>
                    <a:p>
                      <a:r>
                        <a:t>It is always vegetarian</a:t>
                      </a:r>
                    </a:p>
                  </a:txBody>
                  <a:tcPr/>
                </a:tc>
                <a:tc>
                  <a:txBody>
                    <a:bodyPr/>
                    <a:lstStyle/>
                    <a:p>
                      <a:r>
                        <a:t>10</a:t>
                      </a:r>
                    </a:p>
                  </a:txBody>
                  <a:tcPr/>
                </a:tc>
                <a:tc>
                  <a:txBody>
                    <a:bodyPr/>
                    <a:lstStyle/>
                    <a:p>
                      <a:r>
                        <a:t>2</a:t>
                      </a:r>
                    </a:p>
                  </a:txBody>
                  <a:tcPr/>
                </a:tc>
              </a:tr>
              <a:tr h="304800">
                <a:tc>
                  <a:txBody>
                    <a:bodyPr/>
                    <a:lstStyle/>
                    <a:p>
                      <a:r>
                        <a:t>Total</a:t>
                      </a:r>
                    </a:p>
                  </a:txBody>
                  <a:tcPr/>
                </a:tc>
                <a:tc>
                  <a:txBody>
                    <a:bodyPr/>
                    <a:lstStyle/>
                    <a:p>
                      <a:r>
                        <a:t>16</a:t>
                      </a:r>
                    </a:p>
                  </a:txBody>
                  <a:tcPr/>
                </a:tc>
                <a:tc>
                  <a:txBody>
                    <a:bodyPr/>
                    <a:lstStyle/>
                    <a:p>
                      <a:r>
                        <a:t>8</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Which of the following popular dishes originated in South India?</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04800">
                <a:tc>
                  <a:txBody>
                    <a:bodyPr/>
                    <a:lstStyle/>
                    <a:p>
                      <a:r>
                        <a:t>Response</a:t>
                      </a:r>
                    </a:p>
                  </a:txBody>
                  <a:tcPr/>
                </a:tc>
                <a:tc>
                  <a:txBody>
                    <a:bodyPr/>
                    <a:lstStyle/>
                    <a:p>
                      <a:r>
                        <a:t>S</a:t>
                      </a:r>
                    </a:p>
                  </a:txBody>
                  <a:tcPr/>
                </a:tc>
                <a:tc>
                  <a:txBody>
                    <a:bodyPr/>
                    <a:lstStyle/>
                    <a:p>
                      <a:r>
                        <a:t>M</a:t>
                      </a:r>
                    </a:p>
                  </a:txBody>
                  <a:tcPr/>
                </a:tc>
              </a:tr>
              <a:tr h="304800">
                <a:tc>
                  <a:txBody>
                    <a:bodyPr/>
                    <a:lstStyle/>
                    <a:p>
                      <a:r>
                        <a:t>Mulligatawny soup</a:t>
                      </a:r>
                    </a:p>
                  </a:txBody>
                  <a:tcPr/>
                </a:tc>
                <a:tc>
                  <a:txBody>
                    <a:bodyPr/>
                    <a:lstStyle/>
                    <a:p>
                      <a:r>
                        <a:t>6</a:t>
                      </a:r>
                    </a:p>
                  </a:txBody>
                  <a:tcPr/>
                </a:tc>
                <a:tc>
                  <a:txBody>
                    <a:bodyPr/>
                    <a:lstStyle/>
                    <a:p>
                      <a:r>
                        <a:t>1</a:t>
                      </a:r>
                    </a:p>
                  </a:txBody>
                  <a:tcPr/>
                </a:tc>
              </a:tr>
              <a:tr h="304800">
                <a:tc>
                  <a:txBody>
                    <a:bodyPr/>
                    <a:lstStyle/>
                    <a:p>
                      <a:r>
                        <a:t>Chutney</a:t>
                      </a:r>
                    </a:p>
                  </a:txBody>
                  <a:tcPr/>
                </a:tc>
                <a:tc>
                  <a:txBody>
                    <a:bodyPr/>
                    <a:lstStyle/>
                    <a:p>
                      <a:r>
                        <a:t>8</a:t>
                      </a:r>
                    </a:p>
                  </a:txBody>
                  <a:tcPr/>
                </a:tc>
                <a:tc>
                  <a:txBody>
                    <a:bodyPr/>
                    <a:lstStyle/>
                    <a:p>
                      <a:r>
                        <a:t>6</a:t>
                      </a:r>
                    </a:p>
                  </a:txBody>
                  <a:tcPr/>
                </a:tc>
              </a:tr>
              <a:tr h="304800">
                <a:tc>
                  <a:txBody>
                    <a:bodyPr/>
                    <a:lstStyle/>
                    <a:p>
                      <a:r>
                        <a:t>Gobi Manchurian</a:t>
                      </a:r>
                    </a:p>
                  </a:txBody>
                  <a:tcPr/>
                </a:tc>
                <a:tc>
                  <a:txBody>
                    <a:bodyPr/>
                    <a:lstStyle/>
                    <a:p>
                      <a:r>
                        <a:t>0</a:t>
                      </a:r>
                    </a:p>
                  </a:txBody>
                  <a:tcPr/>
                </a:tc>
                <a:tc>
                  <a:txBody>
                    <a:bodyPr/>
                    <a:lstStyle/>
                    <a:p>
                      <a:r>
                        <a:t>0</a:t>
                      </a:r>
                    </a:p>
                  </a:txBody>
                  <a:tcPr/>
                </a:tc>
              </a:tr>
              <a:tr h="304800">
                <a:tc>
                  <a:txBody>
                    <a:bodyPr/>
                    <a:lstStyle/>
                    <a:p>
                      <a:r>
                        <a:t>Tandoori roti</a:t>
                      </a:r>
                    </a:p>
                  </a:txBody>
                  <a:tcPr/>
                </a:tc>
                <a:tc>
                  <a:txBody>
                    <a:bodyPr/>
                    <a:lstStyle/>
                    <a:p>
                      <a:r>
                        <a:t>1</a:t>
                      </a:r>
                    </a:p>
                  </a:txBody>
                  <a:tcPr/>
                </a:tc>
                <a:tc>
                  <a:txBody>
                    <a:bodyPr/>
                    <a:lstStyle/>
                    <a:p>
                      <a:r>
                        <a:t>1</a:t>
                      </a:r>
                    </a:p>
                  </a:txBody>
                  <a:tcPr/>
                </a:tc>
              </a:tr>
              <a:tr h="304800">
                <a:tc>
                  <a:txBody>
                    <a:bodyPr/>
                    <a:lstStyle/>
                    <a:p>
                      <a:r>
                        <a:t>Total</a:t>
                      </a:r>
                    </a:p>
                  </a:txBody>
                  <a:tcPr/>
                </a:tc>
                <a:tc>
                  <a:txBody>
                    <a:bodyPr/>
                    <a:lstStyle/>
                    <a:p>
                      <a:r>
                        <a:t>15</a:t>
                      </a:r>
                    </a:p>
                  </a:txBody>
                  <a:tcPr/>
                </a:tc>
                <a:tc>
                  <a:txBody>
                    <a:bodyPr/>
                    <a:lstStyle/>
                    <a:p>
                      <a:r>
                        <a:t>8</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What oil is used for cooking in Kerala?</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04800">
                <a:tc>
                  <a:txBody>
                    <a:bodyPr/>
                    <a:lstStyle/>
                    <a:p>
                      <a:r>
                        <a:t>Response</a:t>
                      </a:r>
                    </a:p>
                  </a:txBody>
                  <a:tcPr/>
                </a:tc>
                <a:tc>
                  <a:txBody>
                    <a:bodyPr/>
                    <a:lstStyle/>
                    <a:p>
                      <a:r>
                        <a:t>S</a:t>
                      </a:r>
                    </a:p>
                  </a:txBody>
                  <a:tcPr/>
                </a:tc>
                <a:tc>
                  <a:txBody>
                    <a:bodyPr/>
                    <a:lstStyle/>
                    <a:p>
                      <a:r>
                        <a:t>M</a:t>
                      </a:r>
                    </a:p>
                  </a:txBody>
                  <a:tcPr/>
                </a:tc>
              </a:tr>
              <a:tr h="304800">
                <a:tc>
                  <a:txBody>
                    <a:bodyPr/>
                    <a:lstStyle/>
                    <a:p>
                      <a:r>
                        <a:t>Olive Oil</a:t>
                      </a:r>
                    </a:p>
                  </a:txBody>
                  <a:tcPr/>
                </a:tc>
                <a:tc>
                  <a:txBody>
                    <a:bodyPr/>
                    <a:lstStyle/>
                    <a:p>
                      <a:r>
                        <a:t>0</a:t>
                      </a:r>
                    </a:p>
                  </a:txBody>
                  <a:tcPr/>
                </a:tc>
                <a:tc>
                  <a:txBody>
                    <a:bodyPr/>
                    <a:lstStyle/>
                    <a:p>
                      <a:r>
                        <a:t>0</a:t>
                      </a:r>
                    </a:p>
                  </a:txBody>
                  <a:tcPr/>
                </a:tc>
              </a:tr>
              <a:tr h="304800">
                <a:tc>
                  <a:txBody>
                    <a:bodyPr/>
                    <a:lstStyle/>
                    <a:p>
                      <a:r>
                        <a:t>Kapasiya Oil</a:t>
                      </a:r>
                    </a:p>
                  </a:txBody>
                  <a:tcPr/>
                </a:tc>
                <a:tc>
                  <a:txBody>
                    <a:bodyPr/>
                    <a:lstStyle/>
                    <a:p>
                      <a:r>
                        <a:t>0</a:t>
                      </a:r>
                    </a:p>
                  </a:txBody>
                  <a:tcPr/>
                </a:tc>
                <a:tc>
                  <a:txBody>
                    <a:bodyPr/>
                    <a:lstStyle/>
                    <a:p>
                      <a:r>
                        <a:t>0</a:t>
                      </a:r>
                    </a:p>
                  </a:txBody>
                  <a:tcPr/>
                </a:tc>
              </a:tr>
              <a:tr h="304800">
                <a:tc>
                  <a:txBody>
                    <a:bodyPr/>
                    <a:lstStyle/>
                    <a:p>
                      <a:r>
                        <a:t>Sunflower Oil</a:t>
                      </a:r>
                    </a:p>
                  </a:txBody>
                  <a:tcPr/>
                </a:tc>
                <a:tc>
                  <a:txBody>
                    <a:bodyPr/>
                    <a:lstStyle/>
                    <a:p>
                      <a:r>
                        <a:t>0</a:t>
                      </a:r>
                    </a:p>
                  </a:txBody>
                  <a:tcPr/>
                </a:tc>
                <a:tc>
                  <a:txBody>
                    <a:bodyPr/>
                    <a:lstStyle/>
                    <a:p>
                      <a:r>
                        <a:t>0</a:t>
                      </a:r>
                    </a:p>
                  </a:txBody>
                  <a:tcPr/>
                </a:tc>
              </a:tr>
              <a:tr h="304800">
                <a:tc>
                  <a:txBody>
                    <a:bodyPr/>
                    <a:lstStyle/>
                    <a:p>
                      <a:r>
                        <a:t>Coconut oil</a:t>
                      </a:r>
                    </a:p>
                  </a:txBody>
                  <a:tcPr/>
                </a:tc>
                <a:tc>
                  <a:txBody>
                    <a:bodyPr/>
                    <a:lstStyle/>
                    <a:p>
                      <a:r>
                        <a:t>16</a:t>
                      </a:r>
                    </a:p>
                  </a:txBody>
                  <a:tcPr/>
                </a:tc>
                <a:tc>
                  <a:txBody>
                    <a:bodyPr/>
                    <a:lstStyle/>
                    <a:p>
                      <a:r>
                        <a:t>7</a:t>
                      </a:r>
                    </a:p>
                  </a:txBody>
                  <a:tcPr/>
                </a:tc>
              </a:tr>
              <a:tr h="304800">
                <a:tc>
                  <a:txBody>
                    <a:bodyPr/>
                    <a:lstStyle/>
                    <a:p>
                      <a:r>
                        <a:t>Total</a:t>
                      </a:r>
                    </a:p>
                  </a:txBody>
                  <a:tcPr/>
                </a:tc>
                <a:tc>
                  <a:txBody>
                    <a:bodyPr/>
                    <a:lstStyle/>
                    <a:p>
                      <a:r>
                        <a:t>16</a:t>
                      </a:r>
                    </a:p>
                  </a:txBody>
                  <a:tcPr/>
                </a:tc>
                <a:tc>
                  <a:txBody>
                    <a:bodyPr/>
                    <a:lstStyle/>
                    <a:p>
                      <a:r>
                        <a:t>7</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Though ‘Sambar’ is popular across South India, which state is most famous for ‘Sambar’?</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04800">
                <a:tc>
                  <a:txBody>
                    <a:bodyPr/>
                    <a:lstStyle/>
                    <a:p>
                      <a:r>
                        <a:t>Response</a:t>
                      </a:r>
                    </a:p>
                  </a:txBody>
                  <a:tcPr/>
                </a:tc>
                <a:tc>
                  <a:txBody>
                    <a:bodyPr/>
                    <a:lstStyle/>
                    <a:p>
                      <a:r>
                        <a:t>S</a:t>
                      </a:r>
                    </a:p>
                  </a:txBody>
                  <a:tcPr/>
                </a:tc>
                <a:tc>
                  <a:txBody>
                    <a:bodyPr/>
                    <a:lstStyle/>
                    <a:p>
                      <a:r>
                        <a:t>M</a:t>
                      </a:r>
                    </a:p>
                  </a:txBody>
                  <a:tcPr/>
                </a:tc>
              </a:tr>
              <a:tr h="304800">
                <a:tc>
                  <a:txBody>
                    <a:bodyPr/>
                    <a:lstStyle/>
                    <a:p>
                      <a:r>
                        <a:t>Gujarat</a:t>
                      </a:r>
                    </a:p>
                  </a:txBody>
                  <a:tcPr/>
                </a:tc>
                <a:tc>
                  <a:txBody>
                    <a:bodyPr/>
                    <a:lstStyle/>
                    <a:p>
                      <a:r>
                        <a:t>0</a:t>
                      </a:r>
                    </a:p>
                  </a:txBody>
                  <a:tcPr/>
                </a:tc>
                <a:tc>
                  <a:txBody>
                    <a:bodyPr/>
                    <a:lstStyle/>
                    <a:p>
                      <a:r>
                        <a:t>0</a:t>
                      </a:r>
                    </a:p>
                  </a:txBody>
                  <a:tcPr/>
                </a:tc>
              </a:tr>
              <a:tr h="304800">
                <a:tc>
                  <a:txBody>
                    <a:bodyPr/>
                    <a:lstStyle/>
                    <a:p>
                      <a:r>
                        <a:t>Tamil Nadu</a:t>
                      </a:r>
                    </a:p>
                  </a:txBody>
                  <a:tcPr/>
                </a:tc>
                <a:tc>
                  <a:txBody>
                    <a:bodyPr/>
                    <a:lstStyle/>
                    <a:p>
                      <a:r>
                        <a:t>13</a:t>
                      </a:r>
                    </a:p>
                  </a:txBody>
                  <a:tcPr/>
                </a:tc>
                <a:tc>
                  <a:txBody>
                    <a:bodyPr/>
                    <a:lstStyle/>
                    <a:p>
                      <a:r>
                        <a:t>6</a:t>
                      </a:r>
                    </a:p>
                  </a:txBody>
                  <a:tcPr/>
                </a:tc>
              </a:tr>
              <a:tr h="304800">
                <a:tc>
                  <a:txBody>
                    <a:bodyPr/>
                    <a:lstStyle/>
                    <a:p>
                      <a:r>
                        <a:t>Andhra Pradesh</a:t>
                      </a:r>
                    </a:p>
                  </a:txBody>
                  <a:tcPr/>
                </a:tc>
                <a:tc>
                  <a:txBody>
                    <a:bodyPr/>
                    <a:lstStyle/>
                    <a:p>
                      <a:r>
                        <a:t>2</a:t>
                      </a:r>
                    </a:p>
                  </a:txBody>
                  <a:tcPr/>
                </a:tc>
                <a:tc>
                  <a:txBody>
                    <a:bodyPr/>
                    <a:lstStyle/>
                    <a:p>
                      <a:r>
                        <a:t>0</a:t>
                      </a:r>
                    </a:p>
                  </a:txBody>
                  <a:tcPr/>
                </a:tc>
              </a:tr>
              <a:tr h="304800">
                <a:tc>
                  <a:txBody>
                    <a:bodyPr/>
                    <a:lstStyle/>
                    <a:p>
                      <a:r>
                        <a:t>Kerala</a:t>
                      </a:r>
                    </a:p>
                  </a:txBody>
                  <a:tcPr/>
                </a:tc>
                <a:tc>
                  <a:txBody>
                    <a:bodyPr/>
                    <a:lstStyle/>
                    <a:p>
                      <a:r>
                        <a:t>0</a:t>
                      </a:r>
                    </a:p>
                  </a:txBody>
                  <a:tcPr/>
                </a:tc>
                <a:tc>
                  <a:txBody>
                    <a:bodyPr/>
                    <a:lstStyle/>
                    <a:p>
                      <a:r>
                        <a:t>0</a:t>
                      </a:r>
                    </a:p>
                  </a:txBody>
                  <a:tcPr/>
                </a:tc>
              </a:tr>
              <a:tr h="304800">
                <a:tc>
                  <a:txBody>
                    <a:bodyPr/>
                    <a:lstStyle/>
                    <a:p>
                      <a:r>
                        <a:t>Total</a:t>
                      </a:r>
                    </a:p>
                  </a:txBody>
                  <a:tcPr/>
                </a:tc>
                <a:tc>
                  <a:txBody>
                    <a:bodyPr/>
                    <a:lstStyle/>
                    <a:p>
                      <a:r>
                        <a:t>15</a:t>
                      </a:r>
                    </a:p>
                  </a:txBody>
                  <a:tcPr/>
                </a:tc>
                <a:tc>
                  <a:txBody>
                    <a:bodyPr/>
                    <a:lstStyle/>
                    <a:p>
                      <a:r>
                        <a:t>6</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How do you relate to this statement? “I stay calm under pressure”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a:t>
                      </a:r>
                    </a:p>
                  </a:txBody>
                  <a:tcPr/>
                </a:tc>
                <a:tc>
                  <a:txBody>
                    <a:bodyPr/>
                    <a:lstStyle/>
                    <a:p>
                      <a:r>
                        <a:t>M</a:t>
                      </a:r>
                    </a:p>
                  </a:txBody>
                  <a:tcPr/>
                </a:tc>
              </a:tr>
              <a:tr h="365760">
                <a:tc>
                  <a:txBody>
                    <a:bodyPr/>
                    <a:lstStyle/>
                    <a:p>
                      <a:r>
                        <a:t>Agree</a:t>
                      </a:r>
                    </a:p>
                  </a:txBody>
                  <a:tcPr/>
                </a:tc>
                <a:tc>
                  <a:txBody>
                    <a:bodyPr/>
                    <a:lstStyle/>
                    <a:p>
                      <a:r>
                        <a:t>10</a:t>
                      </a:r>
                    </a:p>
                  </a:txBody>
                  <a:tcPr/>
                </a:tc>
                <a:tc>
                  <a:txBody>
                    <a:bodyPr/>
                    <a:lstStyle/>
                    <a:p>
                      <a:r>
                        <a:t>4</a:t>
                      </a:r>
                    </a:p>
                  </a:txBody>
                  <a:tcPr/>
                </a:tc>
              </a:tr>
              <a:tr h="365760">
                <a:tc>
                  <a:txBody>
                    <a:bodyPr/>
                    <a:lstStyle/>
                    <a:p>
                      <a:r>
                        <a:t>Somewhat Agree</a:t>
                      </a:r>
                    </a:p>
                  </a:txBody>
                  <a:tcPr/>
                </a:tc>
                <a:tc>
                  <a:txBody>
                    <a:bodyPr/>
                    <a:lstStyle/>
                    <a:p>
                      <a:r>
                        <a:t>5</a:t>
                      </a:r>
                    </a:p>
                  </a:txBody>
                  <a:tcPr/>
                </a:tc>
                <a:tc>
                  <a:txBody>
                    <a:bodyPr/>
                    <a:lstStyle/>
                    <a:p>
                      <a:r>
                        <a:t>2</a:t>
                      </a:r>
                    </a:p>
                  </a:txBody>
                  <a:tcPr/>
                </a:tc>
              </a:tr>
              <a:tr h="365760">
                <a:tc>
                  <a:txBody>
                    <a:bodyPr/>
                    <a:lstStyle/>
                    <a:p>
                      <a:r>
                        <a:t>Disagree</a:t>
                      </a:r>
                    </a:p>
                  </a:txBody>
                  <a:tcPr/>
                </a:tc>
                <a:tc>
                  <a:txBody>
                    <a:bodyPr/>
                    <a:lstStyle/>
                    <a:p>
                      <a:r>
                        <a:t>0</a:t>
                      </a:r>
                    </a:p>
                  </a:txBody>
                  <a:tcPr/>
                </a:tc>
                <a:tc>
                  <a:txBody>
                    <a:bodyPr/>
                    <a:lstStyle/>
                    <a:p>
                      <a:r>
                        <a:t>0</a:t>
                      </a:r>
                    </a:p>
                  </a:txBody>
                  <a:tcPr/>
                </a:tc>
              </a:tr>
              <a:tr h="365760">
                <a:tc>
                  <a:txBody>
                    <a:bodyPr/>
                    <a:lstStyle/>
                    <a:p>
                      <a:r>
                        <a:t>Total</a:t>
                      </a:r>
                    </a:p>
                  </a:txBody>
                  <a:tcPr/>
                </a:tc>
                <a:tc>
                  <a:txBody>
                    <a:bodyPr/>
                    <a:lstStyle/>
                    <a:p>
                      <a:r>
                        <a:t>15</a:t>
                      </a:r>
                    </a:p>
                  </a:txBody>
                  <a:tcPr/>
                </a:tc>
                <a:tc>
                  <a:txBody>
                    <a:bodyPr/>
                    <a:lstStyle/>
                    <a:p>
                      <a:r>
                        <a:t>6</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Anger is easy, empathy takes patience. How do you relate to this statement? “I tend to lose temper at least once every day”</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a:t>
                      </a:r>
                    </a:p>
                  </a:txBody>
                  <a:tcPr/>
                </a:tc>
                <a:tc>
                  <a:txBody>
                    <a:bodyPr/>
                    <a:lstStyle/>
                    <a:p>
                      <a:r>
                        <a:t>M</a:t>
                      </a:r>
                    </a:p>
                  </a:txBody>
                  <a:tcPr/>
                </a:tc>
              </a:tr>
              <a:tr h="365760">
                <a:tc>
                  <a:txBody>
                    <a:bodyPr/>
                    <a:lstStyle/>
                    <a:p>
                      <a:r>
                        <a:t>Agree</a:t>
                      </a:r>
                    </a:p>
                  </a:txBody>
                  <a:tcPr/>
                </a:tc>
                <a:tc>
                  <a:txBody>
                    <a:bodyPr/>
                    <a:lstStyle/>
                    <a:p>
                      <a:r>
                        <a:t>3</a:t>
                      </a:r>
                    </a:p>
                  </a:txBody>
                  <a:tcPr/>
                </a:tc>
                <a:tc>
                  <a:txBody>
                    <a:bodyPr/>
                    <a:lstStyle/>
                    <a:p>
                      <a:r>
                        <a:t>1</a:t>
                      </a:r>
                    </a:p>
                  </a:txBody>
                  <a:tcPr/>
                </a:tc>
              </a:tr>
              <a:tr h="365760">
                <a:tc>
                  <a:txBody>
                    <a:bodyPr/>
                    <a:lstStyle/>
                    <a:p>
                      <a:r>
                        <a:t>Somewhat agree</a:t>
                      </a:r>
                    </a:p>
                  </a:txBody>
                  <a:tcPr/>
                </a:tc>
                <a:tc>
                  <a:txBody>
                    <a:bodyPr/>
                    <a:lstStyle/>
                    <a:p>
                      <a:r>
                        <a:t>6</a:t>
                      </a:r>
                    </a:p>
                  </a:txBody>
                  <a:tcPr/>
                </a:tc>
                <a:tc>
                  <a:txBody>
                    <a:bodyPr/>
                    <a:lstStyle/>
                    <a:p>
                      <a:r>
                        <a:t>3</a:t>
                      </a:r>
                    </a:p>
                  </a:txBody>
                  <a:tcPr/>
                </a:tc>
              </a:tr>
              <a:tr h="365760">
                <a:tc>
                  <a:txBody>
                    <a:bodyPr/>
                    <a:lstStyle/>
                    <a:p>
                      <a:r>
                        <a:t>Disagree</a:t>
                      </a:r>
                    </a:p>
                  </a:txBody>
                  <a:tcPr/>
                </a:tc>
                <a:tc>
                  <a:txBody>
                    <a:bodyPr/>
                    <a:lstStyle/>
                    <a:p>
                      <a:r>
                        <a:t>6</a:t>
                      </a:r>
                    </a:p>
                  </a:txBody>
                  <a:tcPr/>
                </a:tc>
                <a:tc>
                  <a:txBody>
                    <a:bodyPr/>
                    <a:lstStyle/>
                    <a:p>
                      <a:r>
                        <a:t>3</a:t>
                      </a:r>
                    </a:p>
                  </a:txBody>
                  <a:tcPr/>
                </a:tc>
              </a:tr>
              <a:tr h="365760">
                <a:tc>
                  <a:txBody>
                    <a:bodyPr/>
                    <a:lstStyle/>
                    <a:p>
                      <a:r>
                        <a:t>Total</a:t>
                      </a:r>
                    </a:p>
                  </a:txBody>
                  <a:tcPr/>
                </a:tc>
                <a:tc>
                  <a:txBody>
                    <a:bodyPr/>
                    <a:lstStyle/>
                    <a:p>
                      <a:r>
                        <a:t>15</a:t>
                      </a:r>
                    </a:p>
                  </a:txBody>
                  <a:tcPr/>
                </a:tc>
                <a:tc>
                  <a:txBody>
                    <a:bodyPr/>
                    <a:lstStyle/>
                    <a:p>
                      <a:r>
                        <a:t>7</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3"/>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hlinkClick r:id="rId2"/>
              </a:rPr>
              <a:t>Image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457200">
                <a:tc>
                  <a:txBody>
                    <a:bodyPr/>
                    <a:lstStyle/>
                    <a:p>
                      <a:r>
                        <a:t>Response</a:t>
                      </a:r>
                    </a:p>
                  </a:txBody>
                  <a:tcPr/>
                </a:tc>
                <a:tc>
                  <a:txBody>
                    <a:bodyPr/>
                    <a:lstStyle/>
                    <a:p>
                      <a:r>
                        <a:t>S</a:t>
                      </a:r>
                    </a:p>
                  </a:txBody>
                  <a:tcPr/>
                </a:tc>
                <a:tc>
                  <a:txBody>
                    <a:bodyPr/>
                    <a:lstStyle/>
                    <a:p>
                      <a:r>
                        <a:t>M</a:t>
                      </a:r>
                    </a:p>
                  </a:txBody>
                  <a:tcPr/>
                </a:tc>
              </a:tr>
              <a:tr h="457200">
                <a:tc>
                  <a:txBody>
                    <a:bodyPr/>
                    <a:lstStyle/>
                    <a:p>
                      <a:r>
                        <a:t>Yes, I want more clarity</a:t>
                      </a:r>
                    </a:p>
                  </a:txBody>
                  <a:tcPr/>
                </a:tc>
                <a:tc>
                  <a:txBody>
                    <a:bodyPr/>
                    <a:lstStyle/>
                    <a:p>
                      <a:r>
                        <a:t>6</a:t>
                      </a:r>
                    </a:p>
                  </a:txBody>
                  <a:tcPr/>
                </a:tc>
                <a:tc>
                  <a:txBody>
                    <a:bodyPr/>
                    <a:lstStyle/>
                    <a:p>
                      <a:r>
                        <a:t>3</a:t>
                      </a:r>
                    </a:p>
                  </a:txBody>
                  <a:tcPr/>
                </a:tc>
              </a:tr>
              <a:tr h="457200">
                <a:tc>
                  <a:txBody>
                    <a:bodyPr/>
                    <a:lstStyle/>
                    <a:p>
                      <a:r>
                        <a:t>No, I understood</a:t>
                      </a:r>
                    </a:p>
                  </a:txBody>
                  <a:tcPr/>
                </a:tc>
                <a:tc>
                  <a:txBody>
                    <a:bodyPr/>
                    <a:lstStyle/>
                    <a:p>
                      <a:r>
                        <a:t>10</a:t>
                      </a:r>
                    </a:p>
                  </a:txBody>
                  <a:tcPr/>
                </a:tc>
                <a:tc>
                  <a:txBody>
                    <a:bodyPr/>
                    <a:lstStyle/>
                    <a:p>
                      <a:r>
                        <a:t>5</a:t>
                      </a:r>
                    </a:p>
                  </a:txBody>
                  <a:tcPr/>
                </a:tc>
              </a:tr>
              <a:tr h="457200">
                <a:tc>
                  <a:txBody>
                    <a:bodyPr/>
                    <a:lstStyle/>
                    <a:p>
                      <a:r>
                        <a:t>Total</a:t>
                      </a:r>
                    </a:p>
                  </a:txBody>
                  <a:tcPr/>
                </a:tc>
                <a:tc>
                  <a:txBody>
                    <a:bodyPr/>
                    <a:lstStyle/>
                    <a:p>
                      <a:r>
                        <a:t>16</a:t>
                      </a:r>
                    </a:p>
                  </a:txBody>
                  <a:tcPr/>
                </a:tc>
                <a:tc>
                  <a:txBody>
                    <a:bodyPr/>
                    <a:lstStyle/>
                    <a:p>
                      <a:r>
                        <a:t>8</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4"/>
          </a:graphicData>
        </a:graphic>
      </p:graphicFrame>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Dear SEEKer,  How do you relate to this statement?  "Appreciation is a key motivator for me to perform better"</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a:t>
                      </a:r>
                    </a:p>
                  </a:txBody>
                  <a:tcPr/>
                </a:tc>
                <a:tc>
                  <a:txBody>
                    <a:bodyPr/>
                    <a:lstStyle/>
                    <a:p>
                      <a:r>
                        <a:t>M</a:t>
                      </a:r>
                    </a:p>
                  </a:txBody>
                  <a:tcPr/>
                </a:tc>
              </a:tr>
              <a:tr h="365760">
                <a:tc>
                  <a:txBody>
                    <a:bodyPr/>
                    <a:lstStyle/>
                    <a:p>
                      <a:r>
                        <a:t>Agree</a:t>
                      </a:r>
                    </a:p>
                  </a:txBody>
                  <a:tcPr/>
                </a:tc>
                <a:tc>
                  <a:txBody>
                    <a:bodyPr/>
                    <a:lstStyle/>
                    <a:p>
                      <a:r>
                        <a:t>11</a:t>
                      </a:r>
                    </a:p>
                  </a:txBody>
                  <a:tcPr/>
                </a:tc>
                <a:tc>
                  <a:txBody>
                    <a:bodyPr/>
                    <a:lstStyle/>
                    <a:p>
                      <a:r>
                        <a:t>8</a:t>
                      </a:r>
                    </a:p>
                  </a:txBody>
                  <a:tcPr/>
                </a:tc>
              </a:tr>
              <a:tr h="365760">
                <a:tc>
                  <a:txBody>
                    <a:bodyPr/>
                    <a:lstStyle/>
                    <a:p>
                      <a:r>
                        <a:t>Somewhat agree</a:t>
                      </a:r>
                    </a:p>
                  </a:txBody>
                  <a:tcPr/>
                </a:tc>
                <a:tc>
                  <a:txBody>
                    <a:bodyPr/>
                    <a:lstStyle/>
                    <a:p>
                      <a:r>
                        <a:t>3</a:t>
                      </a:r>
                    </a:p>
                  </a:txBody>
                  <a:tcPr/>
                </a:tc>
                <a:tc>
                  <a:txBody>
                    <a:bodyPr/>
                    <a:lstStyle/>
                    <a:p>
                      <a:r>
                        <a:t>1</a:t>
                      </a:r>
                    </a:p>
                  </a:txBody>
                  <a:tcPr/>
                </a:tc>
              </a:tr>
              <a:tr h="365760">
                <a:tc>
                  <a:txBody>
                    <a:bodyPr/>
                    <a:lstStyle/>
                    <a:p>
                      <a:r>
                        <a:t>Disagree</a:t>
                      </a:r>
                    </a:p>
                  </a:txBody>
                  <a:tcPr/>
                </a:tc>
                <a:tc>
                  <a:txBody>
                    <a:bodyPr/>
                    <a:lstStyle/>
                    <a:p>
                      <a:r>
                        <a:t>1</a:t>
                      </a:r>
                    </a:p>
                  </a:txBody>
                  <a:tcPr/>
                </a:tc>
                <a:tc>
                  <a:txBody>
                    <a:bodyPr/>
                    <a:lstStyle/>
                    <a:p>
                      <a:r>
                        <a:t>0</a:t>
                      </a:r>
                    </a:p>
                  </a:txBody>
                  <a:tcPr/>
                </a:tc>
              </a:tr>
              <a:tr h="365760">
                <a:tc>
                  <a:txBody>
                    <a:bodyPr/>
                    <a:lstStyle/>
                    <a:p>
                      <a:r>
                        <a:t>Total</a:t>
                      </a:r>
                    </a:p>
                  </a:txBody>
                  <a:tcPr/>
                </a:tc>
                <a:tc>
                  <a:txBody>
                    <a:bodyPr/>
                    <a:lstStyle/>
                    <a:p>
                      <a:r>
                        <a:t>15</a:t>
                      </a:r>
                    </a:p>
                  </a:txBody>
                  <a:tcPr/>
                </a:tc>
                <a:tc>
                  <a:txBody>
                    <a:bodyPr/>
                    <a:lstStyle/>
                    <a:p>
                      <a:r>
                        <a:t>9</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Dear SEEKer,  How do you relate to this statement?  "I find it hard to appreciate people even though I silently admire them for their skills/behaviour/attitude"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a:t>
                      </a:r>
                    </a:p>
                  </a:txBody>
                  <a:tcPr/>
                </a:tc>
                <a:tc>
                  <a:txBody>
                    <a:bodyPr/>
                    <a:lstStyle/>
                    <a:p>
                      <a:r>
                        <a:t>M</a:t>
                      </a:r>
                    </a:p>
                  </a:txBody>
                  <a:tcPr/>
                </a:tc>
              </a:tr>
              <a:tr h="365760">
                <a:tc>
                  <a:txBody>
                    <a:bodyPr/>
                    <a:lstStyle/>
                    <a:p>
                      <a:r>
                        <a:t>Agree</a:t>
                      </a:r>
                    </a:p>
                  </a:txBody>
                  <a:tcPr/>
                </a:tc>
                <a:tc>
                  <a:txBody>
                    <a:bodyPr/>
                    <a:lstStyle/>
                    <a:p>
                      <a:r>
                        <a:t>5</a:t>
                      </a:r>
                    </a:p>
                  </a:txBody>
                  <a:tcPr/>
                </a:tc>
                <a:tc>
                  <a:txBody>
                    <a:bodyPr/>
                    <a:lstStyle/>
                    <a:p>
                      <a:r>
                        <a:t>3</a:t>
                      </a:r>
                    </a:p>
                  </a:txBody>
                  <a:tcPr/>
                </a:tc>
              </a:tr>
              <a:tr h="365760">
                <a:tc>
                  <a:txBody>
                    <a:bodyPr/>
                    <a:lstStyle/>
                    <a:p>
                      <a:r>
                        <a:t>Somewhat agree</a:t>
                      </a:r>
                    </a:p>
                  </a:txBody>
                  <a:tcPr/>
                </a:tc>
                <a:tc>
                  <a:txBody>
                    <a:bodyPr/>
                    <a:lstStyle/>
                    <a:p>
                      <a:r>
                        <a:t>3</a:t>
                      </a:r>
                    </a:p>
                  </a:txBody>
                  <a:tcPr/>
                </a:tc>
                <a:tc>
                  <a:txBody>
                    <a:bodyPr/>
                    <a:lstStyle/>
                    <a:p>
                      <a:r>
                        <a:t>1</a:t>
                      </a:r>
                    </a:p>
                  </a:txBody>
                  <a:tcPr/>
                </a:tc>
              </a:tr>
              <a:tr h="365760">
                <a:tc>
                  <a:txBody>
                    <a:bodyPr/>
                    <a:lstStyle/>
                    <a:p>
                      <a:r>
                        <a:t>Disagree</a:t>
                      </a:r>
                    </a:p>
                  </a:txBody>
                  <a:tcPr/>
                </a:tc>
                <a:tc>
                  <a:txBody>
                    <a:bodyPr/>
                    <a:lstStyle/>
                    <a:p>
                      <a:r>
                        <a:t>6</a:t>
                      </a:r>
                    </a:p>
                  </a:txBody>
                  <a:tcPr/>
                </a:tc>
                <a:tc>
                  <a:txBody>
                    <a:bodyPr/>
                    <a:lstStyle/>
                    <a:p>
                      <a:r>
                        <a:t>3</a:t>
                      </a:r>
                    </a:p>
                  </a:txBody>
                  <a:tcPr/>
                </a:tc>
              </a:tr>
              <a:tr h="365760">
                <a:tc>
                  <a:txBody>
                    <a:bodyPr/>
                    <a:lstStyle/>
                    <a:p>
                      <a:r>
                        <a:t>Total</a:t>
                      </a:r>
                    </a:p>
                  </a:txBody>
                  <a:tcPr/>
                </a:tc>
                <a:tc>
                  <a:txBody>
                    <a:bodyPr/>
                    <a:lstStyle/>
                    <a:p>
                      <a:r>
                        <a:t>14</a:t>
                      </a:r>
                    </a:p>
                  </a:txBody>
                  <a:tcPr/>
                </a:tc>
                <a:tc>
                  <a:txBody>
                    <a:bodyPr/>
                    <a:lstStyle/>
                    <a:p>
                      <a:r>
                        <a:t>7</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What kind of problems do you face every day?</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261257">
                <a:tc>
                  <a:txBody>
                    <a:bodyPr/>
                    <a:lstStyle/>
                    <a:p>
                      <a:r>
                        <a:t>Response</a:t>
                      </a:r>
                    </a:p>
                  </a:txBody>
                  <a:tcPr/>
                </a:tc>
                <a:tc>
                  <a:txBody>
                    <a:bodyPr/>
                    <a:lstStyle/>
                    <a:p>
                      <a:r>
                        <a:t>S</a:t>
                      </a:r>
                    </a:p>
                  </a:txBody>
                  <a:tcPr/>
                </a:tc>
                <a:tc>
                  <a:txBody>
                    <a:bodyPr/>
                    <a:lstStyle/>
                    <a:p>
                      <a:r>
                        <a:t>M</a:t>
                      </a:r>
                    </a:p>
                  </a:txBody>
                  <a:tcPr/>
                </a:tc>
              </a:tr>
              <a:tr h="261257">
                <a:tc>
                  <a:txBody>
                    <a:bodyPr/>
                    <a:lstStyle/>
                    <a:p>
                      <a:r>
                        <a:t>Waiting time at restaurant</a:t>
                      </a:r>
                    </a:p>
                  </a:txBody>
                  <a:tcPr/>
                </a:tc>
                <a:tc>
                  <a:txBody>
                    <a:bodyPr/>
                    <a:lstStyle/>
                    <a:p>
                      <a:r>
                        <a:t>0</a:t>
                      </a:r>
                    </a:p>
                  </a:txBody>
                  <a:tcPr/>
                </a:tc>
                <a:tc>
                  <a:txBody>
                    <a:bodyPr/>
                    <a:lstStyle/>
                    <a:p>
                      <a:r>
                        <a:t>132</a:t>
                      </a:r>
                    </a:p>
                  </a:txBody>
                  <a:tcPr/>
                </a:tc>
              </a:tr>
              <a:tr h="261257">
                <a:tc>
                  <a:txBody>
                    <a:bodyPr/>
                    <a:lstStyle/>
                    <a:p>
                      <a:r>
                        <a:t>Wrong customer address</a:t>
                      </a:r>
                    </a:p>
                  </a:txBody>
                  <a:tcPr/>
                </a:tc>
                <a:tc>
                  <a:txBody>
                    <a:bodyPr/>
                    <a:lstStyle/>
                    <a:p>
                      <a:r>
                        <a:t>0</a:t>
                      </a:r>
                    </a:p>
                  </a:txBody>
                  <a:tcPr/>
                </a:tc>
                <a:tc>
                  <a:txBody>
                    <a:bodyPr/>
                    <a:lstStyle/>
                    <a:p>
                      <a:r>
                        <a:t>12</a:t>
                      </a:r>
                    </a:p>
                  </a:txBody>
                  <a:tcPr/>
                </a:tc>
              </a:tr>
              <a:tr h="261257">
                <a:tc>
                  <a:txBody>
                    <a:bodyPr/>
                    <a:lstStyle/>
                    <a:p>
                      <a:r>
                        <a:t>Long delivery distance</a:t>
                      </a:r>
                    </a:p>
                  </a:txBody>
                  <a:tcPr/>
                </a:tc>
                <a:tc>
                  <a:txBody>
                    <a:bodyPr/>
                    <a:lstStyle/>
                    <a:p>
                      <a:r>
                        <a:t>0</a:t>
                      </a:r>
                    </a:p>
                  </a:txBody>
                  <a:tcPr/>
                </a:tc>
                <a:tc>
                  <a:txBody>
                    <a:bodyPr/>
                    <a:lstStyle/>
                    <a:p>
                      <a:r>
                        <a:t>17</a:t>
                      </a:r>
                    </a:p>
                  </a:txBody>
                  <a:tcPr/>
                </a:tc>
              </a:tr>
              <a:tr h="261257">
                <a:tc>
                  <a:txBody>
                    <a:bodyPr/>
                    <a:lstStyle/>
                    <a:p>
                      <a:r>
                        <a:t>Angry Customer</a:t>
                      </a:r>
                    </a:p>
                  </a:txBody>
                  <a:tcPr/>
                </a:tc>
                <a:tc>
                  <a:txBody>
                    <a:bodyPr/>
                    <a:lstStyle/>
                    <a:p>
                      <a:r>
                        <a:t>0</a:t>
                      </a:r>
                    </a:p>
                  </a:txBody>
                  <a:tcPr/>
                </a:tc>
                <a:tc>
                  <a:txBody>
                    <a:bodyPr/>
                    <a:lstStyle/>
                    <a:p>
                      <a:r>
                        <a:t>3</a:t>
                      </a:r>
                    </a:p>
                  </a:txBody>
                  <a:tcPr/>
                </a:tc>
              </a:tr>
              <a:tr h="261257">
                <a:tc>
                  <a:txBody>
                    <a:bodyPr/>
                    <a:lstStyle/>
                    <a:p>
                      <a:r>
                        <a:t>None</a:t>
                      </a:r>
                    </a:p>
                  </a:txBody>
                  <a:tcPr/>
                </a:tc>
                <a:tc>
                  <a:txBody>
                    <a:bodyPr/>
                    <a:lstStyle/>
                    <a:p>
                      <a:r>
                        <a:t>0</a:t>
                      </a:r>
                    </a:p>
                  </a:txBody>
                  <a:tcPr/>
                </a:tc>
                <a:tc>
                  <a:txBody>
                    <a:bodyPr/>
                    <a:lstStyle/>
                    <a:p>
                      <a:r>
                        <a:t>20</a:t>
                      </a:r>
                    </a:p>
                  </a:txBody>
                  <a:tcPr/>
                </a:tc>
              </a:tr>
              <a:tr h="261258">
                <a:tc>
                  <a:txBody>
                    <a:bodyPr/>
                    <a:lstStyle/>
                    <a:p>
                      <a:r>
                        <a:t>Total</a:t>
                      </a:r>
                    </a:p>
                  </a:txBody>
                  <a:tcPr/>
                </a:tc>
                <a:tc>
                  <a:txBody>
                    <a:bodyPr/>
                    <a:lstStyle/>
                    <a:p>
                      <a:r>
                        <a:t>0</a:t>
                      </a:r>
                    </a:p>
                  </a:txBody>
                  <a:tcPr/>
                </a:tc>
                <a:tc>
                  <a:txBody>
                    <a:bodyPr/>
                    <a:lstStyle/>
                    <a:p>
                      <a:r>
                        <a:t>184</a:t>
                      </a:r>
                    </a:p>
                  </a:txBody>
                  <a:tcPr/>
                </a:tc>
              </a:tr>
            </a:tbl>
          </a:graphicData>
        </a:graphic>
      </p:graphicFrame>
      <p:graphicFrame>
        <p:nvGraphicFramePr>
          <p:cNvPr id="5" name="Chart 4"/>
          <p:cNvGraphicFramePr>
            <a:graphicFrameLocks noGrp="1"/>
          </p:cNvGraphicFramePr>
          <p:nvPr/>
        </p:nvGraphicFramePr>
        <p:xfrm>
          <a:off x="0" y="2286000"/>
          <a:ext cx="2743200" cy="3657600"/>
        </p:xfrm>
        <a:graphic>
          <a:graphicData uri="http://schemas.openxmlformats.org/drawingml/2006/chart">
            <c:chart xmlns:c="http://schemas.openxmlformats.org/drawingml/2006/chart" r:id="rId3"/>
          </a:graphicData>
        </a:graphic>
      </p:graphicFrame>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How large is the gap between where you wanted to be, professionally, and where you are?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a:t>
                      </a:r>
                    </a:p>
                  </a:txBody>
                  <a:tcPr/>
                </a:tc>
                <a:tc>
                  <a:txBody>
                    <a:bodyPr/>
                    <a:lstStyle/>
                    <a:p>
                      <a:r>
                        <a:t>M</a:t>
                      </a:r>
                    </a:p>
                  </a:txBody>
                  <a:tcPr/>
                </a:tc>
              </a:tr>
              <a:tr h="365760">
                <a:tc>
                  <a:txBody>
                    <a:bodyPr/>
                    <a:lstStyle/>
                    <a:p>
                      <a:r>
                        <a:t>Very large</a:t>
                      </a:r>
                    </a:p>
                  </a:txBody>
                  <a:tcPr/>
                </a:tc>
                <a:tc>
                  <a:txBody>
                    <a:bodyPr/>
                    <a:lstStyle/>
                    <a:p>
                      <a:r>
                        <a:t>9</a:t>
                      </a:r>
                    </a:p>
                  </a:txBody>
                  <a:tcPr/>
                </a:tc>
                <a:tc>
                  <a:txBody>
                    <a:bodyPr/>
                    <a:lstStyle/>
                    <a:p>
                      <a:r>
                        <a:t>2</a:t>
                      </a:r>
                    </a:p>
                  </a:txBody>
                  <a:tcPr/>
                </a:tc>
              </a:tr>
              <a:tr h="365760">
                <a:tc>
                  <a:txBody>
                    <a:bodyPr/>
                    <a:lstStyle/>
                    <a:p>
                      <a:r>
                        <a:t>Moderate but can catchup</a:t>
                      </a:r>
                    </a:p>
                  </a:txBody>
                  <a:tcPr/>
                </a:tc>
                <a:tc>
                  <a:txBody>
                    <a:bodyPr/>
                    <a:lstStyle/>
                    <a:p>
                      <a:r>
                        <a:t>9</a:t>
                      </a:r>
                    </a:p>
                  </a:txBody>
                  <a:tcPr/>
                </a:tc>
                <a:tc>
                  <a:txBody>
                    <a:bodyPr/>
                    <a:lstStyle/>
                    <a:p>
                      <a:r>
                        <a:t>9</a:t>
                      </a:r>
                    </a:p>
                  </a:txBody>
                  <a:tcPr/>
                </a:tc>
              </a:tr>
              <a:tr h="365760">
                <a:tc>
                  <a:txBody>
                    <a:bodyPr/>
                    <a:lstStyle/>
                    <a:p>
                      <a:r>
                        <a:t>Not at all</a:t>
                      </a:r>
                    </a:p>
                  </a:txBody>
                  <a:tcPr/>
                </a:tc>
                <a:tc>
                  <a:txBody>
                    <a:bodyPr/>
                    <a:lstStyle/>
                    <a:p>
                      <a:r>
                        <a:t>0</a:t>
                      </a:r>
                    </a:p>
                  </a:txBody>
                  <a:tcPr/>
                </a:tc>
                <a:tc>
                  <a:txBody>
                    <a:bodyPr/>
                    <a:lstStyle/>
                    <a:p>
                      <a:r>
                        <a:t>0</a:t>
                      </a:r>
                    </a:p>
                  </a:txBody>
                  <a:tcPr/>
                </a:tc>
              </a:tr>
              <a:tr h="365760">
                <a:tc>
                  <a:txBody>
                    <a:bodyPr/>
                    <a:lstStyle/>
                    <a:p>
                      <a:r>
                        <a:t>Total</a:t>
                      </a:r>
                    </a:p>
                  </a:txBody>
                  <a:tcPr/>
                </a:tc>
                <a:tc>
                  <a:txBody>
                    <a:bodyPr/>
                    <a:lstStyle/>
                    <a:p>
                      <a:r>
                        <a:t>18</a:t>
                      </a:r>
                    </a:p>
                  </a:txBody>
                  <a:tcPr/>
                </a:tc>
                <a:tc>
                  <a:txBody>
                    <a:bodyPr/>
                    <a:lstStyle/>
                    <a:p>
                      <a:r>
                        <a:t>11</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Which is the national vegetable of India?</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a:t>
                      </a:r>
                    </a:p>
                  </a:txBody>
                  <a:tcPr/>
                </a:tc>
                <a:tc>
                  <a:txBody>
                    <a:bodyPr/>
                    <a:lstStyle/>
                    <a:p>
                      <a:r>
                        <a:t>M</a:t>
                      </a:r>
                    </a:p>
                  </a:txBody>
                  <a:tcPr/>
                </a:tc>
              </a:tr>
              <a:tr h="365760">
                <a:tc>
                  <a:txBody>
                    <a:bodyPr/>
                    <a:lstStyle/>
                    <a:p>
                      <a:r>
                        <a:t>Ladyfinger</a:t>
                      </a:r>
                    </a:p>
                  </a:txBody>
                  <a:tcPr/>
                </a:tc>
                <a:tc>
                  <a:txBody>
                    <a:bodyPr/>
                    <a:lstStyle/>
                    <a:p>
                      <a:r>
                        <a:t>2</a:t>
                      </a:r>
                    </a:p>
                  </a:txBody>
                  <a:tcPr/>
                </a:tc>
                <a:tc>
                  <a:txBody>
                    <a:bodyPr/>
                    <a:lstStyle/>
                    <a:p>
                      <a:r>
                        <a:t>1</a:t>
                      </a:r>
                    </a:p>
                  </a:txBody>
                  <a:tcPr/>
                </a:tc>
              </a:tr>
              <a:tr h="365760">
                <a:tc>
                  <a:txBody>
                    <a:bodyPr/>
                    <a:lstStyle/>
                    <a:p>
                      <a:r>
                        <a:t>Brinjal</a:t>
                      </a:r>
                    </a:p>
                  </a:txBody>
                  <a:tcPr/>
                </a:tc>
                <a:tc>
                  <a:txBody>
                    <a:bodyPr/>
                    <a:lstStyle/>
                    <a:p>
                      <a:r>
                        <a:t>4</a:t>
                      </a:r>
                    </a:p>
                  </a:txBody>
                  <a:tcPr/>
                </a:tc>
                <a:tc>
                  <a:txBody>
                    <a:bodyPr/>
                    <a:lstStyle/>
                    <a:p>
                      <a:r>
                        <a:t>1</a:t>
                      </a:r>
                    </a:p>
                  </a:txBody>
                  <a:tcPr/>
                </a:tc>
              </a:tr>
              <a:tr h="365760">
                <a:tc>
                  <a:txBody>
                    <a:bodyPr/>
                    <a:lstStyle/>
                    <a:p>
                      <a:r>
                        <a:t>Pumpkin</a:t>
                      </a:r>
                    </a:p>
                  </a:txBody>
                  <a:tcPr/>
                </a:tc>
                <a:tc>
                  <a:txBody>
                    <a:bodyPr/>
                    <a:lstStyle/>
                    <a:p>
                      <a:r>
                        <a:t>8</a:t>
                      </a:r>
                    </a:p>
                  </a:txBody>
                  <a:tcPr/>
                </a:tc>
                <a:tc>
                  <a:txBody>
                    <a:bodyPr/>
                    <a:lstStyle/>
                    <a:p>
                      <a:r>
                        <a:t>3</a:t>
                      </a:r>
                    </a:p>
                  </a:txBody>
                  <a:tcPr/>
                </a:tc>
              </a:tr>
              <a:tr h="365760">
                <a:tc>
                  <a:txBody>
                    <a:bodyPr/>
                    <a:lstStyle/>
                    <a:p>
                      <a:r>
                        <a:t>Total</a:t>
                      </a:r>
                    </a:p>
                  </a:txBody>
                  <a:tcPr/>
                </a:tc>
                <a:tc>
                  <a:txBody>
                    <a:bodyPr/>
                    <a:lstStyle/>
                    <a:p>
                      <a:r>
                        <a:t>14</a:t>
                      </a:r>
                    </a:p>
                  </a:txBody>
                  <a:tcPr/>
                </a:tc>
                <a:tc>
                  <a:txBody>
                    <a:bodyPr/>
                    <a:lstStyle/>
                    <a:p>
                      <a:r>
                        <a:t>5</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Where does the Caesar salad originate from?</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a:t>
                      </a:r>
                    </a:p>
                  </a:txBody>
                  <a:tcPr/>
                </a:tc>
                <a:tc>
                  <a:txBody>
                    <a:bodyPr/>
                    <a:lstStyle/>
                    <a:p>
                      <a:r>
                        <a:t>M</a:t>
                      </a:r>
                    </a:p>
                  </a:txBody>
                  <a:tcPr/>
                </a:tc>
              </a:tr>
              <a:tr h="365760">
                <a:tc>
                  <a:txBody>
                    <a:bodyPr/>
                    <a:lstStyle/>
                    <a:p>
                      <a:r>
                        <a:t>Canada</a:t>
                      </a:r>
                    </a:p>
                  </a:txBody>
                  <a:tcPr/>
                </a:tc>
                <a:tc>
                  <a:txBody>
                    <a:bodyPr/>
                    <a:lstStyle/>
                    <a:p>
                      <a:r>
                        <a:t>3</a:t>
                      </a:r>
                    </a:p>
                  </a:txBody>
                  <a:tcPr/>
                </a:tc>
                <a:tc>
                  <a:txBody>
                    <a:bodyPr/>
                    <a:lstStyle/>
                    <a:p>
                      <a:r>
                        <a:t>0</a:t>
                      </a:r>
                    </a:p>
                  </a:txBody>
                  <a:tcPr/>
                </a:tc>
              </a:tr>
              <a:tr h="365760">
                <a:tc>
                  <a:txBody>
                    <a:bodyPr/>
                    <a:lstStyle/>
                    <a:p>
                      <a:r>
                        <a:t>Italy</a:t>
                      </a:r>
                    </a:p>
                  </a:txBody>
                  <a:tcPr/>
                </a:tc>
                <a:tc>
                  <a:txBody>
                    <a:bodyPr/>
                    <a:lstStyle/>
                    <a:p>
                      <a:r>
                        <a:t>4</a:t>
                      </a:r>
                    </a:p>
                  </a:txBody>
                  <a:tcPr/>
                </a:tc>
                <a:tc>
                  <a:txBody>
                    <a:bodyPr/>
                    <a:lstStyle/>
                    <a:p>
                      <a:r>
                        <a:t>1</a:t>
                      </a:r>
                    </a:p>
                  </a:txBody>
                  <a:tcPr/>
                </a:tc>
              </a:tr>
              <a:tr h="365760">
                <a:tc>
                  <a:txBody>
                    <a:bodyPr/>
                    <a:lstStyle/>
                    <a:p>
                      <a:r>
                        <a:t>Mexico</a:t>
                      </a:r>
                    </a:p>
                  </a:txBody>
                  <a:tcPr/>
                </a:tc>
                <a:tc>
                  <a:txBody>
                    <a:bodyPr/>
                    <a:lstStyle/>
                    <a:p>
                      <a:r>
                        <a:t>10</a:t>
                      </a:r>
                    </a:p>
                  </a:txBody>
                  <a:tcPr/>
                </a:tc>
                <a:tc>
                  <a:txBody>
                    <a:bodyPr/>
                    <a:lstStyle/>
                    <a:p>
                      <a:r>
                        <a:t>5</a:t>
                      </a:r>
                    </a:p>
                  </a:txBody>
                  <a:tcPr/>
                </a:tc>
              </a:tr>
              <a:tr h="365760">
                <a:tc>
                  <a:txBody>
                    <a:bodyPr/>
                    <a:lstStyle/>
                    <a:p>
                      <a:r>
                        <a:t>Total</a:t>
                      </a:r>
                    </a:p>
                  </a:txBody>
                  <a:tcPr/>
                </a:tc>
                <a:tc>
                  <a:txBody>
                    <a:bodyPr/>
                    <a:lstStyle/>
                    <a:p>
                      <a:r>
                        <a:t>17</a:t>
                      </a:r>
                    </a:p>
                  </a:txBody>
                  <a:tcPr/>
                </a:tc>
                <a:tc>
                  <a:txBody>
                    <a:bodyPr/>
                    <a:lstStyle/>
                    <a:p>
                      <a:r>
                        <a:t>6</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Which is the national food of India?</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a:t>
                      </a:r>
                    </a:p>
                  </a:txBody>
                  <a:tcPr/>
                </a:tc>
                <a:tc>
                  <a:txBody>
                    <a:bodyPr/>
                    <a:lstStyle/>
                    <a:p>
                      <a:r>
                        <a:t>M</a:t>
                      </a:r>
                    </a:p>
                  </a:txBody>
                  <a:tcPr/>
                </a:tc>
              </a:tr>
              <a:tr h="365760">
                <a:tc>
                  <a:txBody>
                    <a:bodyPr/>
                    <a:lstStyle/>
                    <a:p>
                      <a:r>
                        <a:t>Khichdi</a:t>
                      </a:r>
                    </a:p>
                  </a:txBody>
                  <a:tcPr/>
                </a:tc>
                <a:tc>
                  <a:txBody>
                    <a:bodyPr/>
                    <a:lstStyle/>
                    <a:p>
                      <a:r>
                        <a:t>9</a:t>
                      </a:r>
                    </a:p>
                  </a:txBody>
                  <a:tcPr/>
                </a:tc>
                <a:tc>
                  <a:txBody>
                    <a:bodyPr/>
                    <a:lstStyle/>
                    <a:p>
                      <a:r>
                        <a:t>5</a:t>
                      </a:r>
                    </a:p>
                  </a:txBody>
                  <a:tcPr/>
                </a:tc>
              </a:tr>
              <a:tr h="365760">
                <a:tc>
                  <a:txBody>
                    <a:bodyPr/>
                    <a:lstStyle/>
                    <a:p>
                      <a:r>
                        <a:t>Roti</a:t>
                      </a:r>
                    </a:p>
                  </a:txBody>
                  <a:tcPr/>
                </a:tc>
                <a:tc>
                  <a:txBody>
                    <a:bodyPr/>
                    <a:lstStyle/>
                    <a:p>
                      <a:r>
                        <a:t>3</a:t>
                      </a:r>
                    </a:p>
                  </a:txBody>
                  <a:tcPr/>
                </a:tc>
                <a:tc>
                  <a:txBody>
                    <a:bodyPr/>
                    <a:lstStyle/>
                    <a:p>
                      <a:r>
                        <a:t>0</a:t>
                      </a:r>
                    </a:p>
                  </a:txBody>
                  <a:tcPr/>
                </a:tc>
              </a:tr>
              <a:tr h="365760">
                <a:tc>
                  <a:txBody>
                    <a:bodyPr/>
                    <a:lstStyle/>
                    <a:p>
                      <a:r>
                        <a:t>Dal</a:t>
                      </a:r>
                    </a:p>
                  </a:txBody>
                  <a:tcPr/>
                </a:tc>
                <a:tc>
                  <a:txBody>
                    <a:bodyPr/>
                    <a:lstStyle/>
                    <a:p>
                      <a:r>
                        <a:t>4</a:t>
                      </a:r>
                    </a:p>
                  </a:txBody>
                  <a:tcPr/>
                </a:tc>
                <a:tc>
                  <a:txBody>
                    <a:bodyPr/>
                    <a:lstStyle/>
                    <a:p>
                      <a:r>
                        <a:t>2</a:t>
                      </a:r>
                    </a:p>
                  </a:txBody>
                  <a:tcPr/>
                </a:tc>
              </a:tr>
              <a:tr h="365760">
                <a:tc>
                  <a:txBody>
                    <a:bodyPr/>
                    <a:lstStyle/>
                    <a:p>
                      <a:r>
                        <a:t>Total</a:t>
                      </a:r>
                    </a:p>
                  </a:txBody>
                  <a:tcPr/>
                </a:tc>
                <a:tc>
                  <a:txBody>
                    <a:bodyPr/>
                    <a:lstStyle/>
                    <a:p>
                      <a:r>
                        <a:t>16</a:t>
                      </a:r>
                    </a:p>
                  </a:txBody>
                  <a:tcPr/>
                </a:tc>
                <a:tc>
                  <a:txBody>
                    <a:bodyPr/>
                    <a:lstStyle/>
                    <a:p>
                      <a:r>
                        <a:t>7</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Where does coffee originate from?</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a:t>
                      </a:r>
                    </a:p>
                  </a:txBody>
                  <a:tcPr/>
                </a:tc>
                <a:tc>
                  <a:txBody>
                    <a:bodyPr/>
                    <a:lstStyle/>
                    <a:p>
                      <a:r>
                        <a:t>M</a:t>
                      </a:r>
                    </a:p>
                  </a:txBody>
                  <a:tcPr/>
                </a:tc>
              </a:tr>
              <a:tr h="365760">
                <a:tc>
                  <a:txBody>
                    <a:bodyPr/>
                    <a:lstStyle/>
                    <a:p>
                      <a:r>
                        <a:t>Canada</a:t>
                      </a:r>
                    </a:p>
                  </a:txBody>
                  <a:tcPr/>
                </a:tc>
                <a:tc>
                  <a:txBody>
                    <a:bodyPr/>
                    <a:lstStyle/>
                    <a:p>
                      <a:r>
                        <a:t>1</a:t>
                      </a:r>
                    </a:p>
                  </a:txBody>
                  <a:tcPr/>
                </a:tc>
                <a:tc>
                  <a:txBody>
                    <a:bodyPr/>
                    <a:lstStyle/>
                    <a:p>
                      <a:r>
                        <a:t>0</a:t>
                      </a:r>
                    </a:p>
                  </a:txBody>
                  <a:tcPr/>
                </a:tc>
              </a:tr>
              <a:tr h="365760">
                <a:tc>
                  <a:txBody>
                    <a:bodyPr/>
                    <a:lstStyle/>
                    <a:p>
                      <a:r>
                        <a:t>Italy</a:t>
                      </a:r>
                    </a:p>
                  </a:txBody>
                  <a:tcPr/>
                </a:tc>
                <a:tc>
                  <a:txBody>
                    <a:bodyPr/>
                    <a:lstStyle/>
                    <a:p>
                      <a:r>
                        <a:t>2</a:t>
                      </a:r>
                    </a:p>
                  </a:txBody>
                  <a:tcPr/>
                </a:tc>
                <a:tc>
                  <a:txBody>
                    <a:bodyPr/>
                    <a:lstStyle/>
                    <a:p>
                      <a:r>
                        <a:t>1</a:t>
                      </a:r>
                    </a:p>
                  </a:txBody>
                  <a:tcPr/>
                </a:tc>
              </a:tr>
              <a:tr h="365760">
                <a:tc>
                  <a:txBody>
                    <a:bodyPr/>
                    <a:lstStyle/>
                    <a:p>
                      <a:r>
                        <a:t>Ethiopia</a:t>
                      </a:r>
                    </a:p>
                  </a:txBody>
                  <a:tcPr/>
                </a:tc>
                <a:tc>
                  <a:txBody>
                    <a:bodyPr/>
                    <a:lstStyle/>
                    <a:p>
                      <a:r>
                        <a:t>13</a:t>
                      </a:r>
                    </a:p>
                  </a:txBody>
                  <a:tcPr/>
                </a:tc>
                <a:tc>
                  <a:txBody>
                    <a:bodyPr/>
                    <a:lstStyle/>
                    <a:p>
                      <a:r>
                        <a:t>6</a:t>
                      </a:r>
                    </a:p>
                  </a:txBody>
                  <a:tcPr/>
                </a:tc>
              </a:tr>
              <a:tr h="365760">
                <a:tc>
                  <a:txBody>
                    <a:bodyPr/>
                    <a:lstStyle/>
                    <a:p>
                      <a:r>
                        <a:t>Total</a:t>
                      </a:r>
                    </a:p>
                  </a:txBody>
                  <a:tcPr/>
                </a:tc>
                <a:tc>
                  <a:txBody>
                    <a:bodyPr/>
                    <a:lstStyle/>
                    <a:p>
                      <a:r>
                        <a:t>16</a:t>
                      </a:r>
                    </a:p>
                  </a:txBody>
                  <a:tcPr/>
                </a:tc>
                <a:tc>
                  <a:txBody>
                    <a:bodyPr/>
                    <a:lstStyle/>
                    <a:p>
                      <a:r>
                        <a:t>7</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Which state is largest producer of wheat?</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a:t>
                      </a:r>
                    </a:p>
                  </a:txBody>
                  <a:tcPr/>
                </a:tc>
                <a:tc>
                  <a:txBody>
                    <a:bodyPr/>
                    <a:lstStyle/>
                    <a:p>
                      <a:r>
                        <a:t>M</a:t>
                      </a:r>
                    </a:p>
                  </a:txBody>
                  <a:tcPr/>
                </a:tc>
              </a:tr>
              <a:tr h="365760">
                <a:tc>
                  <a:txBody>
                    <a:bodyPr/>
                    <a:lstStyle/>
                    <a:p>
                      <a:r>
                        <a:t>Uttar Pradesh</a:t>
                      </a:r>
                    </a:p>
                  </a:txBody>
                  <a:tcPr/>
                </a:tc>
                <a:tc>
                  <a:txBody>
                    <a:bodyPr/>
                    <a:lstStyle/>
                    <a:p>
                      <a:r>
                        <a:t>13</a:t>
                      </a:r>
                    </a:p>
                  </a:txBody>
                  <a:tcPr/>
                </a:tc>
                <a:tc>
                  <a:txBody>
                    <a:bodyPr/>
                    <a:lstStyle/>
                    <a:p>
                      <a:r>
                        <a:t>7</a:t>
                      </a:r>
                    </a:p>
                  </a:txBody>
                  <a:tcPr/>
                </a:tc>
              </a:tr>
              <a:tr h="365760">
                <a:tc>
                  <a:txBody>
                    <a:bodyPr/>
                    <a:lstStyle/>
                    <a:p>
                      <a:r>
                        <a:t>Rajasthan</a:t>
                      </a:r>
                    </a:p>
                  </a:txBody>
                  <a:tcPr/>
                </a:tc>
                <a:tc>
                  <a:txBody>
                    <a:bodyPr/>
                    <a:lstStyle/>
                    <a:p>
                      <a:r>
                        <a:t>2</a:t>
                      </a:r>
                    </a:p>
                  </a:txBody>
                  <a:tcPr/>
                </a:tc>
                <a:tc>
                  <a:txBody>
                    <a:bodyPr/>
                    <a:lstStyle/>
                    <a:p>
                      <a:r>
                        <a:t>0</a:t>
                      </a:r>
                    </a:p>
                  </a:txBody>
                  <a:tcPr/>
                </a:tc>
              </a:tr>
              <a:tr h="365760">
                <a:tc>
                  <a:txBody>
                    <a:bodyPr/>
                    <a:lstStyle/>
                    <a:p>
                      <a:r>
                        <a:t>Assam</a:t>
                      </a:r>
                    </a:p>
                  </a:txBody>
                  <a:tcPr/>
                </a:tc>
                <a:tc>
                  <a:txBody>
                    <a:bodyPr/>
                    <a:lstStyle/>
                    <a:p>
                      <a:r>
                        <a:t>0</a:t>
                      </a:r>
                    </a:p>
                  </a:txBody>
                  <a:tcPr/>
                </a:tc>
                <a:tc>
                  <a:txBody>
                    <a:bodyPr/>
                    <a:lstStyle/>
                    <a:p>
                      <a:r>
                        <a:t>1</a:t>
                      </a:r>
                    </a:p>
                  </a:txBody>
                  <a:tcPr/>
                </a:tc>
              </a:tr>
              <a:tr h="365760">
                <a:tc>
                  <a:txBody>
                    <a:bodyPr/>
                    <a:lstStyle/>
                    <a:p>
                      <a:r>
                        <a:t>Total</a:t>
                      </a:r>
                    </a:p>
                  </a:txBody>
                  <a:tcPr/>
                </a:tc>
                <a:tc>
                  <a:txBody>
                    <a:bodyPr/>
                    <a:lstStyle/>
                    <a:p>
                      <a:r>
                        <a:t>15</a:t>
                      </a:r>
                    </a:p>
                  </a:txBody>
                  <a:tcPr/>
                </a:tc>
                <a:tc>
                  <a:txBody>
                    <a:bodyPr/>
                    <a:lstStyle/>
                    <a:p>
                      <a:r>
                        <a:t>8</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Where did rice originally come from?</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a:t>
                      </a:r>
                    </a:p>
                  </a:txBody>
                  <a:tcPr/>
                </a:tc>
                <a:tc>
                  <a:txBody>
                    <a:bodyPr/>
                    <a:lstStyle/>
                    <a:p>
                      <a:r>
                        <a:t>M</a:t>
                      </a:r>
                    </a:p>
                  </a:txBody>
                  <a:tcPr/>
                </a:tc>
              </a:tr>
              <a:tr h="365760">
                <a:tc>
                  <a:txBody>
                    <a:bodyPr/>
                    <a:lstStyle/>
                    <a:p>
                      <a:r>
                        <a:t>India</a:t>
                      </a:r>
                    </a:p>
                  </a:txBody>
                  <a:tcPr/>
                </a:tc>
                <a:tc>
                  <a:txBody>
                    <a:bodyPr/>
                    <a:lstStyle/>
                    <a:p>
                      <a:r>
                        <a:t>4</a:t>
                      </a:r>
                    </a:p>
                  </a:txBody>
                  <a:tcPr/>
                </a:tc>
                <a:tc>
                  <a:txBody>
                    <a:bodyPr/>
                    <a:lstStyle/>
                    <a:p>
                      <a:r>
                        <a:t>1</a:t>
                      </a:r>
                    </a:p>
                  </a:txBody>
                  <a:tcPr/>
                </a:tc>
              </a:tr>
              <a:tr h="365760">
                <a:tc>
                  <a:txBody>
                    <a:bodyPr/>
                    <a:lstStyle/>
                    <a:p>
                      <a:r>
                        <a:t>Italy</a:t>
                      </a:r>
                    </a:p>
                  </a:txBody>
                  <a:tcPr/>
                </a:tc>
                <a:tc>
                  <a:txBody>
                    <a:bodyPr/>
                    <a:lstStyle/>
                    <a:p>
                      <a:r>
                        <a:t>3</a:t>
                      </a:r>
                    </a:p>
                  </a:txBody>
                  <a:tcPr/>
                </a:tc>
                <a:tc>
                  <a:txBody>
                    <a:bodyPr/>
                    <a:lstStyle/>
                    <a:p>
                      <a:r>
                        <a:t>0</a:t>
                      </a:r>
                    </a:p>
                  </a:txBody>
                  <a:tcPr/>
                </a:tc>
              </a:tr>
              <a:tr h="365760">
                <a:tc>
                  <a:txBody>
                    <a:bodyPr/>
                    <a:lstStyle/>
                    <a:p>
                      <a:r>
                        <a:t>China</a:t>
                      </a:r>
                    </a:p>
                  </a:txBody>
                  <a:tcPr/>
                </a:tc>
                <a:tc>
                  <a:txBody>
                    <a:bodyPr/>
                    <a:lstStyle/>
                    <a:p>
                      <a:r>
                        <a:t>8</a:t>
                      </a:r>
                    </a:p>
                  </a:txBody>
                  <a:tcPr/>
                </a:tc>
                <a:tc>
                  <a:txBody>
                    <a:bodyPr/>
                    <a:lstStyle/>
                    <a:p>
                      <a:r>
                        <a:t>5</a:t>
                      </a:r>
                    </a:p>
                  </a:txBody>
                  <a:tcPr/>
                </a:tc>
              </a:tr>
              <a:tr h="365760">
                <a:tc>
                  <a:txBody>
                    <a:bodyPr/>
                    <a:lstStyle/>
                    <a:p>
                      <a:r>
                        <a:t>Total</a:t>
                      </a:r>
                    </a:p>
                  </a:txBody>
                  <a:tcPr/>
                </a:tc>
                <a:tc>
                  <a:txBody>
                    <a:bodyPr/>
                    <a:lstStyle/>
                    <a:p>
                      <a:r>
                        <a:t>15</a:t>
                      </a:r>
                    </a:p>
                  </a:txBody>
                  <a:tcPr/>
                </a:tc>
                <a:tc>
                  <a:txBody>
                    <a:bodyPr/>
                    <a:lstStyle/>
                    <a:p>
                      <a:r>
                        <a:t>6</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Where are bananas originally from?</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a:t>
                      </a:r>
                    </a:p>
                  </a:txBody>
                  <a:tcPr/>
                </a:tc>
                <a:tc>
                  <a:txBody>
                    <a:bodyPr/>
                    <a:lstStyle/>
                    <a:p>
                      <a:r>
                        <a:t>M</a:t>
                      </a:r>
                    </a:p>
                  </a:txBody>
                  <a:tcPr/>
                </a:tc>
              </a:tr>
              <a:tr h="365760">
                <a:tc>
                  <a:txBody>
                    <a:bodyPr/>
                    <a:lstStyle/>
                    <a:p>
                      <a:r>
                        <a:t>Europe</a:t>
                      </a:r>
                    </a:p>
                  </a:txBody>
                  <a:tcPr/>
                </a:tc>
                <a:tc>
                  <a:txBody>
                    <a:bodyPr/>
                    <a:lstStyle/>
                    <a:p>
                      <a:r>
                        <a:t>0</a:t>
                      </a:r>
                    </a:p>
                  </a:txBody>
                  <a:tcPr/>
                </a:tc>
                <a:tc>
                  <a:txBody>
                    <a:bodyPr/>
                    <a:lstStyle/>
                    <a:p>
                      <a:r>
                        <a:t>0</a:t>
                      </a:r>
                    </a:p>
                  </a:txBody>
                  <a:tcPr/>
                </a:tc>
              </a:tr>
              <a:tr h="365760">
                <a:tc>
                  <a:txBody>
                    <a:bodyPr/>
                    <a:lstStyle/>
                    <a:p>
                      <a:r>
                        <a:t>Mexico</a:t>
                      </a:r>
                    </a:p>
                  </a:txBody>
                  <a:tcPr/>
                </a:tc>
                <a:tc>
                  <a:txBody>
                    <a:bodyPr/>
                    <a:lstStyle/>
                    <a:p>
                      <a:r>
                        <a:t>1</a:t>
                      </a:r>
                    </a:p>
                  </a:txBody>
                  <a:tcPr/>
                </a:tc>
                <a:tc>
                  <a:txBody>
                    <a:bodyPr/>
                    <a:lstStyle/>
                    <a:p>
                      <a:r>
                        <a:t>1</a:t>
                      </a:r>
                    </a:p>
                  </a:txBody>
                  <a:tcPr/>
                </a:tc>
              </a:tr>
              <a:tr h="365760">
                <a:tc>
                  <a:txBody>
                    <a:bodyPr/>
                    <a:lstStyle/>
                    <a:p>
                      <a:r>
                        <a:t>South East Asia</a:t>
                      </a:r>
                    </a:p>
                  </a:txBody>
                  <a:tcPr/>
                </a:tc>
                <a:tc>
                  <a:txBody>
                    <a:bodyPr/>
                    <a:lstStyle/>
                    <a:p>
                      <a:r>
                        <a:t>12</a:t>
                      </a:r>
                    </a:p>
                  </a:txBody>
                  <a:tcPr/>
                </a:tc>
                <a:tc>
                  <a:txBody>
                    <a:bodyPr/>
                    <a:lstStyle/>
                    <a:p>
                      <a:r>
                        <a:t>4</a:t>
                      </a:r>
                    </a:p>
                  </a:txBody>
                  <a:tcPr/>
                </a:tc>
              </a:tr>
              <a:tr h="365760">
                <a:tc>
                  <a:txBody>
                    <a:bodyPr/>
                    <a:lstStyle/>
                    <a:p>
                      <a:r>
                        <a:t>Total</a:t>
                      </a:r>
                    </a:p>
                  </a:txBody>
                  <a:tcPr/>
                </a:tc>
                <a:tc>
                  <a:txBody>
                    <a:bodyPr/>
                    <a:lstStyle/>
                    <a:p>
                      <a:r>
                        <a:t>13</a:t>
                      </a:r>
                    </a:p>
                  </a:txBody>
                  <a:tcPr/>
                </a:tc>
                <a:tc>
                  <a:txBody>
                    <a:bodyPr/>
                    <a:lstStyle/>
                    <a:p>
                      <a:r>
                        <a:t>5</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Litti Chokha is famous food of which state?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a:t>
                      </a:r>
                    </a:p>
                  </a:txBody>
                  <a:tcPr/>
                </a:tc>
                <a:tc>
                  <a:txBody>
                    <a:bodyPr/>
                    <a:lstStyle/>
                    <a:p>
                      <a:r>
                        <a:t>M</a:t>
                      </a:r>
                    </a:p>
                  </a:txBody>
                  <a:tcPr/>
                </a:tc>
              </a:tr>
              <a:tr h="365760">
                <a:tc>
                  <a:txBody>
                    <a:bodyPr/>
                    <a:lstStyle/>
                    <a:p>
                      <a:r>
                        <a:t>Rajasthan</a:t>
                      </a:r>
                    </a:p>
                  </a:txBody>
                  <a:tcPr/>
                </a:tc>
                <a:tc>
                  <a:txBody>
                    <a:bodyPr/>
                    <a:lstStyle/>
                    <a:p>
                      <a:r>
                        <a:t>4</a:t>
                      </a:r>
                    </a:p>
                  </a:txBody>
                  <a:tcPr/>
                </a:tc>
                <a:tc>
                  <a:txBody>
                    <a:bodyPr/>
                    <a:lstStyle/>
                    <a:p>
                      <a:r>
                        <a:t>0</a:t>
                      </a:r>
                    </a:p>
                  </a:txBody>
                  <a:tcPr/>
                </a:tc>
              </a:tr>
              <a:tr h="365760">
                <a:tc>
                  <a:txBody>
                    <a:bodyPr/>
                    <a:lstStyle/>
                    <a:p>
                      <a:r>
                        <a:t>Manipur</a:t>
                      </a:r>
                    </a:p>
                  </a:txBody>
                  <a:tcPr/>
                </a:tc>
                <a:tc>
                  <a:txBody>
                    <a:bodyPr/>
                    <a:lstStyle/>
                    <a:p>
                      <a:r>
                        <a:t>1</a:t>
                      </a:r>
                    </a:p>
                  </a:txBody>
                  <a:tcPr/>
                </a:tc>
                <a:tc>
                  <a:txBody>
                    <a:bodyPr/>
                    <a:lstStyle/>
                    <a:p>
                      <a:r>
                        <a:t>1</a:t>
                      </a:r>
                    </a:p>
                  </a:txBody>
                  <a:tcPr/>
                </a:tc>
              </a:tr>
              <a:tr h="365760">
                <a:tc>
                  <a:txBody>
                    <a:bodyPr/>
                    <a:lstStyle/>
                    <a:p>
                      <a:r>
                        <a:t>Bihar</a:t>
                      </a:r>
                    </a:p>
                  </a:txBody>
                  <a:tcPr/>
                </a:tc>
                <a:tc>
                  <a:txBody>
                    <a:bodyPr/>
                    <a:lstStyle/>
                    <a:p>
                      <a:r>
                        <a:t>9</a:t>
                      </a:r>
                    </a:p>
                  </a:txBody>
                  <a:tcPr/>
                </a:tc>
                <a:tc>
                  <a:txBody>
                    <a:bodyPr/>
                    <a:lstStyle/>
                    <a:p>
                      <a:r>
                        <a:t>3</a:t>
                      </a:r>
                    </a:p>
                  </a:txBody>
                  <a:tcPr/>
                </a:tc>
              </a:tr>
              <a:tr h="365760">
                <a:tc>
                  <a:txBody>
                    <a:bodyPr/>
                    <a:lstStyle/>
                    <a:p>
                      <a:r>
                        <a:t>Total</a:t>
                      </a:r>
                    </a:p>
                  </a:txBody>
                  <a:tcPr/>
                </a:tc>
                <a:tc>
                  <a:txBody>
                    <a:bodyPr/>
                    <a:lstStyle/>
                    <a:p>
                      <a:r>
                        <a:t>14</a:t>
                      </a:r>
                    </a:p>
                  </a:txBody>
                  <a:tcPr/>
                </a:tc>
                <a:tc>
                  <a:txBody>
                    <a:bodyPr/>
                    <a:lstStyle/>
                    <a:p>
                      <a:r>
                        <a:t>4</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Which of the famous food of Odisha?</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a:t>
                      </a:r>
                    </a:p>
                  </a:txBody>
                  <a:tcPr/>
                </a:tc>
                <a:tc>
                  <a:txBody>
                    <a:bodyPr/>
                    <a:lstStyle/>
                    <a:p>
                      <a:r>
                        <a:t>M</a:t>
                      </a:r>
                    </a:p>
                  </a:txBody>
                  <a:tcPr/>
                </a:tc>
              </a:tr>
              <a:tr h="365760">
                <a:tc>
                  <a:txBody>
                    <a:bodyPr/>
                    <a:lstStyle/>
                    <a:p>
                      <a:r>
                        <a:t>Dosa</a:t>
                      </a:r>
                    </a:p>
                  </a:txBody>
                  <a:tcPr/>
                </a:tc>
                <a:tc>
                  <a:txBody>
                    <a:bodyPr/>
                    <a:lstStyle/>
                    <a:p>
                      <a:r>
                        <a:t>0</a:t>
                      </a:r>
                    </a:p>
                  </a:txBody>
                  <a:tcPr/>
                </a:tc>
                <a:tc>
                  <a:txBody>
                    <a:bodyPr/>
                    <a:lstStyle/>
                    <a:p>
                      <a:r>
                        <a:t>0</a:t>
                      </a:r>
                    </a:p>
                  </a:txBody>
                  <a:tcPr/>
                </a:tc>
              </a:tr>
              <a:tr h="365760">
                <a:tc>
                  <a:txBody>
                    <a:bodyPr/>
                    <a:lstStyle/>
                    <a:p>
                      <a:r>
                        <a:t>Saaga</a:t>
                      </a:r>
                    </a:p>
                  </a:txBody>
                  <a:tcPr/>
                </a:tc>
                <a:tc>
                  <a:txBody>
                    <a:bodyPr/>
                    <a:lstStyle/>
                    <a:p>
                      <a:r>
                        <a:t>8</a:t>
                      </a:r>
                    </a:p>
                  </a:txBody>
                  <a:tcPr/>
                </a:tc>
                <a:tc>
                  <a:txBody>
                    <a:bodyPr/>
                    <a:lstStyle/>
                    <a:p>
                      <a:r>
                        <a:t>3</a:t>
                      </a:r>
                    </a:p>
                  </a:txBody>
                  <a:tcPr/>
                </a:tc>
              </a:tr>
              <a:tr h="365760">
                <a:tc>
                  <a:txBody>
                    <a:bodyPr/>
                    <a:lstStyle/>
                    <a:p>
                      <a:r>
                        <a:t>Daal Bati</a:t>
                      </a:r>
                    </a:p>
                  </a:txBody>
                  <a:tcPr/>
                </a:tc>
                <a:tc>
                  <a:txBody>
                    <a:bodyPr/>
                    <a:lstStyle/>
                    <a:p>
                      <a:r>
                        <a:t>6</a:t>
                      </a:r>
                    </a:p>
                  </a:txBody>
                  <a:tcPr/>
                </a:tc>
                <a:tc>
                  <a:txBody>
                    <a:bodyPr/>
                    <a:lstStyle/>
                    <a:p>
                      <a:r>
                        <a:t>5</a:t>
                      </a:r>
                    </a:p>
                  </a:txBody>
                  <a:tcPr/>
                </a:tc>
              </a:tr>
              <a:tr h="365760">
                <a:tc>
                  <a:txBody>
                    <a:bodyPr/>
                    <a:lstStyle/>
                    <a:p>
                      <a:r>
                        <a:t>Total</a:t>
                      </a:r>
                    </a:p>
                  </a:txBody>
                  <a:tcPr/>
                </a:tc>
                <a:tc>
                  <a:txBody>
                    <a:bodyPr/>
                    <a:lstStyle/>
                    <a:p>
                      <a:r>
                        <a:t>14</a:t>
                      </a:r>
                    </a:p>
                  </a:txBody>
                  <a:tcPr/>
                </a:tc>
                <a:tc>
                  <a:txBody>
                    <a:bodyPr/>
                    <a:lstStyle/>
                    <a:p>
                      <a:r>
                        <a:t>8</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Which state is famous for oranges in India?</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a:t>
                      </a:r>
                    </a:p>
                  </a:txBody>
                  <a:tcPr/>
                </a:tc>
                <a:tc>
                  <a:txBody>
                    <a:bodyPr/>
                    <a:lstStyle/>
                    <a:p>
                      <a:r>
                        <a:t>M</a:t>
                      </a:r>
                    </a:p>
                  </a:txBody>
                  <a:tcPr/>
                </a:tc>
              </a:tr>
              <a:tr h="365760">
                <a:tc>
                  <a:txBody>
                    <a:bodyPr/>
                    <a:lstStyle/>
                    <a:p>
                      <a:r>
                        <a:t>Maharashtra</a:t>
                      </a:r>
                    </a:p>
                  </a:txBody>
                  <a:tcPr/>
                </a:tc>
                <a:tc>
                  <a:txBody>
                    <a:bodyPr/>
                    <a:lstStyle/>
                    <a:p>
                      <a:r>
                        <a:t>8</a:t>
                      </a:r>
                    </a:p>
                  </a:txBody>
                  <a:tcPr/>
                </a:tc>
                <a:tc>
                  <a:txBody>
                    <a:bodyPr/>
                    <a:lstStyle/>
                    <a:p>
                      <a:r>
                        <a:t>5</a:t>
                      </a:r>
                    </a:p>
                  </a:txBody>
                  <a:tcPr/>
                </a:tc>
              </a:tr>
              <a:tr h="365760">
                <a:tc>
                  <a:txBody>
                    <a:bodyPr/>
                    <a:lstStyle/>
                    <a:p>
                      <a:r>
                        <a:t>Punjab</a:t>
                      </a:r>
                    </a:p>
                  </a:txBody>
                  <a:tcPr/>
                </a:tc>
                <a:tc>
                  <a:txBody>
                    <a:bodyPr/>
                    <a:lstStyle/>
                    <a:p>
                      <a:r>
                        <a:t>1</a:t>
                      </a:r>
                    </a:p>
                  </a:txBody>
                  <a:tcPr/>
                </a:tc>
                <a:tc>
                  <a:txBody>
                    <a:bodyPr/>
                    <a:lstStyle/>
                    <a:p>
                      <a:r>
                        <a:t>1</a:t>
                      </a:r>
                    </a:p>
                  </a:txBody>
                  <a:tcPr/>
                </a:tc>
              </a:tr>
              <a:tr h="365760">
                <a:tc>
                  <a:txBody>
                    <a:bodyPr/>
                    <a:lstStyle/>
                    <a:p>
                      <a:r>
                        <a:t>Himachal Pradesh</a:t>
                      </a:r>
                    </a:p>
                  </a:txBody>
                  <a:tcPr/>
                </a:tc>
                <a:tc>
                  <a:txBody>
                    <a:bodyPr/>
                    <a:lstStyle/>
                    <a:p>
                      <a:r>
                        <a:t>3</a:t>
                      </a:r>
                    </a:p>
                  </a:txBody>
                  <a:tcPr/>
                </a:tc>
                <a:tc>
                  <a:txBody>
                    <a:bodyPr/>
                    <a:lstStyle/>
                    <a:p>
                      <a:r>
                        <a:t>1</a:t>
                      </a:r>
                    </a:p>
                  </a:txBody>
                  <a:tcPr/>
                </a:tc>
              </a:tr>
              <a:tr h="365760">
                <a:tc>
                  <a:txBody>
                    <a:bodyPr/>
                    <a:lstStyle/>
                    <a:p>
                      <a:r>
                        <a:t>Total</a:t>
                      </a:r>
                    </a:p>
                  </a:txBody>
                  <a:tcPr/>
                </a:tc>
                <a:tc>
                  <a:txBody>
                    <a:bodyPr/>
                    <a:lstStyle/>
                    <a:p>
                      <a:r>
                        <a:t>12</a:t>
                      </a:r>
                    </a:p>
                  </a:txBody>
                  <a:tcPr/>
                </a:tc>
                <a:tc>
                  <a:txBody>
                    <a:bodyPr/>
                    <a:lstStyle/>
                    <a:p>
                      <a:r>
                        <a:t>7</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3"/>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hlinkClick r:id="rId2"/>
              </a:rPr>
              <a:t>Image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04800">
                <a:tc>
                  <a:txBody>
                    <a:bodyPr/>
                    <a:lstStyle/>
                    <a:p>
                      <a:r>
                        <a:t>Response</a:t>
                      </a:r>
                    </a:p>
                  </a:txBody>
                  <a:tcPr/>
                </a:tc>
                <a:tc>
                  <a:txBody>
                    <a:bodyPr/>
                    <a:lstStyle/>
                    <a:p>
                      <a:r>
                        <a:t>S</a:t>
                      </a:r>
                    </a:p>
                  </a:txBody>
                  <a:tcPr/>
                </a:tc>
                <a:tc>
                  <a:txBody>
                    <a:bodyPr/>
                    <a:lstStyle/>
                    <a:p>
                      <a:r>
                        <a:t>M</a:t>
                      </a:r>
                    </a:p>
                  </a:txBody>
                  <a:tcPr/>
                </a:tc>
              </a:tr>
              <a:tr h="304800">
                <a:tc>
                  <a:txBody>
                    <a:bodyPr/>
                    <a:lstStyle/>
                    <a:p>
                      <a:r>
                        <a:t>Sometimes</a:t>
                      </a:r>
                    </a:p>
                  </a:txBody>
                  <a:tcPr/>
                </a:tc>
                <a:tc>
                  <a:txBody>
                    <a:bodyPr/>
                    <a:lstStyle/>
                    <a:p>
                      <a:r>
                        <a:t>5</a:t>
                      </a:r>
                    </a:p>
                  </a:txBody>
                  <a:tcPr/>
                </a:tc>
                <a:tc>
                  <a:txBody>
                    <a:bodyPr/>
                    <a:lstStyle/>
                    <a:p>
                      <a:r>
                        <a:t>2</a:t>
                      </a:r>
                    </a:p>
                  </a:txBody>
                  <a:tcPr/>
                </a:tc>
              </a:tr>
              <a:tr h="304800">
                <a:tc>
                  <a:txBody>
                    <a:bodyPr/>
                    <a:lstStyle/>
                    <a:p>
                      <a:r>
                        <a:t>Most of the times</a:t>
                      </a:r>
                    </a:p>
                  </a:txBody>
                  <a:tcPr/>
                </a:tc>
                <a:tc>
                  <a:txBody>
                    <a:bodyPr/>
                    <a:lstStyle/>
                    <a:p>
                      <a:r>
                        <a:t>3</a:t>
                      </a:r>
                    </a:p>
                  </a:txBody>
                  <a:tcPr/>
                </a:tc>
                <a:tc>
                  <a:txBody>
                    <a:bodyPr/>
                    <a:lstStyle/>
                    <a:p>
                      <a:r>
                        <a:t>1</a:t>
                      </a:r>
                    </a:p>
                  </a:txBody>
                  <a:tcPr/>
                </a:tc>
              </a:tr>
              <a:tr h="304800">
                <a:tc>
                  <a:txBody>
                    <a:bodyPr/>
                    <a:lstStyle/>
                    <a:p>
                      <a:r>
                        <a:t>Often</a:t>
                      </a:r>
                    </a:p>
                  </a:txBody>
                  <a:tcPr/>
                </a:tc>
                <a:tc>
                  <a:txBody>
                    <a:bodyPr/>
                    <a:lstStyle/>
                    <a:p>
                      <a:r>
                        <a:t>1</a:t>
                      </a:r>
                    </a:p>
                  </a:txBody>
                  <a:tcPr/>
                </a:tc>
                <a:tc>
                  <a:txBody>
                    <a:bodyPr/>
                    <a:lstStyle/>
                    <a:p>
                      <a:r>
                        <a:t>1</a:t>
                      </a:r>
                    </a:p>
                  </a:txBody>
                  <a:tcPr/>
                </a:tc>
              </a:tr>
              <a:tr h="304800">
                <a:tc>
                  <a:txBody>
                    <a:bodyPr/>
                    <a:lstStyle/>
                    <a:p>
                      <a:r>
                        <a:t>Not at all</a:t>
                      </a:r>
                    </a:p>
                  </a:txBody>
                  <a:tcPr/>
                </a:tc>
                <a:tc>
                  <a:txBody>
                    <a:bodyPr/>
                    <a:lstStyle/>
                    <a:p>
                      <a:r>
                        <a:t>7</a:t>
                      </a:r>
                    </a:p>
                  </a:txBody>
                  <a:tcPr/>
                </a:tc>
                <a:tc>
                  <a:txBody>
                    <a:bodyPr/>
                    <a:lstStyle/>
                    <a:p>
                      <a:r>
                        <a:t>3</a:t>
                      </a:r>
                    </a:p>
                  </a:txBody>
                  <a:tcPr/>
                </a:tc>
              </a:tr>
              <a:tr h="304800">
                <a:tc>
                  <a:txBody>
                    <a:bodyPr/>
                    <a:lstStyle/>
                    <a:p>
                      <a:r>
                        <a:t>Total</a:t>
                      </a:r>
                    </a:p>
                  </a:txBody>
                  <a:tcPr/>
                </a:tc>
                <a:tc>
                  <a:txBody>
                    <a:bodyPr/>
                    <a:lstStyle/>
                    <a:p>
                      <a:r>
                        <a:t>16</a:t>
                      </a:r>
                    </a:p>
                  </a:txBody>
                  <a:tcPr/>
                </a:tc>
                <a:tc>
                  <a:txBody>
                    <a:bodyPr/>
                    <a:lstStyle/>
                    <a:p>
                      <a:r>
                        <a:t>7</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4"/>
          </a:graphicData>
        </a:graphic>
      </p:graphicFrame>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Which state is known as Apple state of India?</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a:t>
                      </a:r>
                    </a:p>
                  </a:txBody>
                  <a:tcPr/>
                </a:tc>
                <a:tc>
                  <a:txBody>
                    <a:bodyPr/>
                    <a:lstStyle/>
                    <a:p>
                      <a:r>
                        <a:t>M</a:t>
                      </a:r>
                    </a:p>
                  </a:txBody>
                  <a:tcPr/>
                </a:tc>
              </a:tr>
              <a:tr h="365760">
                <a:tc>
                  <a:txBody>
                    <a:bodyPr/>
                    <a:lstStyle/>
                    <a:p>
                      <a:r>
                        <a:t>Jammu and Kashmir</a:t>
                      </a:r>
                    </a:p>
                  </a:txBody>
                  <a:tcPr/>
                </a:tc>
                <a:tc>
                  <a:txBody>
                    <a:bodyPr/>
                    <a:lstStyle/>
                    <a:p>
                      <a:r>
                        <a:t>8</a:t>
                      </a:r>
                    </a:p>
                  </a:txBody>
                  <a:tcPr/>
                </a:tc>
                <a:tc>
                  <a:txBody>
                    <a:bodyPr/>
                    <a:lstStyle/>
                    <a:p>
                      <a:r>
                        <a:t>6</a:t>
                      </a:r>
                    </a:p>
                  </a:txBody>
                  <a:tcPr/>
                </a:tc>
              </a:tr>
              <a:tr h="365760">
                <a:tc>
                  <a:txBody>
                    <a:bodyPr/>
                    <a:lstStyle/>
                    <a:p>
                      <a:r>
                        <a:t>Uttar Pradesh</a:t>
                      </a:r>
                    </a:p>
                  </a:txBody>
                  <a:tcPr/>
                </a:tc>
                <a:tc>
                  <a:txBody>
                    <a:bodyPr/>
                    <a:lstStyle/>
                    <a:p>
                      <a:r>
                        <a:t>0</a:t>
                      </a:r>
                    </a:p>
                  </a:txBody>
                  <a:tcPr/>
                </a:tc>
                <a:tc>
                  <a:txBody>
                    <a:bodyPr/>
                    <a:lstStyle/>
                    <a:p>
                      <a:r>
                        <a:t>0</a:t>
                      </a:r>
                    </a:p>
                  </a:txBody>
                  <a:tcPr/>
                </a:tc>
              </a:tr>
              <a:tr h="365760">
                <a:tc>
                  <a:txBody>
                    <a:bodyPr/>
                    <a:lstStyle/>
                    <a:p>
                      <a:r>
                        <a:t>Himachal Pradesh</a:t>
                      </a:r>
                    </a:p>
                  </a:txBody>
                  <a:tcPr/>
                </a:tc>
                <a:tc>
                  <a:txBody>
                    <a:bodyPr/>
                    <a:lstStyle/>
                    <a:p>
                      <a:r>
                        <a:t>6</a:t>
                      </a:r>
                    </a:p>
                  </a:txBody>
                  <a:tcPr/>
                </a:tc>
                <a:tc>
                  <a:txBody>
                    <a:bodyPr/>
                    <a:lstStyle/>
                    <a:p>
                      <a:r>
                        <a:t>2</a:t>
                      </a:r>
                    </a:p>
                  </a:txBody>
                  <a:tcPr/>
                </a:tc>
              </a:tr>
              <a:tr h="365760">
                <a:tc>
                  <a:txBody>
                    <a:bodyPr/>
                    <a:lstStyle/>
                    <a:p>
                      <a:r>
                        <a:t>Total</a:t>
                      </a:r>
                    </a:p>
                  </a:txBody>
                  <a:tcPr/>
                </a:tc>
                <a:tc>
                  <a:txBody>
                    <a:bodyPr/>
                    <a:lstStyle/>
                    <a:p>
                      <a:r>
                        <a:t>14</a:t>
                      </a:r>
                    </a:p>
                  </a:txBody>
                  <a:tcPr/>
                </a:tc>
                <a:tc>
                  <a:txBody>
                    <a:bodyPr/>
                    <a:lstStyle/>
                    <a:p>
                      <a:r>
                        <a:t>8</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Which country is famous for Mangoes?</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a:t>
                      </a:r>
                    </a:p>
                  </a:txBody>
                  <a:tcPr/>
                </a:tc>
                <a:tc>
                  <a:txBody>
                    <a:bodyPr/>
                    <a:lstStyle/>
                    <a:p>
                      <a:r>
                        <a:t>M</a:t>
                      </a:r>
                    </a:p>
                  </a:txBody>
                  <a:tcPr/>
                </a:tc>
              </a:tr>
              <a:tr h="365760">
                <a:tc>
                  <a:txBody>
                    <a:bodyPr/>
                    <a:lstStyle/>
                    <a:p>
                      <a:r>
                        <a:t>USA</a:t>
                      </a:r>
                    </a:p>
                  </a:txBody>
                  <a:tcPr/>
                </a:tc>
                <a:tc>
                  <a:txBody>
                    <a:bodyPr/>
                    <a:lstStyle/>
                    <a:p>
                      <a:r>
                        <a:t>0</a:t>
                      </a:r>
                    </a:p>
                  </a:txBody>
                  <a:tcPr/>
                </a:tc>
                <a:tc>
                  <a:txBody>
                    <a:bodyPr/>
                    <a:lstStyle/>
                    <a:p>
                      <a:r>
                        <a:t>0</a:t>
                      </a:r>
                    </a:p>
                  </a:txBody>
                  <a:tcPr/>
                </a:tc>
              </a:tr>
              <a:tr h="365760">
                <a:tc>
                  <a:txBody>
                    <a:bodyPr/>
                    <a:lstStyle/>
                    <a:p>
                      <a:r>
                        <a:t>China</a:t>
                      </a:r>
                    </a:p>
                  </a:txBody>
                  <a:tcPr/>
                </a:tc>
                <a:tc>
                  <a:txBody>
                    <a:bodyPr/>
                    <a:lstStyle/>
                    <a:p>
                      <a:r>
                        <a:t>1</a:t>
                      </a:r>
                    </a:p>
                  </a:txBody>
                  <a:tcPr/>
                </a:tc>
                <a:tc>
                  <a:txBody>
                    <a:bodyPr/>
                    <a:lstStyle/>
                    <a:p>
                      <a:r>
                        <a:t>0</a:t>
                      </a:r>
                    </a:p>
                  </a:txBody>
                  <a:tcPr/>
                </a:tc>
              </a:tr>
              <a:tr h="365760">
                <a:tc>
                  <a:txBody>
                    <a:bodyPr/>
                    <a:lstStyle/>
                    <a:p>
                      <a:r>
                        <a:t>India</a:t>
                      </a:r>
                    </a:p>
                  </a:txBody>
                  <a:tcPr/>
                </a:tc>
                <a:tc>
                  <a:txBody>
                    <a:bodyPr/>
                    <a:lstStyle/>
                    <a:p>
                      <a:r>
                        <a:t>12</a:t>
                      </a:r>
                    </a:p>
                  </a:txBody>
                  <a:tcPr/>
                </a:tc>
                <a:tc>
                  <a:txBody>
                    <a:bodyPr/>
                    <a:lstStyle/>
                    <a:p>
                      <a:r>
                        <a:t>8</a:t>
                      </a:r>
                    </a:p>
                  </a:txBody>
                  <a:tcPr/>
                </a:tc>
              </a:tr>
              <a:tr h="365760">
                <a:tc>
                  <a:txBody>
                    <a:bodyPr/>
                    <a:lstStyle/>
                    <a:p>
                      <a:r>
                        <a:t>Total</a:t>
                      </a:r>
                    </a:p>
                  </a:txBody>
                  <a:tcPr/>
                </a:tc>
                <a:tc>
                  <a:txBody>
                    <a:bodyPr/>
                    <a:lstStyle/>
                    <a:p>
                      <a:r>
                        <a:t>13</a:t>
                      </a:r>
                    </a:p>
                  </a:txBody>
                  <a:tcPr/>
                </a:tc>
                <a:tc>
                  <a:txBody>
                    <a:bodyPr/>
                    <a:lstStyle/>
                    <a:p>
                      <a:r>
                        <a:t>8</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Where does pineapple originate from?</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a:t>
                      </a:r>
                    </a:p>
                  </a:txBody>
                  <a:tcPr/>
                </a:tc>
                <a:tc>
                  <a:txBody>
                    <a:bodyPr/>
                    <a:lstStyle/>
                    <a:p>
                      <a:r>
                        <a:t>M</a:t>
                      </a:r>
                    </a:p>
                  </a:txBody>
                  <a:tcPr/>
                </a:tc>
              </a:tr>
              <a:tr h="365760">
                <a:tc>
                  <a:txBody>
                    <a:bodyPr/>
                    <a:lstStyle/>
                    <a:p>
                      <a:r>
                        <a:t>Mexico</a:t>
                      </a:r>
                    </a:p>
                  </a:txBody>
                  <a:tcPr/>
                </a:tc>
                <a:tc>
                  <a:txBody>
                    <a:bodyPr/>
                    <a:lstStyle/>
                    <a:p>
                      <a:r>
                        <a:t>2</a:t>
                      </a:r>
                    </a:p>
                  </a:txBody>
                  <a:tcPr/>
                </a:tc>
                <a:tc>
                  <a:txBody>
                    <a:bodyPr/>
                    <a:lstStyle/>
                    <a:p>
                      <a:r>
                        <a:t>0</a:t>
                      </a:r>
                    </a:p>
                  </a:txBody>
                  <a:tcPr/>
                </a:tc>
              </a:tr>
              <a:tr h="365760">
                <a:tc>
                  <a:txBody>
                    <a:bodyPr/>
                    <a:lstStyle/>
                    <a:p>
                      <a:r>
                        <a:t>Hawaii</a:t>
                      </a:r>
                    </a:p>
                  </a:txBody>
                  <a:tcPr/>
                </a:tc>
                <a:tc>
                  <a:txBody>
                    <a:bodyPr/>
                    <a:lstStyle/>
                    <a:p>
                      <a:r>
                        <a:t>2</a:t>
                      </a:r>
                    </a:p>
                  </a:txBody>
                  <a:tcPr/>
                </a:tc>
                <a:tc>
                  <a:txBody>
                    <a:bodyPr/>
                    <a:lstStyle/>
                    <a:p>
                      <a:r>
                        <a:t>1</a:t>
                      </a:r>
                    </a:p>
                  </a:txBody>
                  <a:tcPr/>
                </a:tc>
              </a:tr>
              <a:tr h="365760">
                <a:tc>
                  <a:txBody>
                    <a:bodyPr/>
                    <a:lstStyle/>
                    <a:p>
                      <a:r>
                        <a:t>Brazil</a:t>
                      </a:r>
                    </a:p>
                  </a:txBody>
                  <a:tcPr/>
                </a:tc>
                <a:tc>
                  <a:txBody>
                    <a:bodyPr/>
                    <a:lstStyle/>
                    <a:p>
                      <a:r>
                        <a:t>8</a:t>
                      </a:r>
                    </a:p>
                  </a:txBody>
                  <a:tcPr/>
                </a:tc>
                <a:tc>
                  <a:txBody>
                    <a:bodyPr/>
                    <a:lstStyle/>
                    <a:p>
                      <a:r>
                        <a:t>5</a:t>
                      </a:r>
                    </a:p>
                  </a:txBody>
                  <a:tcPr/>
                </a:tc>
              </a:tr>
              <a:tr h="365760">
                <a:tc>
                  <a:txBody>
                    <a:bodyPr/>
                    <a:lstStyle/>
                    <a:p>
                      <a:r>
                        <a:t>Total</a:t>
                      </a:r>
                    </a:p>
                  </a:txBody>
                  <a:tcPr/>
                </a:tc>
                <a:tc>
                  <a:txBody>
                    <a:bodyPr/>
                    <a:lstStyle/>
                    <a:p>
                      <a:r>
                        <a:t>12</a:t>
                      </a:r>
                    </a:p>
                  </a:txBody>
                  <a:tcPr/>
                </a:tc>
                <a:tc>
                  <a:txBody>
                    <a:bodyPr/>
                    <a:lstStyle/>
                    <a:p>
                      <a:r>
                        <a:t>6</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Strawberry is good source of which vitamin?</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a:t>
                      </a:r>
                    </a:p>
                  </a:txBody>
                  <a:tcPr/>
                </a:tc>
                <a:tc>
                  <a:txBody>
                    <a:bodyPr/>
                    <a:lstStyle/>
                    <a:p>
                      <a:r>
                        <a:t>M</a:t>
                      </a:r>
                    </a:p>
                  </a:txBody>
                  <a:tcPr/>
                </a:tc>
              </a:tr>
              <a:tr h="365760">
                <a:tc>
                  <a:txBody>
                    <a:bodyPr/>
                    <a:lstStyle/>
                    <a:p>
                      <a:r>
                        <a:t>Vitamin C</a:t>
                      </a:r>
                    </a:p>
                  </a:txBody>
                  <a:tcPr/>
                </a:tc>
                <a:tc>
                  <a:txBody>
                    <a:bodyPr/>
                    <a:lstStyle/>
                    <a:p>
                      <a:r>
                        <a:t>9</a:t>
                      </a:r>
                    </a:p>
                  </a:txBody>
                  <a:tcPr/>
                </a:tc>
                <a:tc>
                  <a:txBody>
                    <a:bodyPr/>
                    <a:lstStyle/>
                    <a:p>
                      <a:r>
                        <a:t>5</a:t>
                      </a:r>
                    </a:p>
                  </a:txBody>
                  <a:tcPr/>
                </a:tc>
              </a:tr>
              <a:tr h="365760">
                <a:tc>
                  <a:txBody>
                    <a:bodyPr/>
                    <a:lstStyle/>
                    <a:p>
                      <a:r>
                        <a:t>Vitamin A</a:t>
                      </a:r>
                    </a:p>
                  </a:txBody>
                  <a:tcPr/>
                </a:tc>
                <a:tc>
                  <a:txBody>
                    <a:bodyPr/>
                    <a:lstStyle/>
                    <a:p>
                      <a:r>
                        <a:t>2</a:t>
                      </a:r>
                    </a:p>
                  </a:txBody>
                  <a:tcPr/>
                </a:tc>
                <a:tc>
                  <a:txBody>
                    <a:bodyPr/>
                    <a:lstStyle/>
                    <a:p>
                      <a:r>
                        <a:t>0</a:t>
                      </a:r>
                    </a:p>
                  </a:txBody>
                  <a:tcPr/>
                </a:tc>
              </a:tr>
              <a:tr h="365760">
                <a:tc>
                  <a:txBody>
                    <a:bodyPr/>
                    <a:lstStyle/>
                    <a:p>
                      <a:r>
                        <a:t>Vitamin K</a:t>
                      </a:r>
                    </a:p>
                  </a:txBody>
                  <a:tcPr/>
                </a:tc>
                <a:tc>
                  <a:txBody>
                    <a:bodyPr/>
                    <a:lstStyle/>
                    <a:p>
                      <a:r>
                        <a:t>0</a:t>
                      </a:r>
                    </a:p>
                  </a:txBody>
                  <a:tcPr/>
                </a:tc>
                <a:tc>
                  <a:txBody>
                    <a:bodyPr/>
                    <a:lstStyle/>
                    <a:p>
                      <a:r>
                        <a:t>0</a:t>
                      </a:r>
                    </a:p>
                  </a:txBody>
                  <a:tcPr/>
                </a:tc>
              </a:tr>
              <a:tr h="365760">
                <a:tc>
                  <a:txBody>
                    <a:bodyPr/>
                    <a:lstStyle/>
                    <a:p>
                      <a:r>
                        <a:t>Total</a:t>
                      </a:r>
                    </a:p>
                  </a:txBody>
                  <a:tcPr/>
                </a:tc>
                <a:tc>
                  <a:txBody>
                    <a:bodyPr/>
                    <a:lstStyle/>
                    <a:p>
                      <a:r>
                        <a:t>11</a:t>
                      </a:r>
                    </a:p>
                  </a:txBody>
                  <a:tcPr/>
                </a:tc>
                <a:tc>
                  <a:txBody>
                    <a:bodyPr/>
                    <a:lstStyle/>
                    <a:p>
                      <a:r>
                        <a:t>5</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What will help you get more tip from customers?</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a:t>
                      </a:r>
                    </a:p>
                  </a:txBody>
                  <a:tcPr/>
                </a:tc>
                <a:tc>
                  <a:txBody>
                    <a:bodyPr/>
                    <a:lstStyle/>
                    <a:p>
                      <a:r>
                        <a:t>M</a:t>
                      </a:r>
                    </a:p>
                  </a:txBody>
                  <a:tcPr/>
                </a:tc>
              </a:tr>
              <a:tr h="365760">
                <a:tc>
                  <a:txBody>
                    <a:bodyPr/>
                    <a:lstStyle/>
                    <a:p>
                      <a:r>
                        <a:t>Better customer service</a:t>
                      </a:r>
                    </a:p>
                  </a:txBody>
                  <a:tcPr/>
                </a:tc>
                <a:tc>
                  <a:txBody>
                    <a:bodyPr/>
                    <a:lstStyle/>
                    <a:p>
                      <a:r>
                        <a:t>0</a:t>
                      </a:r>
                    </a:p>
                  </a:txBody>
                  <a:tcPr/>
                </a:tc>
                <a:tc>
                  <a:txBody>
                    <a:bodyPr/>
                    <a:lstStyle/>
                    <a:p>
                      <a:r>
                        <a:t>40</a:t>
                      </a:r>
                    </a:p>
                  </a:txBody>
                  <a:tcPr/>
                </a:tc>
              </a:tr>
              <a:tr h="365760">
                <a:tc>
                  <a:txBody>
                    <a:bodyPr/>
                    <a:lstStyle/>
                    <a:p>
                      <a:r>
                        <a:t>More on-time delivery</a:t>
                      </a:r>
                    </a:p>
                  </a:txBody>
                  <a:tcPr/>
                </a:tc>
                <a:tc>
                  <a:txBody>
                    <a:bodyPr/>
                    <a:lstStyle/>
                    <a:p>
                      <a:r>
                        <a:t>0</a:t>
                      </a:r>
                    </a:p>
                  </a:txBody>
                  <a:tcPr/>
                </a:tc>
                <a:tc>
                  <a:txBody>
                    <a:bodyPr/>
                    <a:lstStyle/>
                    <a:p>
                      <a:r>
                        <a:t>29</a:t>
                      </a:r>
                    </a:p>
                  </a:txBody>
                  <a:tcPr/>
                </a:tc>
              </a:tr>
              <a:tr h="365760">
                <a:tc>
                  <a:txBody>
                    <a:bodyPr/>
                    <a:lstStyle/>
                    <a:p>
                      <a:r>
                        <a:t>Greeting customer with a smile and using words like ‘thank you’, ‘enjoy your meal’</a:t>
                      </a:r>
                    </a:p>
                  </a:txBody>
                  <a:tcPr/>
                </a:tc>
                <a:tc>
                  <a:txBody>
                    <a:bodyPr/>
                    <a:lstStyle/>
                    <a:p>
                      <a:r>
                        <a:t>0</a:t>
                      </a:r>
                    </a:p>
                  </a:txBody>
                  <a:tcPr/>
                </a:tc>
                <a:tc>
                  <a:txBody>
                    <a:bodyPr/>
                    <a:lstStyle/>
                    <a:p>
                      <a:r>
                        <a:t>71</a:t>
                      </a:r>
                    </a:p>
                  </a:txBody>
                  <a:tcPr/>
                </a:tc>
              </a:tr>
              <a:tr h="365760">
                <a:tc>
                  <a:txBody>
                    <a:bodyPr/>
                    <a:lstStyle/>
                    <a:p>
                      <a:r>
                        <a:t>Total</a:t>
                      </a:r>
                    </a:p>
                  </a:txBody>
                  <a:tcPr/>
                </a:tc>
                <a:tc>
                  <a:txBody>
                    <a:bodyPr/>
                    <a:lstStyle/>
                    <a:p>
                      <a:r>
                        <a:t>0</a:t>
                      </a:r>
                    </a:p>
                  </a:txBody>
                  <a:tcPr/>
                </a:tc>
                <a:tc>
                  <a:txBody>
                    <a:bodyPr/>
                    <a:lstStyle/>
                    <a:p>
                      <a:r>
                        <a:t>140</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Do you get support from your FCs?</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a:t>
                      </a:r>
                    </a:p>
                  </a:txBody>
                  <a:tcPr/>
                </a:tc>
                <a:tc>
                  <a:txBody>
                    <a:bodyPr/>
                    <a:lstStyle/>
                    <a:p>
                      <a:r>
                        <a:t>M</a:t>
                      </a:r>
                    </a:p>
                  </a:txBody>
                  <a:tcPr/>
                </a:tc>
              </a:tr>
              <a:tr h="365760">
                <a:tc>
                  <a:txBody>
                    <a:bodyPr/>
                    <a:lstStyle/>
                    <a:p>
                      <a:r>
                        <a:t>Always</a:t>
                      </a:r>
                    </a:p>
                  </a:txBody>
                  <a:tcPr/>
                </a:tc>
                <a:tc>
                  <a:txBody>
                    <a:bodyPr/>
                    <a:lstStyle/>
                    <a:p>
                      <a:r>
                        <a:t>0</a:t>
                      </a:r>
                    </a:p>
                  </a:txBody>
                  <a:tcPr/>
                </a:tc>
                <a:tc>
                  <a:txBody>
                    <a:bodyPr/>
                    <a:lstStyle/>
                    <a:p>
                      <a:r>
                        <a:t>127</a:t>
                      </a:r>
                    </a:p>
                  </a:txBody>
                  <a:tcPr/>
                </a:tc>
              </a:tr>
              <a:tr h="365760">
                <a:tc>
                  <a:txBody>
                    <a:bodyPr/>
                    <a:lstStyle/>
                    <a:p>
                      <a:r>
                        <a:t>Sometimes</a:t>
                      </a:r>
                    </a:p>
                  </a:txBody>
                  <a:tcPr/>
                </a:tc>
                <a:tc>
                  <a:txBody>
                    <a:bodyPr/>
                    <a:lstStyle/>
                    <a:p>
                      <a:r>
                        <a:t>1</a:t>
                      </a:r>
                    </a:p>
                  </a:txBody>
                  <a:tcPr/>
                </a:tc>
                <a:tc>
                  <a:txBody>
                    <a:bodyPr/>
                    <a:lstStyle/>
                    <a:p>
                      <a:r>
                        <a:t>72</a:t>
                      </a:r>
                    </a:p>
                  </a:txBody>
                  <a:tcPr/>
                </a:tc>
              </a:tr>
              <a:tr h="365760">
                <a:tc>
                  <a:txBody>
                    <a:bodyPr/>
                    <a:lstStyle/>
                    <a:p>
                      <a:r>
                        <a:t>Never</a:t>
                      </a:r>
                    </a:p>
                  </a:txBody>
                  <a:tcPr/>
                </a:tc>
                <a:tc>
                  <a:txBody>
                    <a:bodyPr/>
                    <a:lstStyle/>
                    <a:p>
                      <a:r>
                        <a:t>0</a:t>
                      </a:r>
                    </a:p>
                  </a:txBody>
                  <a:tcPr/>
                </a:tc>
                <a:tc>
                  <a:txBody>
                    <a:bodyPr/>
                    <a:lstStyle/>
                    <a:p>
                      <a:r>
                        <a:t>22</a:t>
                      </a:r>
                    </a:p>
                  </a:txBody>
                  <a:tcPr/>
                </a:tc>
              </a:tr>
              <a:tr h="365760">
                <a:tc>
                  <a:txBody>
                    <a:bodyPr/>
                    <a:lstStyle/>
                    <a:p>
                      <a:r>
                        <a:t>Total</a:t>
                      </a:r>
                    </a:p>
                  </a:txBody>
                  <a:tcPr/>
                </a:tc>
                <a:tc>
                  <a:txBody>
                    <a:bodyPr/>
                    <a:lstStyle/>
                    <a:p>
                      <a:r>
                        <a:t>1</a:t>
                      </a:r>
                    </a:p>
                  </a:txBody>
                  <a:tcPr/>
                </a:tc>
                <a:tc>
                  <a:txBody>
                    <a:bodyPr/>
                    <a:lstStyle/>
                    <a:p>
                      <a:r>
                        <a:t>221</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Don’t forget to express gratitude to the person who delivers food/groceries/milk/newspaper or any other items to your doorstep.   Will you?</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a:t>
                      </a:r>
                    </a:p>
                  </a:txBody>
                  <a:tcPr/>
                </a:tc>
                <a:tc>
                  <a:txBody>
                    <a:bodyPr/>
                    <a:lstStyle/>
                    <a:p>
                      <a:r>
                        <a:t>M</a:t>
                      </a:r>
                    </a:p>
                  </a:txBody>
                  <a:tcPr/>
                </a:tc>
              </a:tr>
              <a:tr h="365760">
                <a:tc>
                  <a:txBody>
                    <a:bodyPr/>
                    <a:lstStyle/>
                    <a:p>
                      <a:r>
                        <a:t>Yes</a:t>
                      </a:r>
                    </a:p>
                  </a:txBody>
                  <a:tcPr/>
                </a:tc>
                <a:tc>
                  <a:txBody>
                    <a:bodyPr/>
                    <a:lstStyle/>
                    <a:p>
                      <a:r>
                        <a:t>13</a:t>
                      </a:r>
                    </a:p>
                  </a:txBody>
                  <a:tcPr/>
                </a:tc>
                <a:tc>
                  <a:txBody>
                    <a:bodyPr/>
                    <a:lstStyle/>
                    <a:p>
                      <a:r>
                        <a:t>3</a:t>
                      </a:r>
                    </a:p>
                  </a:txBody>
                  <a:tcPr/>
                </a:tc>
              </a:tr>
              <a:tr h="365760">
                <a:tc>
                  <a:txBody>
                    <a:bodyPr/>
                    <a:lstStyle/>
                    <a:p>
                      <a:r>
                        <a:t>Will try</a:t>
                      </a:r>
                    </a:p>
                  </a:txBody>
                  <a:tcPr/>
                </a:tc>
                <a:tc>
                  <a:txBody>
                    <a:bodyPr/>
                    <a:lstStyle/>
                    <a:p>
                      <a:r>
                        <a:t>0</a:t>
                      </a:r>
                    </a:p>
                  </a:txBody>
                  <a:tcPr/>
                </a:tc>
                <a:tc>
                  <a:txBody>
                    <a:bodyPr/>
                    <a:lstStyle/>
                    <a:p>
                      <a:r>
                        <a:t>1</a:t>
                      </a:r>
                    </a:p>
                  </a:txBody>
                  <a:tcPr/>
                </a:tc>
              </a:tr>
              <a:tr h="365760">
                <a:tc>
                  <a:txBody>
                    <a:bodyPr/>
                    <a:lstStyle/>
                    <a:p>
                      <a:r>
                        <a:t>No</a:t>
                      </a:r>
                    </a:p>
                  </a:txBody>
                  <a:tcPr/>
                </a:tc>
                <a:tc>
                  <a:txBody>
                    <a:bodyPr/>
                    <a:lstStyle/>
                    <a:p>
                      <a:r>
                        <a:t>1</a:t>
                      </a:r>
                    </a:p>
                  </a:txBody>
                  <a:tcPr/>
                </a:tc>
                <a:tc>
                  <a:txBody>
                    <a:bodyPr/>
                    <a:lstStyle/>
                    <a:p>
                      <a:r>
                        <a:t>0</a:t>
                      </a:r>
                    </a:p>
                  </a:txBody>
                  <a:tcPr/>
                </a:tc>
              </a:tr>
              <a:tr h="365760">
                <a:tc>
                  <a:txBody>
                    <a:bodyPr/>
                    <a:lstStyle/>
                    <a:p>
                      <a:r>
                        <a:t>Total</a:t>
                      </a:r>
                    </a:p>
                  </a:txBody>
                  <a:tcPr/>
                </a:tc>
                <a:tc>
                  <a:txBody>
                    <a:bodyPr/>
                    <a:lstStyle/>
                    <a:p>
                      <a:r>
                        <a:t>14</a:t>
                      </a:r>
                    </a:p>
                  </a:txBody>
                  <a:tcPr/>
                </a:tc>
                <a:tc>
                  <a:txBody>
                    <a:bodyPr/>
                    <a:lstStyle/>
                    <a:p>
                      <a:r>
                        <a:t>4</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Dear SEEKer,   Choose the time slot which would be convenient for you to attend the bonus 30 minutes SEEK virtual learning sessions.</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04800">
                <a:tc>
                  <a:txBody>
                    <a:bodyPr/>
                    <a:lstStyle/>
                    <a:p>
                      <a:r>
                        <a:t>Response</a:t>
                      </a:r>
                    </a:p>
                  </a:txBody>
                  <a:tcPr/>
                </a:tc>
                <a:tc>
                  <a:txBody>
                    <a:bodyPr/>
                    <a:lstStyle/>
                    <a:p>
                      <a:r>
                        <a:t>S</a:t>
                      </a:r>
                    </a:p>
                  </a:txBody>
                  <a:tcPr/>
                </a:tc>
                <a:tc>
                  <a:txBody>
                    <a:bodyPr/>
                    <a:lstStyle/>
                    <a:p>
                      <a:r>
                        <a:t>M</a:t>
                      </a:r>
                    </a:p>
                  </a:txBody>
                  <a:tcPr/>
                </a:tc>
              </a:tr>
              <a:tr h="304800">
                <a:tc>
                  <a:txBody>
                    <a:bodyPr/>
                    <a:lstStyle/>
                    <a:p>
                      <a:r>
                        <a:t>Saturday's - Between 10 to 11 AM</a:t>
                      </a:r>
                    </a:p>
                  </a:txBody>
                  <a:tcPr/>
                </a:tc>
                <a:tc>
                  <a:txBody>
                    <a:bodyPr/>
                    <a:lstStyle/>
                    <a:p>
                      <a:r>
                        <a:t>3</a:t>
                      </a:r>
                    </a:p>
                  </a:txBody>
                  <a:tcPr/>
                </a:tc>
                <a:tc>
                  <a:txBody>
                    <a:bodyPr/>
                    <a:lstStyle/>
                    <a:p>
                      <a:r>
                        <a:t>1</a:t>
                      </a:r>
                    </a:p>
                  </a:txBody>
                  <a:tcPr/>
                </a:tc>
              </a:tr>
              <a:tr h="304800">
                <a:tc>
                  <a:txBody>
                    <a:bodyPr/>
                    <a:lstStyle/>
                    <a:p>
                      <a:r>
                        <a:t>Saturday's - Between 4 to 5:30 PM</a:t>
                      </a:r>
                    </a:p>
                  </a:txBody>
                  <a:tcPr/>
                </a:tc>
                <a:tc>
                  <a:txBody>
                    <a:bodyPr/>
                    <a:lstStyle/>
                    <a:p>
                      <a:r>
                        <a:t>2</a:t>
                      </a:r>
                    </a:p>
                  </a:txBody>
                  <a:tcPr/>
                </a:tc>
                <a:tc>
                  <a:txBody>
                    <a:bodyPr/>
                    <a:lstStyle/>
                    <a:p>
                      <a:r>
                        <a:t>2</a:t>
                      </a:r>
                    </a:p>
                  </a:txBody>
                  <a:tcPr/>
                </a:tc>
              </a:tr>
              <a:tr h="304800">
                <a:tc>
                  <a:txBody>
                    <a:bodyPr/>
                    <a:lstStyle/>
                    <a:p>
                      <a:r>
                        <a:t>Sunday's - Between 10 to 11 AM</a:t>
                      </a:r>
                    </a:p>
                  </a:txBody>
                  <a:tcPr/>
                </a:tc>
                <a:tc>
                  <a:txBody>
                    <a:bodyPr/>
                    <a:lstStyle/>
                    <a:p>
                      <a:r>
                        <a:t>2</a:t>
                      </a:r>
                    </a:p>
                  </a:txBody>
                  <a:tcPr/>
                </a:tc>
                <a:tc>
                  <a:txBody>
                    <a:bodyPr/>
                    <a:lstStyle/>
                    <a:p>
                      <a:r>
                        <a:t>1</a:t>
                      </a:r>
                    </a:p>
                  </a:txBody>
                  <a:tcPr/>
                </a:tc>
              </a:tr>
              <a:tr h="304800">
                <a:tc>
                  <a:txBody>
                    <a:bodyPr/>
                    <a:lstStyle/>
                    <a:p>
                      <a:r>
                        <a:t>Sunday's- Between 4 to 5:30 PM</a:t>
                      </a:r>
                    </a:p>
                  </a:txBody>
                  <a:tcPr/>
                </a:tc>
                <a:tc>
                  <a:txBody>
                    <a:bodyPr/>
                    <a:lstStyle/>
                    <a:p>
                      <a:r>
                        <a:t>6</a:t>
                      </a:r>
                    </a:p>
                  </a:txBody>
                  <a:tcPr/>
                </a:tc>
                <a:tc>
                  <a:txBody>
                    <a:bodyPr/>
                    <a:lstStyle/>
                    <a:p>
                      <a:r>
                        <a:t>2</a:t>
                      </a:r>
                    </a:p>
                  </a:txBody>
                  <a:tcPr/>
                </a:tc>
              </a:tr>
              <a:tr h="304800">
                <a:tc>
                  <a:txBody>
                    <a:bodyPr/>
                    <a:lstStyle/>
                    <a:p>
                      <a:r>
                        <a:t>Total</a:t>
                      </a:r>
                    </a:p>
                  </a:txBody>
                  <a:tcPr/>
                </a:tc>
                <a:tc>
                  <a:txBody>
                    <a:bodyPr/>
                    <a:lstStyle/>
                    <a:p>
                      <a:r>
                        <a:t>13</a:t>
                      </a:r>
                    </a:p>
                  </a:txBody>
                  <a:tcPr/>
                </a:tc>
                <a:tc>
                  <a:txBody>
                    <a:bodyPr/>
                    <a:lstStyle/>
                    <a:p>
                      <a:r>
                        <a:t>6</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Is it wise to argue with a customer even if it’s their fault?</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a:t>
                      </a:r>
                    </a:p>
                  </a:txBody>
                  <a:tcPr/>
                </a:tc>
                <a:tc>
                  <a:txBody>
                    <a:bodyPr/>
                    <a:lstStyle/>
                    <a:p>
                      <a:r>
                        <a:t>M</a:t>
                      </a:r>
                    </a:p>
                  </a:txBody>
                  <a:tcPr/>
                </a:tc>
              </a:tr>
              <a:tr h="365760">
                <a:tc>
                  <a:txBody>
                    <a:bodyPr/>
                    <a:lstStyle/>
                    <a:p>
                      <a:r>
                        <a:t>Yes</a:t>
                      </a:r>
                    </a:p>
                  </a:txBody>
                  <a:tcPr/>
                </a:tc>
                <a:tc>
                  <a:txBody>
                    <a:bodyPr/>
                    <a:lstStyle/>
                    <a:p>
                      <a:r>
                        <a:t>0</a:t>
                      </a:r>
                    </a:p>
                  </a:txBody>
                  <a:tcPr/>
                </a:tc>
                <a:tc>
                  <a:txBody>
                    <a:bodyPr/>
                    <a:lstStyle/>
                    <a:p>
                      <a:r>
                        <a:t>24</a:t>
                      </a:r>
                    </a:p>
                  </a:txBody>
                  <a:tcPr/>
                </a:tc>
              </a:tr>
              <a:tr h="365760">
                <a:tc>
                  <a:txBody>
                    <a:bodyPr/>
                    <a:lstStyle/>
                    <a:p>
                      <a:r>
                        <a:t>Sometimes</a:t>
                      </a:r>
                    </a:p>
                  </a:txBody>
                  <a:tcPr/>
                </a:tc>
                <a:tc>
                  <a:txBody>
                    <a:bodyPr/>
                    <a:lstStyle/>
                    <a:p>
                      <a:r>
                        <a:t>0</a:t>
                      </a:r>
                    </a:p>
                  </a:txBody>
                  <a:tcPr/>
                </a:tc>
                <a:tc>
                  <a:txBody>
                    <a:bodyPr/>
                    <a:lstStyle/>
                    <a:p>
                      <a:r>
                        <a:t>21</a:t>
                      </a:r>
                    </a:p>
                  </a:txBody>
                  <a:tcPr/>
                </a:tc>
              </a:tr>
              <a:tr h="365760">
                <a:tc>
                  <a:txBody>
                    <a:bodyPr/>
                    <a:lstStyle/>
                    <a:p>
                      <a:r>
                        <a:t>No</a:t>
                      </a:r>
                    </a:p>
                  </a:txBody>
                  <a:tcPr/>
                </a:tc>
                <a:tc>
                  <a:txBody>
                    <a:bodyPr/>
                    <a:lstStyle/>
                    <a:p>
                      <a:r>
                        <a:t>0</a:t>
                      </a:r>
                    </a:p>
                  </a:txBody>
                  <a:tcPr/>
                </a:tc>
                <a:tc>
                  <a:txBody>
                    <a:bodyPr/>
                    <a:lstStyle/>
                    <a:p>
                      <a:r>
                        <a:t>61</a:t>
                      </a:r>
                    </a:p>
                  </a:txBody>
                  <a:tcPr/>
                </a:tc>
              </a:tr>
              <a:tr h="365760">
                <a:tc>
                  <a:txBody>
                    <a:bodyPr/>
                    <a:lstStyle/>
                    <a:p>
                      <a:r>
                        <a:t>Total</a:t>
                      </a:r>
                    </a:p>
                  </a:txBody>
                  <a:tcPr/>
                </a:tc>
                <a:tc>
                  <a:txBody>
                    <a:bodyPr/>
                    <a:lstStyle/>
                    <a:p>
                      <a:r>
                        <a:t>0</a:t>
                      </a:r>
                    </a:p>
                  </a:txBody>
                  <a:tcPr/>
                </a:tc>
                <a:tc>
                  <a:txBody>
                    <a:bodyPr/>
                    <a:lstStyle/>
                    <a:p>
                      <a:r>
                        <a:t>106</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Why should you always smile when you meet a customer?</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04800">
                <a:tc>
                  <a:txBody>
                    <a:bodyPr/>
                    <a:lstStyle/>
                    <a:p>
                      <a:r>
                        <a:t>Response</a:t>
                      </a:r>
                    </a:p>
                  </a:txBody>
                  <a:tcPr/>
                </a:tc>
                <a:tc>
                  <a:txBody>
                    <a:bodyPr/>
                    <a:lstStyle/>
                    <a:p>
                      <a:r>
                        <a:t>S</a:t>
                      </a:r>
                    </a:p>
                  </a:txBody>
                  <a:tcPr/>
                </a:tc>
                <a:tc>
                  <a:txBody>
                    <a:bodyPr/>
                    <a:lstStyle/>
                    <a:p>
                      <a:r>
                        <a:t>M</a:t>
                      </a:r>
                    </a:p>
                  </a:txBody>
                  <a:tcPr/>
                </a:tc>
              </a:tr>
              <a:tr h="304800">
                <a:tc>
                  <a:txBody>
                    <a:bodyPr/>
                    <a:lstStyle/>
                    <a:p>
                      <a:r>
                        <a:t>Smiling improves your mood</a:t>
                      </a:r>
                    </a:p>
                  </a:txBody>
                  <a:tcPr/>
                </a:tc>
                <a:tc>
                  <a:txBody>
                    <a:bodyPr/>
                    <a:lstStyle/>
                    <a:p>
                      <a:r>
                        <a:t>0</a:t>
                      </a:r>
                    </a:p>
                  </a:txBody>
                  <a:tcPr/>
                </a:tc>
                <a:tc>
                  <a:txBody>
                    <a:bodyPr/>
                    <a:lstStyle/>
                    <a:p>
                      <a:r>
                        <a:t>8</a:t>
                      </a:r>
                    </a:p>
                  </a:txBody>
                  <a:tcPr/>
                </a:tc>
              </a:tr>
              <a:tr h="304800">
                <a:tc>
                  <a:txBody>
                    <a:bodyPr/>
                    <a:lstStyle/>
                    <a:p>
                      <a:r>
                        <a:t>Smiling is a part of good customer service</a:t>
                      </a:r>
                    </a:p>
                  </a:txBody>
                  <a:tcPr/>
                </a:tc>
                <a:tc>
                  <a:txBody>
                    <a:bodyPr/>
                    <a:lstStyle/>
                    <a:p>
                      <a:r>
                        <a:t>0</a:t>
                      </a:r>
                    </a:p>
                  </a:txBody>
                  <a:tcPr/>
                </a:tc>
                <a:tc>
                  <a:txBody>
                    <a:bodyPr/>
                    <a:lstStyle/>
                    <a:p>
                      <a:r>
                        <a:t>37</a:t>
                      </a:r>
                    </a:p>
                  </a:txBody>
                  <a:tcPr/>
                </a:tc>
              </a:tr>
              <a:tr h="304800">
                <a:tc>
                  <a:txBody>
                    <a:bodyPr/>
                    <a:lstStyle/>
                    <a:p>
                      <a:r>
                        <a:t>It can help in getting good feedback</a:t>
                      </a:r>
                    </a:p>
                  </a:txBody>
                  <a:tcPr/>
                </a:tc>
                <a:tc>
                  <a:txBody>
                    <a:bodyPr/>
                    <a:lstStyle/>
                    <a:p>
                      <a:r>
                        <a:t>0</a:t>
                      </a:r>
                    </a:p>
                  </a:txBody>
                  <a:tcPr/>
                </a:tc>
                <a:tc>
                  <a:txBody>
                    <a:bodyPr/>
                    <a:lstStyle/>
                    <a:p>
                      <a:r>
                        <a:t>5</a:t>
                      </a:r>
                    </a:p>
                  </a:txBody>
                  <a:tcPr/>
                </a:tc>
              </a:tr>
              <a:tr h="304800">
                <a:tc>
                  <a:txBody>
                    <a:bodyPr/>
                    <a:lstStyle/>
                    <a:p>
                      <a:r>
                        <a:t>All of above</a:t>
                      </a:r>
                    </a:p>
                  </a:txBody>
                  <a:tcPr/>
                </a:tc>
                <a:tc>
                  <a:txBody>
                    <a:bodyPr/>
                    <a:lstStyle/>
                    <a:p>
                      <a:r>
                        <a:t>0</a:t>
                      </a:r>
                    </a:p>
                  </a:txBody>
                  <a:tcPr/>
                </a:tc>
                <a:tc>
                  <a:txBody>
                    <a:bodyPr/>
                    <a:lstStyle/>
                    <a:p>
                      <a:r>
                        <a:t>139</a:t>
                      </a:r>
                    </a:p>
                  </a:txBody>
                  <a:tcPr/>
                </a:tc>
              </a:tr>
              <a:tr h="304800">
                <a:tc>
                  <a:txBody>
                    <a:bodyPr/>
                    <a:lstStyle/>
                    <a:p>
                      <a:r>
                        <a:t>Total</a:t>
                      </a:r>
                    </a:p>
                  </a:txBody>
                  <a:tcPr/>
                </a:tc>
                <a:tc>
                  <a:txBody>
                    <a:bodyPr/>
                    <a:lstStyle/>
                    <a:p>
                      <a:r>
                        <a:t>0</a:t>
                      </a:r>
                    </a:p>
                  </a:txBody>
                  <a:tcPr/>
                </a:tc>
                <a:tc>
                  <a:txBody>
                    <a:bodyPr/>
                    <a:lstStyle/>
                    <a:p>
                      <a:r>
                        <a:t>189</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Between listening and talking, which do you think takes more physical energy i.e., which one consume more calories.</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457200">
                <a:tc>
                  <a:txBody>
                    <a:bodyPr/>
                    <a:lstStyle/>
                    <a:p>
                      <a:r>
                        <a:t>Response</a:t>
                      </a:r>
                    </a:p>
                  </a:txBody>
                  <a:tcPr/>
                </a:tc>
                <a:tc>
                  <a:txBody>
                    <a:bodyPr/>
                    <a:lstStyle/>
                    <a:p>
                      <a:r>
                        <a:t>S</a:t>
                      </a:r>
                    </a:p>
                  </a:txBody>
                  <a:tcPr/>
                </a:tc>
                <a:tc>
                  <a:txBody>
                    <a:bodyPr/>
                    <a:lstStyle/>
                    <a:p>
                      <a:r>
                        <a:t>M</a:t>
                      </a:r>
                    </a:p>
                  </a:txBody>
                  <a:tcPr/>
                </a:tc>
              </a:tr>
              <a:tr h="457200">
                <a:tc>
                  <a:txBody>
                    <a:bodyPr/>
                    <a:lstStyle/>
                    <a:p>
                      <a:r>
                        <a:t>Listen</a:t>
                      </a:r>
                    </a:p>
                  </a:txBody>
                  <a:tcPr/>
                </a:tc>
                <a:tc>
                  <a:txBody>
                    <a:bodyPr/>
                    <a:lstStyle/>
                    <a:p>
                      <a:r>
                        <a:t>3</a:t>
                      </a:r>
                    </a:p>
                  </a:txBody>
                  <a:tcPr/>
                </a:tc>
                <a:tc>
                  <a:txBody>
                    <a:bodyPr/>
                    <a:lstStyle/>
                    <a:p>
                      <a:r>
                        <a:t>0</a:t>
                      </a:r>
                    </a:p>
                  </a:txBody>
                  <a:tcPr/>
                </a:tc>
              </a:tr>
              <a:tr h="457200">
                <a:tc>
                  <a:txBody>
                    <a:bodyPr/>
                    <a:lstStyle/>
                    <a:p>
                      <a:r>
                        <a:t>Talk</a:t>
                      </a:r>
                    </a:p>
                  </a:txBody>
                  <a:tcPr/>
                </a:tc>
                <a:tc>
                  <a:txBody>
                    <a:bodyPr/>
                    <a:lstStyle/>
                    <a:p>
                      <a:r>
                        <a:t>11</a:t>
                      </a:r>
                    </a:p>
                  </a:txBody>
                  <a:tcPr/>
                </a:tc>
                <a:tc>
                  <a:txBody>
                    <a:bodyPr/>
                    <a:lstStyle/>
                    <a:p>
                      <a:r>
                        <a:t>8</a:t>
                      </a:r>
                    </a:p>
                  </a:txBody>
                  <a:tcPr/>
                </a:tc>
              </a:tr>
              <a:tr h="457200">
                <a:tc>
                  <a:txBody>
                    <a:bodyPr/>
                    <a:lstStyle/>
                    <a:p>
                      <a:r>
                        <a:t>Total</a:t>
                      </a:r>
                    </a:p>
                  </a:txBody>
                  <a:tcPr/>
                </a:tc>
                <a:tc>
                  <a:txBody>
                    <a:bodyPr/>
                    <a:lstStyle/>
                    <a:p>
                      <a:r>
                        <a:t>14</a:t>
                      </a:r>
                    </a:p>
                  </a:txBody>
                  <a:tcPr/>
                </a:tc>
                <a:tc>
                  <a:txBody>
                    <a:bodyPr/>
                    <a:lstStyle/>
                    <a:p>
                      <a:r>
                        <a:t>8</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This is the highest civilian award of the Republic of India. The award is conferred in recognition of "exceptional service/performance of the highest order".</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a:t>
                      </a:r>
                    </a:p>
                  </a:txBody>
                  <a:tcPr/>
                </a:tc>
                <a:tc>
                  <a:txBody>
                    <a:bodyPr/>
                    <a:lstStyle/>
                    <a:p>
                      <a:r>
                        <a:t>M</a:t>
                      </a:r>
                    </a:p>
                  </a:txBody>
                  <a:tcPr/>
                </a:tc>
              </a:tr>
              <a:tr h="365760">
                <a:tc>
                  <a:txBody>
                    <a:bodyPr/>
                    <a:lstStyle/>
                    <a:p>
                      <a:r>
                        <a:t>Jnanpith Award</a:t>
                      </a:r>
                    </a:p>
                  </a:txBody>
                  <a:tcPr/>
                </a:tc>
                <a:tc>
                  <a:txBody>
                    <a:bodyPr/>
                    <a:lstStyle/>
                    <a:p>
                      <a:r>
                        <a:t>0</a:t>
                      </a:r>
                    </a:p>
                  </a:txBody>
                  <a:tcPr/>
                </a:tc>
                <a:tc>
                  <a:txBody>
                    <a:bodyPr/>
                    <a:lstStyle/>
                    <a:p>
                      <a:r>
                        <a:t>1</a:t>
                      </a:r>
                    </a:p>
                  </a:txBody>
                  <a:tcPr/>
                </a:tc>
              </a:tr>
              <a:tr h="365760">
                <a:tc>
                  <a:txBody>
                    <a:bodyPr/>
                    <a:lstStyle/>
                    <a:p>
                      <a:r>
                        <a:t>Padma Shri</a:t>
                      </a:r>
                    </a:p>
                  </a:txBody>
                  <a:tcPr/>
                </a:tc>
                <a:tc>
                  <a:txBody>
                    <a:bodyPr/>
                    <a:lstStyle/>
                    <a:p>
                      <a:r>
                        <a:t>5</a:t>
                      </a:r>
                    </a:p>
                  </a:txBody>
                  <a:tcPr/>
                </a:tc>
                <a:tc>
                  <a:txBody>
                    <a:bodyPr/>
                    <a:lstStyle/>
                    <a:p>
                      <a:r>
                        <a:t>0</a:t>
                      </a:r>
                    </a:p>
                  </a:txBody>
                  <a:tcPr/>
                </a:tc>
              </a:tr>
              <a:tr h="365760">
                <a:tc>
                  <a:txBody>
                    <a:bodyPr/>
                    <a:lstStyle/>
                    <a:p>
                      <a:r>
                        <a:t>Bharat Ratna</a:t>
                      </a:r>
                    </a:p>
                  </a:txBody>
                  <a:tcPr/>
                </a:tc>
                <a:tc>
                  <a:txBody>
                    <a:bodyPr/>
                    <a:lstStyle/>
                    <a:p>
                      <a:r>
                        <a:t>9</a:t>
                      </a:r>
                    </a:p>
                  </a:txBody>
                  <a:tcPr/>
                </a:tc>
                <a:tc>
                  <a:txBody>
                    <a:bodyPr/>
                    <a:lstStyle/>
                    <a:p>
                      <a:r>
                        <a:t>5</a:t>
                      </a:r>
                    </a:p>
                  </a:txBody>
                  <a:tcPr/>
                </a:tc>
              </a:tr>
              <a:tr h="365760">
                <a:tc>
                  <a:txBody>
                    <a:bodyPr/>
                    <a:lstStyle/>
                    <a:p>
                      <a:r>
                        <a:t>Total</a:t>
                      </a:r>
                    </a:p>
                  </a:txBody>
                  <a:tcPr/>
                </a:tc>
                <a:tc>
                  <a:txBody>
                    <a:bodyPr/>
                    <a:lstStyle/>
                    <a:p>
                      <a:r>
                        <a:t>14</a:t>
                      </a:r>
                    </a:p>
                  </a:txBody>
                  <a:tcPr/>
                </a:tc>
                <a:tc>
                  <a:txBody>
                    <a:bodyPr/>
                    <a:lstStyle/>
                    <a:p>
                      <a:r>
                        <a:t>6</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This award is given for the ‘highest sports honour in India’. Viswanathan Anand was the first recipient of this award.</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a:t>
                      </a:r>
                    </a:p>
                  </a:txBody>
                  <a:tcPr/>
                </a:tc>
                <a:tc>
                  <a:txBody>
                    <a:bodyPr/>
                    <a:lstStyle/>
                    <a:p>
                      <a:r>
                        <a:t>M</a:t>
                      </a:r>
                    </a:p>
                  </a:txBody>
                  <a:tcPr/>
                </a:tc>
              </a:tr>
              <a:tr h="365760">
                <a:tc>
                  <a:txBody>
                    <a:bodyPr/>
                    <a:lstStyle/>
                    <a:p>
                      <a:r>
                        <a:t>Padma Sri</a:t>
                      </a:r>
                    </a:p>
                  </a:txBody>
                  <a:tcPr/>
                </a:tc>
                <a:tc>
                  <a:txBody>
                    <a:bodyPr/>
                    <a:lstStyle/>
                    <a:p>
                      <a:r>
                        <a:t>2</a:t>
                      </a:r>
                    </a:p>
                  </a:txBody>
                  <a:tcPr/>
                </a:tc>
                <a:tc>
                  <a:txBody>
                    <a:bodyPr/>
                    <a:lstStyle/>
                    <a:p>
                      <a:r>
                        <a:t>0</a:t>
                      </a:r>
                    </a:p>
                  </a:txBody>
                  <a:tcPr/>
                </a:tc>
              </a:tr>
              <a:tr h="365760">
                <a:tc>
                  <a:txBody>
                    <a:bodyPr/>
                    <a:lstStyle/>
                    <a:p>
                      <a:r>
                        <a:t>Dhyan Chand Award</a:t>
                      </a:r>
                    </a:p>
                  </a:txBody>
                  <a:tcPr/>
                </a:tc>
                <a:tc>
                  <a:txBody>
                    <a:bodyPr/>
                    <a:lstStyle/>
                    <a:p>
                      <a:r>
                        <a:t>2</a:t>
                      </a:r>
                    </a:p>
                  </a:txBody>
                  <a:tcPr/>
                </a:tc>
                <a:tc>
                  <a:txBody>
                    <a:bodyPr/>
                    <a:lstStyle/>
                    <a:p>
                      <a:r>
                        <a:t>1</a:t>
                      </a:r>
                    </a:p>
                  </a:txBody>
                  <a:tcPr/>
                </a:tc>
              </a:tr>
              <a:tr h="365760">
                <a:tc>
                  <a:txBody>
                    <a:bodyPr/>
                    <a:lstStyle/>
                    <a:p>
                      <a:r>
                        <a:t>Rajiv Gandhi Khel Ratna Award</a:t>
                      </a:r>
                    </a:p>
                  </a:txBody>
                  <a:tcPr/>
                </a:tc>
                <a:tc>
                  <a:txBody>
                    <a:bodyPr/>
                    <a:lstStyle/>
                    <a:p>
                      <a:r>
                        <a:t>10</a:t>
                      </a:r>
                    </a:p>
                  </a:txBody>
                  <a:tcPr/>
                </a:tc>
                <a:tc>
                  <a:txBody>
                    <a:bodyPr/>
                    <a:lstStyle/>
                    <a:p>
                      <a:r>
                        <a:t>3</a:t>
                      </a:r>
                    </a:p>
                  </a:txBody>
                  <a:tcPr/>
                </a:tc>
              </a:tr>
              <a:tr h="365760">
                <a:tc>
                  <a:txBody>
                    <a:bodyPr/>
                    <a:lstStyle/>
                    <a:p>
                      <a:r>
                        <a:t>Total</a:t>
                      </a:r>
                    </a:p>
                  </a:txBody>
                  <a:tcPr/>
                </a:tc>
                <a:tc>
                  <a:txBody>
                    <a:bodyPr/>
                    <a:lstStyle/>
                    <a:p>
                      <a:r>
                        <a:t>14</a:t>
                      </a:r>
                    </a:p>
                  </a:txBody>
                  <a:tcPr/>
                </a:tc>
                <a:tc>
                  <a:txBody>
                    <a:bodyPr/>
                    <a:lstStyle/>
                    <a:p>
                      <a:r>
                        <a:t>4</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This award is the oldest and the highest Indian literary award presented annually to an author for their ‘outstanding contribution towards literature’.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a:t>
                      </a:r>
                    </a:p>
                  </a:txBody>
                  <a:tcPr/>
                </a:tc>
                <a:tc>
                  <a:txBody>
                    <a:bodyPr/>
                    <a:lstStyle/>
                    <a:p>
                      <a:r>
                        <a:t>M</a:t>
                      </a:r>
                    </a:p>
                  </a:txBody>
                  <a:tcPr/>
                </a:tc>
              </a:tr>
              <a:tr h="365760">
                <a:tc>
                  <a:txBody>
                    <a:bodyPr/>
                    <a:lstStyle/>
                    <a:p>
                      <a:r>
                        <a:t>Saraswati Samman</a:t>
                      </a:r>
                    </a:p>
                  </a:txBody>
                  <a:tcPr/>
                </a:tc>
                <a:tc>
                  <a:txBody>
                    <a:bodyPr/>
                    <a:lstStyle/>
                    <a:p>
                      <a:r>
                        <a:t>1</a:t>
                      </a:r>
                    </a:p>
                  </a:txBody>
                  <a:tcPr/>
                </a:tc>
                <a:tc>
                  <a:txBody>
                    <a:bodyPr/>
                    <a:lstStyle/>
                    <a:p>
                      <a:r>
                        <a:t>0</a:t>
                      </a:r>
                    </a:p>
                  </a:txBody>
                  <a:tcPr/>
                </a:tc>
              </a:tr>
              <a:tr h="365760">
                <a:tc>
                  <a:txBody>
                    <a:bodyPr/>
                    <a:lstStyle/>
                    <a:p>
                      <a:r>
                        <a:t>Jnanpith Award</a:t>
                      </a:r>
                    </a:p>
                  </a:txBody>
                  <a:tcPr/>
                </a:tc>
                <a:tc>
                  <a:txBody>
                    <a:bodyPr/>
                    <a:lstStyle/>
                    <a:p>
                      <a:r>
                        <a:t>8</a:t>
                      </a:r>
                    </a:p>
                  </a:txBody>
                  <a:tcPr/>
                </a:tc>
                <a:tc>
                  <a:txBody>
                    <a:bodyPr/>
                    <a:lstStyle/>
                    <a:p>
                      <a:r>
                        <a:t>4</a:t>
                      </a:r>
                    </a:p>
                  </a:txBody>
                  <a:tcPr/>
                </a:tc>
              </a:tr>
              <a:tr h="365760">
                <a:tc>
                  <a:txBody>
                    <a:bodyPr/>
                    <a:lstStyle/>
                    <a:p>
                      <a:r>
                        <a:t>Padma Bhushan</a:t>
                      </a:r>
                    </a:p>
                  </a:txBody>
                  <a:tcPr/>
                </a:tc>
                <a:tc>
                  <a:txBody>
                    <a:bodyPr/>
                    <a:lstStyle/>
                    <a:p>
                      <a:r>
                        <a:t>4</a:t>
                      </a:r>
                    </a:p>
                  </a:txBody>
                  <a:tcPr/>
                </a:tc>
                <a:tc>
                  <a:txBody>
                    <a:bodyPr/>
                    <a:lstStyle/>
                    <a:p>
                      <a:r>
                        <a:t>0</a:t>
                      </a:r>
                    </a:p>
                  </a:txBody>
                  <a:tcPr/>
                </a:tc>
              </a:tr>
              <a:tr h="365760">
                <a:tc>
                  <a:txBody>
                    <a:bodyPr/>
                    <a:lstStyle/>
                    <a:p>
                      <a:r>
                        <a:t>Total</a:t>
                      </a:r>
                    </a:p>
                  </a:txBody>
                  <a:tcPr/>
                </a:tc>
                <a:tc>
                  <a:txBody>
                    <a:bodyPr/>
                    <a:lstStyle/>
                    <a:p>
                      <a:r>
                        <a:t>13</a:t>
                      </a:r>
                    </a:p>
                  </a:txBody>
                  <a:tcPr/>
                </a:tc>
                <a:tc>
                  <a:txBody>
                    <a:bodyPr/>
                    <a:lstStyle/>
                    <a:p>
                      <a:r>
                        <a:t>4</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This is the second-highest civilian award of the Republic of India. the award is given for "exceptional and distinguished service".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a:t>
                      </a:r>
                    </a:p>
                  </a:txBody>
                  <a:tcPr/>
                </a:tc>
                <a:tc>
                  <a:txBody>
                    <a:bodyPr/>
                    <a:lstStyle/>
                    <a:p>
                      <a:r>
                        <a:t>M</a:t>
                      </a:r>
                    </a:p>
                  </a:txBody>
                  <a:tcPr/>
                </a:tc>
              </a:tr>
              <a:tr h="365760">
                <a:tc>
                  <a:txBody>
                    <a:bodyPr/>
                    <a:lstStyle/>
                    <a:p>
                      <a:r>
                        <a:t>Padma Vibhushan</a:t>
                      </a:r>
                    </a:p>
                  </a:txBody>
                  <a:tcPr/>
                </a:tc>
                <a:tc>
                  <a:txBody>
                    <a:bodyPr/>
                    <a:lstStyle/>
                    <a:p>
                      <a:r>
                        <a:t>9</a:t>
                      </a:r>
                    </a:p>
                  </a:txBody>
                  <a:tcPr/>
                </a:tc>
                <a:tc>
                  <a:txBody>
                    <a:bodyPr/>
                    <a:lstStyle/>
                    <a:p>
                      <a:r>
                        <a:t>2</a:t>
                      </a:r>
                    </a:p>
                  </a:txBody>
                  <a:tcPr/>
                </a:tc>
              </a:tr>
              <a:tr h="365760">
                <a:tc>
                  <a:txBody>
                    <a:bodyPr/>
                    <a:lstStyle/>
                    <a:p>
                      <a:r>
                        <a:t>Padma Bhushan</a:t>
                      </a:r>
                    </a:p>
                  </a:txBody>
                  <a:tcPr/>
                </a:tc>
                <a:tc>
                  <a:txBody>
                    <a:bodyPr/>
                    <a:lstStyle/>
                    <a:p>
                      <a:r>
                        <a:t>4</a:t>
                      </a:r>
                    </a:p>
                  </a:txBody>
                  <a:tcPr/>
                </a:tc>
                <a:tc>
                  <a:txBody>
                    <a:bodyPr/>
                    <a:lstStyle/>
                    <a:p>
                      <a:r>
                        <a:t>2</a:t>
                      </a:r>
                    </a:p>
                  </a:txBody>
                  <a:tcPr/>
                </a:tc>
              </a:tr>
              <a:tr h="365760">
                <a:tc>
                  <a:txBody>
                    <a:bodyPr/>
                    <a:lstStyle/>
                    <a:p>
                      <a:r>
                        <a:t>Dhyan Chand Award</a:t>
                      </a:r>
                    </a:p>
                  </a:txBody>
                  <a:tcPr/>
                </a:tc>
                <a:tc>
                  <a:txBody>
                    <a:bodyPr/>
                    <a:lstStyle/>
                    <a:p>
                      <a:r>
                        <a:t>0</a:t>
                      </a:r>
                    </a:p>
                  </a:txBody>
                  <a:tcPr/>
                </a:tc>
                <a:tc>
                  <a:txBody>
                    <a:bodyPr/>
                    <a:lstStyle/>
                    <a:p>
                      <a:r>
                        <a:t>0</a:t>
                      </a:r>
                    </a:p>
                  </a:txBody>
                  <a:tcPr/>
                </a:tc>
              </a:tr>
              <a:tr h="365760">
                <a:tc>
                  <a:txBody>
                    <a:bodyPr/>
                    <a:lstStyle/>
                    <a:p>
                      <a:r>
                        <a:t>Total</a:t>
                      </a:r>
                    </a:p>
                  </a:txBody>
                  <a:tcPr/>
                </a:tc>
                <a:tc>
                  <a:txBody>
                    <a:bodyPr/>
                    <a:lstStyle/>
                    <a:p>
                      <a:r>
                        <a:t>13</a:t>
                      </a:r>
                    </a:p>
                  </a:txBody>
                  <a:tcPr/>
                </a:tc>
                <a:tc>
                  <a:txBody>
                    <a:bodyPr/>
                    <a:lstStyle/>
                    <a:p>
                      <a:r>
                        <a:t>4</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This award is the lifetime achievement sporting honour of the Republic of India, named after legendary field hockey player.</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a:t>
                      </a:r>
                    </a:p>
                  </a:txBody>
                  <a:tcPr/>
                </a:tc>
                <a:tc>
                  <a:txBody>
                    <a:bodyPr/>
                    <a:lstStyle/>
                    <a:p>
                      <a:r>
                        <a:t>M</a:t>
                      </a:r>
                    </a:p>
                  </a:txBody>
                  <a:tcPr/>
                </a:tc>
              </a:tr>
              <a:tr h="365760">
                <a:tc>
                  <a:txBody>
                    <a:bodyPr/>
                    <a:lstStyle/>
                    <a:p>
                      <a:r>
                        <a:t>Rajiv Gandhi Khel Ratna Award</a:t>
                      </a:r>
                    </a:p>
                  </a:txBody>
                  <a:tcPr/>
                </a:tc>
                <a:tc>
                  <a:txBody>
                    <a:bodyPr/>
                    <a:lstStyle/>
                    <a:p>
                      <a:r>
                        <a:t>5</a:t>
                      </a:r>
                    </a:p>
                  </a:txBody>
                  <a:tcPr/>
                </a:tc>
                <a:tc>
                  <a:txBody>
                    <a:bodyPr/>
                    <a:lstStyle/>
                    <a:p>
                      <a:r>
                        <a:t>2</a:t>
                      </a:r>
                    </a:p>
                  </a:txBody>
                  <a:tcPr/>
                </a:tc>
              </a:tr>
              <a:tr h="365760">
                <a:tc>
                  <a:txBody>
                    <a:bodyPr/>
                    <a:lstStyle/>
                    <a:p>
                      <a:r>
                        <a:t>Dronacharya Award</a:t>
                      </a:r>
                    </a:p>
                  </a:txBody>
                  <a:tcPr/>
                </a:tc>
                <a:tc>
                  <a:txBody>
                    <a:bodyPr/>
                    <a:lstStyle/>
                    <a:p>
                      <a:r>
                        <a:t>1</a:t>
                      </a:r>
                    </a:p>
                  </a:txBody>
                  <a:tcPr/>
                </a:tc>
                <a:tc>
                  <a:txBody>
                    <a:bodyPr/>
                    <a:lstStyle/>
                    <a:p>
                      <a:r>
                        <a:t>1</a:t>
                      </a:r>
                    </a:p>
                  </a:txBody>
                  <a:tcPr/>
                </a:tc>
              </a:tr>
              <a:tr h="365760">
                <a:tc>
                  <a:txBody>
                    <a:bodyPr/>
                    <a:lstStyle/>
                    <a:p>
                      <a:r>
                        <a:t>Dhyan Chand Award</a:t>
                      </a:r>
                    </a:p>
                  </a:txBody>
                  <a:tcPr/>
                </a:tc>
                <a:tc>
                  <a:txBody>
                    <a:bodyPr/>
                    <a:lstStyle/>
                    <a:p>
                      <a:r>
                        <a:t>7</a:t>
                      </a:r>
                    </a:p>
                  </a:txBody>
                  <a:tcPr/>
                </a:tc>
                <a:tc>
                  <a:txBody>
                    <a:bodyPr/>
                    <a:lstStyle/>
                    <a:p>
                      <a:r>
                        <a:t>1</a:t>
                      </a:r>
                    </a:p>
                  </a:txBody>
                  <a:tcPr/>
                </a:tc>
              </a:tr>
              <a:tr h="365760">
                <a:tc>
                  <a:txBody>
                    <a:bodyPr/>
                    <a:lstStyle/>
                    <a:p>
                      <a:r>
                        <a:t>Total</a:t>
                      </a:r>
                    </a:p>
                  </a:txBody>
                  <a:tcPr/>
                </a:tc>
                <a:tc>
                  <a:txBody>
                    <a:bodyPr/>
                    <a:lstStyle/>
                    <a:p>
                      <a:r>
                        <a:t>13</a:t>
                      </a:r>
                    </a:p>
                  </a:txBody>
                  <a:tcPr/>
                </a:tc>
                <a:tc>
                  <a:txBody>
                    <a:bodyPr/>
                    <a:lstStyle/>
                    <a:p>
                      <a:r>
                        <a:t>4</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This award is for outstanding prose or poetry literary works in any of the 22 languages listed in the Constitution of India.</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a:t>
                      </a:r>
                    </a:p>
                  </a:txBody>
                  <a:tcPr/>
                </a:tc>
                <a:tc>
                  <a:txBody>
                    <a:bodyPr/>
                    <a:lstStyle/>
                    <a:p>
                      <a:r>
                        <a:t>M</a:t>
                      </a:r>
                    </a:p>
                  </a:txBody>
                  <a:tcPr/>
                </a:tc>
              </a:tr>
              <a:tr h="365760">
                <a:tc>
                  <a:txBody>
                    <a:bodyPr/>
                    <a:lstStyle/>
                    <a:p>
                      <a:r>
                        <a:t>Saraswati Samman</a:t>
                      </a:r>
                    </a:p>
                  </a:txBody>
                  <a:tcPr/>
                </a:tc>
                <a:tc>
                  <a:txBody>
                    <a:bodyPr/>
                    <a:lstStyle/>
                    <a:p>
                      <a:r>
                        <a:t>6</a:t>
                      </a:r>
                    </a:p>
                  </a:txBody>
                  <a:tcPr/>
                </a:tc>
                <a:tc>
                  <a:txBody>
                    <a:bodyPr/>
                    <a:lstStyle/>
                    <a:p>
                      <a:r>
                        <a:t>0</a:t>
                      </a:r>
                    </a:p>
                  </a:txBody>
                  <a:tcPr/>
                </a:tc>
              </a:tr>
              <a:tr h="365760">
                <a:tc>
                  <a:txBody>
                    <a:bodyPr/>
                    <a:lstStyle/>
                    <a:p>
                      <a:r>
                        <a:t>Jnanpith Award</a:t>
                      </a:r>
                    </a:p>
                  </a:txBody>
                  <a:tcPr/>
                </a:tc>
                <a:tc>
                  <a:txBody>
                    <a:bodyPr/>
                    <a:lstStyle/>
                    <a:p>
                      <a:r>
                        <a:t>0</a:t>
                      </a:r>
                    </a:p>
                  </a:txBody>
                  <a:tcPr/>
                </a:tc>
                <a:tc>
                  <a:txBody>
                    <a:bodyPr/>
                    <a:lstStyle/>
                    <a:p>
                      <a:r>
                        <a:t>1</a:t>
                      </a:r>
                    </a:p>
                  </a:txBody>
                  <a:tcPr/>
                </a:tc>
              </a:tr>
              <a:tr h="365760">
                <a:tc>
                  <a:txBody>
                    <a:bodyPr/>
                    <a:lstStyle/>
                    <a:p>
                      <a:r>
                        <a:t>Vyas Samman</a:t>
                      </a:r>
                    </a:p>
                  </a:txBody>
                  <a:tcPr/>
                </a:tc>
                <a:tc>
                  <a:txBody>
                    <a:bodyPr/>
                    <a:lstStyle/>
                    <a:p>
                      <a:r>
                        <a:t>3</a:t>
                      </a:r>
                    </a:p>
                  </a:txBody>
                  <a:tcPr/>
                </a:tc>
                <a:tc>
                  <a:txBody>
                    <a:bodyPr/>
                    <a:lstStyle/>
                    <a:p>
                      <a:r>
                        <a:t>1</a:t>
                      </a:r>
                    </a:p>
                  </a:txBody>
                  <a:tcPr/>
                </a:tc>
              </a:tr>
              <a:tr h="365760">
                <a:tc>
                  <a:txBody>
                    <a:bodyPr/>
                    <a:lstStyle/>
                    <a:p>
                      <a:r>
                        <a:t>Total</a:t>
                      </a:r>
                    </a:p>
                  </a:txBody>
                  <a:tcPr/>
                </a:tc>
                <a:tc>
                  <a:txBody>
                    <a:bodyPr/>
                    <a:lstStyle/>
                    <a:p>
                      <a:r>
                        <a:t>9</a:t>
                      </a:r>
                    </a:p>
                  </a:txBody>
                  <a:tcPr/>
                </a:tc>
                <a:tc>
                  <a:txBody>
                    <a:bodyPr/>
                    <a:lstStyle/>
                    <a:p>
                      <a:r>
                        <a:t>2</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1800" b="1"/>
              <a:t>This award is India's highest award in the field of cinema for ‘outstanding contribution to the growth and development of Indian Cinema. It is presented annually at the National Film Awards ceremony.</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a:t>
                      </a:r>
                    </a:p>
                  </a:txBody>
                  <a:tcPr/>
                </a:tc>
                <a:tc>
                  <a:txBody>
                    <a:bodyPr/>
                    <a:lstStyle/>
                    <a:p>
                      <a:r>
                        <a:t>M</a:t>
                      </a:r>
                    </a:p>
                  </a:txBody>
                  <a:tcPr/>
                </a:tc>
              </a:tr>
              <a:tr h="365760">
                <a:tc>
                  <a:txBody>
                    <a:bodyPr/>
                    <a:lstStyle/>
                    <a:p>
                      <a:r>
                        <a:t>Dadasaheb Phalke Award</a:t>
                      </a:r>
                    </a:p>
                  </a:txBody>
                  <a:tcPr/>
                </a:tc>
                <a:tc>
                  <a:txBody>
                    <a:bodyPr/>
                    <a:lstStyle/>
                    <a:p>
                      <a:r>
                        <a:t>8</a:t>
                      </a:r>
                    </a:p>
                  </a:txBody>
                  <a:tcPr/>
                </a:tc>
                <a:tc>
                  <a:txBody>
                    <a:bodyPr/>
                    <a:lstStyle/>
                    <a:p>
                      <a:r>
                        <a:t>5</a:t>
                      </a:r>
                    </a:p>
                  </a:txBody>
                  <a:tcPr/>
                </a:tc>
              </a:tr>
              <a:tr h="365760">
                <a:tc>
                  <a:txBody>
                    <a:bodyPr/>
                    <a:lstStyle/>
                    <a:p>
                      <a:r>
                        <a:t>Sahitya Akademi Award</a:t>
                      </a:r>
                    </a:p>
                  </a:txBody>
                  <a:tcPr/>
                </a:tc>
                <a:tc>
                  <a:txBody>
                    <a:bodyPr/>
                    <a:lstStyle/>
                    <a:p>
                      <a:r>
                        <a:t>1</a:t>
                      </a:r>
                    </a:p>
                  </a:txBody>
                  <a:tcPr/>
                </a:tc>
                <a:tc>
                  <a:txBody>
                    <a:bodyPr/>
                    <a:lstStyle/>
                    <a:p>
                      <a:r>
                        <a:t>0</a:t>
                      </a:r>
                    </a:p>
                  </a:txBody>
                  <a:tcPr/>
                </a:tc>
              </a:tr>
              <a:tr h="365760">
                <a:tc>
                  <a:txBody>
                    <a:bodyPr/>
                    <a:lstStyle/>
                    <a:p>
                      <a:r>
                        <a:t>Oscar Aaward</a:t>
                      </a:r>
                    </a:p>
                  </a:txBody>
                  <a:tcPr/>
                </a:tc>
                <a:tc>
                  <a:txBody>
                    <a:bodyPr/>
                    <a:lstStyle/>
                    <a:p>
                      <a:r>
                        <a:t>2</a:t>
                      </a:r>
                    </a:p>
                  </a:txBody>
                  <a:tcPr/>
                </a:tc>
                <a:tc>
                  <a:txBody>
                    <a:bodyPr/>
                    <a:lstStyle/>
                    <a:p>
                      <a:r>
                        <a:t>1</a:t>
                      </a:r>
                    </a:p>
                  </a:txBody>
                  <a:tcPr/>
                </a:tc>
              </a:tr>
              <a:tr h="365760">
                <a:tc>
                  <a:txBody>
                    <a:bodyPr/>
                    <a:lstStyle/>
                    <a:p>
                      <a:r>
                        <a:t>Total</a:t>
                      </a:r>
                    </a:p>
                  </a:txBody>
                  <a:tcPr/>
                </a:tc>
                <a:tc>
                  <a:txBody>
                    <a:bodyPr/>
                    <a:lstStyle/>
                    <a:p>
                      <a:r>
                        <a:t>11</a:t>
                      </a:r>
                    </a:p>
                  </a:txBody>
                  <a:tcPr/>
                </a:tc>
                <a:tc>
                  <a:txBody>
                    <a:bodyPr/>
                    <a:lstStyle/>
                    <a:p>
                      <a:r>
                        <a:t>6</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This award is for ‘Outstanding Performance in Sports and Games’, is the second-highest sporting honour of India.</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a:t>
                      </a:r>
                    </a:p>
                  </a:txBody>
                  <a:tcPr/>
                </a:tc>
                <a:tc>
                  <a:txBody>
                    <a:bodyPr/>
                    <a:lstStyle/>
                    <a:p>
                      <a:r>
                        <a:t>M</a:t>
                      </a:r>
                    </a:p>
                  </a:txBody>
                  <a:tcPr/>
                </a:tc>
              </a:tr>
              <a:tr h="365760">
                <a:tc>
                  <a:txBody>
                    <a:bodyPr/>
                    <a:lstStyle/>
                    <a:p>
                      <a:r>
                        <a:t>Rajiv Gandhi Khel Ratna Award</a:t>
                      </a:r>
                    </a:p>
                  </a:txBody>
                  <a:tcPr/>
                </a:tc>
                <a:tc>
                  <a:txBody>
                    <a:bodyPr/>
                    <a:lstStyle/>
                    <a:p>
                      <a:r>
                        <a:t>4</a:t>
                      </a:r>
                    </a:p>
                  </a:txBody>
                  <a:tcPr/>
                </a:tc>
                <a:tc>
                  <a:txBody>
                    <a:bodyPr/>
                    <a:lstStyle/>
                    <a:p>
                      <a:r>
                        <a:t>1</a:t>
                      </a:r>
                    </a:p>
                  </a:txBody>
                  <a:tcPr/>
                </a:tc>
              </a:tr>
              <a:tr h="365760">
                <a:tc>
                  <a:txBody>
                    <a:bodyPr/>
                    <a:lstStyle/>
                    <a:p>
                      <a:r>
                        <a:t>Arjuna Award</a:t>
                      </a:r>
                    </a:p>
                  </a:txBody>
                  <a:tcPr/>
                </a:tc>
                <a:tc>
                  <a:txBody>
                    <a:bodyPr/>
                    <a:lstStyle/>
                    <a:p>
                      <a:r>
                        <a:t>3</a:t>
                      </a:r>
                    </a:p>
                  </a:txBody>
                  <a:tcPr/>
                </a:tc>
                <a:tc>
                  <a:txBody>
                    <a:bodyPr/>
                    <a:lstStyle/>
                    <a:p>
                      <a:r>
                        <a:t>4</a:t>
                      </a:r>
                    </a:p>
                  </a:txBody>
                  <a:tcPr/>
                </a:tc>
              </a:tr>
              <a:tr h="365760">
                <a:tc>
                  <a:txBody>
                    <a:bodyPr/>
                    <a:lstStyle/>
                    <a:p>
                      <a:r>
                        <a:t>Dronacharya Award</a:t>
                      </a:r>
                    </a:p>
                  </a:txBody>
                  <a:tcPr/>
                </a:tc>
                <a:tc>
                  <a:txBody>
                    <a:bodyPr/>
                    <a:lstStyle/>
                    <a:p>
                      <a:r>
                        <a:t>3</a:t>
                      </a:r>
                    </a:p>
                  </a:txBody>
                  <a:tcPr/>
                </a:tc>
                <a:tc>
                  <a:txBody>
                    <a:bodyPr/>
                    <a:lstStyle/>
                    <a:p>
                      <a:r>
                        <a:t>1</a:t>
                      </a:r>
                    </a:p>
                  </a:txBody>
                  <a:tcPr/>
                </a:tc>
              </a:tr>
              <a:tr h="365760">
                <a:tc>
                  <a:txBody>
                    <a:bodyPr/>
                    <a:lstStyle/>
                    <a:p>
                      <a:r>
                        <a:t>Total</a:t>
                      </a:r>
                    </a:p>
                  </a:txBody>
                  <a:tcPr/>
                </a:tc>
                <a:tc>
                  <a:txBody>
                    <a:bodyPr/>
                    <a:lstStyle/>
                    <a:p>
                      <a:r>
                        <a:t>10</a:t>
                      </a:r>
                    </a:p>
                  </a:txBody>
                  <a:tcPr/>
                </a:tc>
                <a:tc>
                  <a:txBody>
                    <a:bodyPr/>
                    <a:lstStyle/>
                    <a:p>
                      <a:r>
                        <a:t>6</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This is the third-highest civilian award in the Republic of India. Instituted in the year 1954, this award is given for ‘distinguished service of a high order’.</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a:t>
                      </a:r>
                    </a:p>
                  </a:txBody>
                  <a:tcPr/>
                </a:tc>
                <a:tc>
                  <a:txBody>
                    <a:bodyPr/>
                    <a:lstStyle/>
                    <a:p>
                      <a:r>
                        <a:t>M</a:t>
                      </a:r>
                    </a:p>
                  </a:txBody>
                  <a:tcPr/>
                </a:tc>
              </a:tr>
              <a:tr h="365760">
                <a:tc>
                  <a:txBody>
                    <a:bodyPr/>
                    <a:lstStyle/>
                    <a:p>
                      <a:r>
                        <a:t>Bharat Ratna</a:t>
                      </a:r>
                    </a:p>
                  </a:txBody>
                  <a:tcPr/>
                </a:tc>
                <a:tc>
                  <a:txBody>
                    <a:bodyPr/>
                    <a:lstStyle/>
                    <a:p>
                      <a:r>
                        <a:t>2</a:t>
                      </a:r>
                    </a:p>
                  </a:txBody>
                  <a:tcPr/>
                </a:tc>
                <a:tc>
                  <a:txBody>
                    <a:bodyPr/>
                    <a:lstStyle/>
                    <a:p>
                      <a:r>
                        <a:t>1</a:t>
                      </a:r>
                    </a:p>
                  </a:txBody>
                  <a:tcPr/>
                </a:tc>
              </a:tr>
              <a:tr h="365760">
                <a:tc>
                  <a:txBody>
                    <a:bodyPr/>
                    <a:lstStyle/>
                    <a:p>
                      <a:r>
                        <a:t>Padma Vibhushan</a:t>
                      </a:r>
                    </a:p>
                  </a:txBody>
                  <a:tcPr/>
                </a:tc>
                <a:tc>
                  <a:txBody>
                    <a:bodyPr/>
                    <a:lstStyle/>
                    <a:p>
                      <a:r>
                        <a:t>4</a:t>
                      </a:r>
                    </a:p>
                  </a:txBody>
                  <a:tcPr/>
                </a:tc>
                <a:tc>
                  <a:txBody>
                    <a:bodyPr/>
                    <a:lstStyle/>
                    <a:p>
                      <a:r>
                        <a:t>1</a:t>
                      </a:r>
                    </a:p>
                  </a:txBody>
                  <a:tcPr/>
                </a:tc>
              </a:tr>
              <a:tr h="365760">
                <a:tc>
                  <a:txBody>
                    <a:bodyPr/>
                    <a:lstStyle/>
                    <a:p>
                      <a:r>
                        <a:t>Padma Bhushan</a:t>
                      </a:r>
                    </a:p>
                  </a:txBody>
                  <a:tcPr/>
                </a:tc>
                <a:tc>
                  <a:txBody>
                    <a:bodyPr/>
                    <a:lstStyle/>
                    <a:p>
                      <a:r>
                        <a:t>4</a:t>
                      </a:r>
                    </a:p>
                  </a:txBody>
                  <a:tcPr/>
                </a:tc>
                <a:tc>
                  <a:txBody>
                    <a:bodyPr/>
                    <a:lstStyle/>
                    <a:p>
                      <a:r>
                        <a:t>3</a:t>
                      </a:r>
                    </a:p>
                  </a:txBody>
                  <a:tcPr/>
                </a:tc>
              </a:tr>
              <a:tr h="365760">
                <a:tc>
                  <a:txBody>
                    <a:bodyPr/>
                    <a:lstStyle/>
                    <a:p>
                      <a:r>
                        <a:t>Total</a:t>
                      </a:r>
                    </a:p>
                  </a:txBody>
                  <a:tcPr/>
                </a:tc>
                <a:tc>
                  <a:txBody>
                    <a:bodyPr/>
                    <a:lstStyle/>
                    <a:p>
                      <a:r>
                        <a:t>10</a:t>
                      </a:r>
                    </a:p>
                  </a:txBody>
                  <a:tcPr/>
                </a:tc>
                <a:tc>
                  <a:txBody>
                    <a:bodyPr/>
                    <a:lstStyle/>
                    <a:p>
                      <a:r>
                        <a:t>5</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These are a set of awards presented annually in different countries around the world. The awards are voted by fans online for the Indian film industry.</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a:t>
                      </a:r>
                    </a:p>
                  </a:txBody>
                  <a:tcPr/>
                </a:tc>
                <a:tc>
                  <a:txBody>
                    <a:bodyPr/>
                    <a:lstStyle/>
                    <a:p>
                      <a:r>
                        <a:t>M</a:t>
                      </a:r>
                    </a:p>
                  </a:txBody>
                  <a:tcPr/>
                </a:tc>
              </a:tr>
              <a:tr h="365760">
                <a:tc>
                  <a:txBody>
                    <a:bodyPr/>
                    <a:lstStyle/>
                    <a:p>
                      <a:r>
                        <a:t>IIFA Awards</a:t>
                      </a:r>
                    </a:p>
                  </a:txBody>
                  <a:tcPr/>
                </a:tc>
                <a:tc>
                  <a:txBody>
                    <a:bodyPr/>
                    <a:lstStyle/>
                    <a:p>
                      <a:r>
                        <a:t>8</a:t>
                      </a:r>
                    </a:p>
                  </a:txBody>
                  <a:tcPr/>
                </a:tc>
                <a:tc>
                  <a:txBody>
                    <a:bodyPr/>
                    <a:lstStyle/>
                    <a:p>
                      <a:r>
                        <a:t>5</a:t>
                      </a:r>
                    </a:p>
                  </a:txBody>
                  <a:tcPr/>
                </a:tc>
              </a:tr>
              <a:tr h="365760">
                <a:tc>
                  <a:txBody>
                    <a:bodyPr/>
                    <a:lstStyle/>
                    <a:p>
                      <a:r>
                        <a:t>National Films Awards</a:t>
                      </a:r>
                    </a:p>
                  </a:txBody>
                  <a:tcPr/>
                </a:tc>
                <a:tc>
                  <a:txBody>
                    <a:bodyPr/>
                    <a:lstStyle/>
                    <a:p>
                      <a:r>
                        <a:t>2</a:t>
                      </a:r>
                    </a:p>
                  </a:txBody>
                  <a:tcPr/>
                </a:tc>
                <a:tc>
                  <a:txBody>
                    <a:bodyPr/>
                    <a:lstStyle/>
                    <a:p>
                      <a:r>
                        <a:t>0</a:t>
                      </a:r>
                    </a:p>
                  </a:txBody>
                  <a:tcPr/>
                </a:tc>
              </a:tr>
              <a:tr h="365760">
                <a:tc>
                  <a:txBody>
                    <a:bodyPr/>
                    <a:lstStyle/>
                    <a:p>
                      <a:r>
                        <a:t>Dadasaheb Phalke Award</a:t>
                      </a:r>
                    </a:p>
                  </a:txBody>
                  <a:tcPr/>
                </a:tc>
                <a:tc>
                  <a:txBody>
                    <a:bodyPr/>
                    <a:lstStyle/>
                    <a:p>
                      <a:r>
                        <a:t>1</a:t>
                      </a:r>
                    </a:p>
                  </a:txBody>
                  <a:tcPr/>
                </a:tc>
                <a:tc>
                  <a:txBody>
                    <a:bodyPr/>
                    <a:lstStyle/>
                    <a:p>
                      <a:r>
                        <a:t>0</a:t>
                      </a:r>
                    </a:p>
                  </a:txBody>
                  <a:tcPr/>
                </a:tc>
              </a:tr>
              <a:tr h="365760">
                <a:tc>
                  <a:txBody>
                    <a:bodyPr/>
                    <a:lstStyle/>
                    <a:p>
                      <a:r>
                        <a:t>Total</a:t>
                      </a:r>
                    </a:p>
                  </a:txBody>
                  <a:tcPr/>
                </a:tc>
                <a:tc>
                  <a:txBody>
                    <a:bodyPr/>
                    <a:lstStyle/>
                    <a:p>
                      <a:r>
                        <a:t>11</a:t>
                      </a:r>
                    </a:p>
                  </a:txBody>
                  <a:tcPr/>
                </a:tc>
                <a:tc>
                  <a:txBody>
                    <a:bodyPr/>
                    <a:lstStyle/>
                    <a:p>
                      <a:r>
                        <a:t>5</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What's the % impact of listening on our communication?</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04800">
                <a:tc>
                  <a:txBody>
                    <a:bodyPr/>
                    <a:lstStyle/>
                    <a:p>
                      <a:r>
                        <a:t>Response</a:t>
                      </a:r>
                    </a:p>
                  </a:txBody>
                  <a:tcPr/>
                </a:tc>
                <a:tc>
                  <a:txBody>
                    <a:bodyPr/>
                    <a:lstStyle/>
                    <a:p>
                      <a:r>
                        <a:t>S</a:t>
                      </a:r>
                    </a:p>
                  </a:txBody>
                  <a:tcPr/>
                </a:tc>
                <a:tc>
                  <a:txBody>
                    <a:bodyPr/>
                    <a:lstStyle/>
                    <a:p>
                      <a:r>
                        <a:t>M</a:t>
                      </a:r>
                    </a:p>
                  </a:txBody>
                  <a:tcPr/>
                </a:tc>
              </a:tr>
              <a:tr h="304800">
                <a:tc>
                  <a:txBody>
                    <a:bodyPr/>
                    <a:lstStyle/>
                    <a:p>
                      <a:r>
                        <a:t>5-15%</a:t>
                      </a:r>
                    </a:p>
                  </a:txBody>
                  <a:tcPr/>
                </a:tc>
                <a:tc>
                  <a:txBody>
                    <a:bodyPr/>
                    <a:lstStyle/>
                    <a:p>
                      <a:r>
                        <a:t>0</a:t>
                      </a:r>
                    </a:p>
                  </a:txBody>
                  <a:tcPr/>
                </a:tc>
                <a:tc>
                  <a:txBody>
                    <a:bodyPr/>
                    <a:lstStyle/>
                    <a:p>
                      <a:r>
                        <a:t>0</a:t>
                      </a:r>
                    </a:p>
                  </a:txBody>
                  <a:tcPr/>
                </a:tc>
              </a:tr>
              <a:tr h="304800">
                <a:tc>
                  <a:txBody>
                    <a:bodyPr/>
                    <a:lstStyle/>
                    <a:p>
                      <a:r>
                        <a:t>20-35%</a:t>
                      </a:r>
                    </a:p>
                  </a:txBody>
                  <a:tcPr/>
                </a:tc>
                <a:tc>
                  <a:txBody>
                    <a:bodyPr/>
                    <a:lstStyle/>
                    <a:p>
                      <a:r>
                        <a:t>1</a:t>
                      </a:r>
                    </a:p>
                  </a:txBody>
                  <a:tcPr/>
                </a:tc>
                <a:tc>
                  <a:txBody>
                    <a:bodyPr/>
                    <a:lstStyle/>
                    <a:p>
                      <a:r>
                        <a:t>0</a:t>
                      </a:r>
                    </a:p>
                  </a:txBody>
                  <a:tcPr/>
                </a:tc>
              </a:tr>
              <a:tr h="304800">
                <a:tc>
                  <a:txBody>
                    <a:bodyPr/>
                    <a:lstStyle/>
                    <a:p>
                      <a:r>
                        <a:t>25-40%</a:t>
                      </a:r>
                    </a:p>
                  </a:txBody>
                  <a:tcPr/>
                </a:tc>
                <a:tc>
                  <a:txBody>
                    <a:bodyPr/>
                    <a:lstStyle/>
                    <a:p>
                      <a:r>
                        <a:t>3</a:t>
                      </a:r>
                    </a:p>
                  </a:txBody>
                  <a:tcPr/>
                </a:tc>
                <a:tc>
                  <a:txBody>
                    <a:bodyPr/>
                    <a:lstStyle/>
                    <a:p>
                      <a:r>
                        <a:t>2</a:t>
                      </a:r>
                    </a:p>
                  </a:txBody>
                  <a:tcPr/>
                </a:tc>
              </a:tr>
              <a:tr h="304800">
                <a:tc>
                  <a:txBody>
                    <a:bodyPr/>
                    <a:lstStyle/>
                    <a:p>
                      <a:r>
                        <a:t>40-70%</a:t>
                      </a:r>
                    </a:p>
                  </a:txBody>
                  <a:tcPr/>
                </a:tc>
                <a:tc>
                  <a:txBody>
                    <a:bodyPr/>
                    <a:lstStyle/>
                    <a:p>
                      <a:r>
                        <a:t>12</a:t>
                      </a:r>
                    </a:p>
                  </a:txBody>
                  <a:tcPr/>
                </a:tc>
                <a:tc>
                  <a:txBody>
                    <a:bodyPr/>
                    <a:lstStyle/>
                    <a:p>
                      <a:r>
                        <a:t>4</a:t>
                      </a:r>
                    </a:p>
                  </a:txBody>
                  <a:tcPr/>
                </a:tc>
              </a:tr>
              <a:tr h="304800">
                <a:tc>
                  <a:txBody>
                    <a:bodyPr/>
                    <a:lstStyle/>
                    <a:p>
                      <a:r>
                        <a:t>Total</a:t>
                      </a:r>
                    </a:p>
                  </a:txBody>
                  <a:tcPr/>
                </a:tc>
                <a:tc>
                  <a:txBody>
                    <a:bodyPr/>
                    <a:lstStyle/>
                    <a:p>
                      <a:r>
                        <a:t>16</a:t>
                      </a:r>
                    </a:p>
                  </a:txBody>
                  <a:tcPr/>
                </a:tc>
                <a:tc>
                  <a:txBody>
                    <a:bodyPr/>
                    <a:lstStyle/>
                    <a:p>
                      <a:r>
                        <a:t>6</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1800" b="1"/>
              <a:t>This is a ‘science and technology’ award in India given annually by the Council of Scientific and Industrial Research for notable and outstanding research, applied or fundamental, in biology, chemistry, environmental science, engineering, mathematics, medicine, and physics.</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a:t>
                      </a:r>
                    </a:p>
                  </a:txBody>
                  <a:tcPr/>
                </a:tc>
                <a:tc>
                  <a:txBody>
                    <a:bodyPr/>
                    <a:lstStyle/>
                    <a:p>
                      <a:r>
                        <a:t>M</a:t>
                      </a:r>
                    </a:p>
                  </a:txBody>
                  <a:tcPr/>
                </a:tc>
              </a:tr>
              <a:tr h="365760">
                <a:tc>
                  <a:txBody>
                    <a:bodyPr/>
                    <a:lstStyle/>
                    <a:p>
                      <a:r>
                        <a:t>Shanti Swarup Bhatnagar Prize</a:t>
                      </a:r>
                    </a:p>
                  </a:txBody>
                  <a:tcPr/>
                </a:tc>
                <a:tc>
                  <a:txBody>
                    <a:bodyPr/>
                    <a:lstStyle/>
                    <a:p>
                      <a:r>
                        <a:t>8</a:t>
                      </a:r>
                    </a:p>
                  </a:txBody>
                  <a:tcPr/>
                </a:tc>
                <a:tc>
                  <a:txBody>
                    <a:bodyPr/>
                    <a:lstStyle/>
                    <a:p>
                      <a:r>
                        <a:t>2</a:t>
                      </a:r>
                    </a:p>
                  </a:txBody>
                  <a:tcPr/>
                </a:tc>
              </a:tr>
              <a:tr h="365760">
                <a:tc>
                  <a:txBody>
                    <a:bodyPr/>
                    <a:lstStyle/>
                    <a:p>
                      <a:r>
                        <a:t>Green Star Award</a:t>
                      </a:r>
                    </a:p>
                  </a:txBody>
                  <a:tcPr/>
                </a:tc>
                <a:tc>
                  <a:txBody>
                    <a:bodyPr/>
                    <a:lstStyle/>
                    <a:p>
                      <a:r>
                        <a:t>2</a:t>
                      </a:r>
                    </a:p>
                  </a:txBody>
                  <a:tcPr/>
                </a:tc>
                <a:tc>
                  <a:txBody>
                    <a:bodyPr/>
                    <a:lstStyle/>
                    <a:p>
                      <a:r>
                        <a:t>2</a:t>
                      </a:r>
                    </a:p>
                  </a:txBody>
                  <a:tcPr/>
                </a:tc>
              </a:tr>
              <a:tr h="365760">
                <a:tc>
                  <a:txBody>
                    <a:bodyPr/>
                    <a:lstStyle/>
                    <a:p>
                      <a:r>
                        <a:t>Manthan Award</a:t>
                      </a:r>
                    </a:p>
                  </a:txBody>
                  <a:tcPr/>
                </a:tc>
                <a:tc>
                  <a:txBody>
                    <a:bodyPr/>
                    <a:lstStyle/>
                    <a:p>
                      <a:r>
                        <a:t>1</a:t>
                      </a:r>
                    </a:p>
                  </a:txBody>
                  <a:tcPr/>
                </a:tc>
                <a:tc>
                  <a:txBody>
                    <a:bodyPr/>
                    <a:lstStyle/>
                    <a:p>
                      <a:r>
                        <a:t>0</a:t>
                      </a:r>
                    </a:p>
                  </a:txBody>
                  <a:tcPr/>
                </a:tc>
              </a:tr>
              <a:tr h="365760">
                <a:tc>
                  <a:txBody>
                    <a:bodyPr/>
                    <a:lstStyle/>
                    <a:p>
                      <a:r>
                        <a:t>Total</a:t>
                      </a:r>
                    </a:p>
                  </a:txBody>
                  <a:tcPr/>
                </a:tc>
                <a:tc>
                  <a:txBody>
                    <a:bodyPr/>
                    <a:lstStyle/>
                    <a:p>
                      <a:r>
                        <a:t>11</a:t>
                      </a:r>
                    </a:p>
                  </a:txBody>
                  <a:tcPr/>
                </a:tc>
                <a:tc>
                  <a:txBody>
                    <a:bodyPr/>
                    <a:lstStyle/>
                    <a:p>
                      <a:r>
                        <a:t>4</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This is India's highest peacetime military decoration awarded for valour, courageous action or self-sacrifice away from the battlefield.</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a:t>
                      </a:r>
                    </a:p>
                  </a:txBody>
                  <a:tcPr/>
                </a:tc>
                <a:tc>
                  <a:txBody>
                    <a:bodyPr/>
                    <a:lstStyle/>
                    <a:p>
                      <a:r>
                        <a:t>M</a:t>
                      </a:r>
                    </a:p>
                  </a:txBody>
                  <a:tcPr/>
                </a:tc>
              </a:tr>
              <a:tr h="365760">
                <a:tc>
                  <a:txBody>
                    <a:bodyPr/>
                    <a:lstStyle/>
                    <a:p>
                      <a:r>
                        <a:t>Bharat Ratna</a:t>
                      </a:r>
                    </a:p>
                  </a:txBody>
                  <a:tcPr/>
                </a:tc>
                <a:tc>
                  <a:txBody>
                    <a:bodyPr/>
                    <a:lstStyle/>
                    <a:p>
                      <a:r>
                        <a:t>1</a:t>
                      </a:r>
                    </a:p>
                  </a:txBody>
                  <a:tcPr/>
                </a:tc>
                <a:tc>
                  <a:txBody>
                    <a:bodyPr/>
                    <a:lstStyle/>
                    <a:p>
                      <a:r>
                        <a:t>1</a:t>
                      </a:r>
                    </a:p>
                  </a:txBody>
                  <a:tcPr/>
                </a:tc>
              </a:tr>
              <a:tr h="365760">
                <a:tc>
                  <a:txBody>
                    <a:bodyPr/>
                    <a:lstStyle/>
                    <a:p>
                      <a:r>
                        <a:t>Ashoka Chakra</a:t>
                      </a:r>
                    </a:p>
                  </a:txBody>
                  <a:tcPr/>
                </a:tc>
                <a:tc>
                  <a:txBody>
                    <a:bodyPr/>
                    <a:lstStyle/>
                    <a:p>
                      <a:r>
                        <a:t>4</a:t>
                      </a:r>
                    </a:p>
                  </a:txBody>
                  <a:tcPr/>
                </a:tc>
                <a:tc>
                  <a:txBody>
                    <a:bodyPr/>
                    <a:lstStyle/>
                    <a:p>
                      <a:r>
                        <a:t>2</a:t>
                      </a:r>
                    </a:p>
                  </a:txBody>
                  <a:tcPr/>
                </a:tc>
              </a:tr>
              <a:tr h="365760">
                <a:tc>
                  <a:txBody>
                    <a:bodyPr/>
                    <a:lstStyle/>
                    <a:p>
                      <a:r>
                        <a:t>Maha Vir Chakra</a:t>
                      </a:r>
                    </a:p>
                  </a:txBody>
                  <a:tcPr/>
                </a:tc>
                <a:tc>
                  <a:txBody>
                    <a:bodyPr/>
                    <a:lstStyle/>
                    <a:p>
                      <a:r>
                        <a:t>5</a:t>
                      </a:r>
                    </a:p>
                  </a:txBody>
                  <a:tcPr/>
                </a:tc>
                <a:tc>
                  <a:txBody>
                    <a:bodyPr/>
                    <a:lstStyle/>
                    <a:p>
                      <a:r>
                        <a:t>3</a:t>
                      </a:r>
                    </a:p>
                  </a:txBody>
                  <a:tcPr/>
                </a:tc>
              </a:tr>
              <a:tr h="365760">
                <a:tc>
                  <a:txBody>
                    <a:bodyPr/>
                    <a:lstStyle/>
                    <a:p>
                      <a:r>
                        <a:t>Total</a:t>
                      </a:r>
                    </a:p>
                  </a:txBody>
                  <a:tcPr/>
                </a:tc>
                <a:tc>
                  <a:txBody>
                    <a:bodyPr/>
                    <a:lstStyle/>
                    <a:p>
                      <a:r>
                        <a:t>10</a:t>
                      </a:r>
                    </a:p>
                  </a:txBody>
                  <a:tcPr/>
                </a:tc>
                <a:tc>
                  <a:txBody>
                    <a:bodyPr/>
                    <a:lstStyle/>
                    <a:p>
                      <a:r>
                        <a:t>6</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This award is for ‘Outstanding Coaches in Sports and Games’, is sports coaching honour of the Republic of India.</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a:t>
                      </a:r>
                    </a:p>
                  </a:txBody>
                  <a:tcPr/>
                </a:tc>
                <a:tc>
                  <a:txBody>
                    <a:bodyPr/>
                    <a:lstStyle/>
                    <a:p>
                      <a:r>
                        <a:t>M</a:t>
                      </a:r>
                    </a:p>
                  </a:txBody>
                  <a:tcPr/>
                </a:tc>
              </a:tr>
              <a:tr h="365760">
                <a:tc>
                  <a:txBody>
                    <a:bodyPr/>
                    <a:lstStyle/>
                    <a:p>
                      <a:r>
                        <a:t>Dronacharya Award</a:t>
                      </a:r>
                    </a:p>
                  </a:txBody>
                  <a:tcPr/>
                </a:tc>
                <a:tc>
                  <a:txBody>
                    <a:bodyPr/>
                    <a:lstStyle/>
                    <a:p>
                      <a:r>
                        <a:t>7</a:t>
                      </a:r>
                    </a:p>
                  </a:txBody>
                  <a:tcPr/>
                </a:tc>
                <a:tc>
                  <a:txBody>
                    <a:bodyPr/>
                    <a:lstStyle/>
                    <a:p>
                      <a:r>
                        <a:t>3</a:t>
                      </a:r>
                    </a:p>
                  </a:txBody>
                  <a:tcPr/>
                </a:tc>
              </a:tr>
              <a:tr h="365760">
                <a:tc>
                  <a:txBody>
                    <a:bodyPr/>
                    <a:lstStyle/>
                    <a:p>
                      <a:r>
                        <a:t>Arjuna Award</a:t>
                      </a:r>
                    </a:p>
                  </a:txBody>
                  <a:tcPr/>
                </a:tc>
                <a:tc>
                  <a:txBody>
                    <a:bodyPr/>
                    <a:lstStyle/>
                    <a:p>
                      <a:r>
                        <a:t>1</a:t>
                      </a:r>
                    </a:p>
                  </a:txBody>
                  <a:tcPr/>
                </a:tc>
                <a:tc>
                  <a:txBody>
                    <a:bodyPr/>
                    <a:lstStyle/>
                    <a:p>
                      <a:r>
                        <a:t>1</a:t>
                      </a:r>
                    </a:p>
                  </a:txBody>
                  <a:tcPr/>
                </a:tc>
              </a:tr>
              <a:tr h="365760">
                <a:tc>
                  <a:txBody>
                    <a:bodyPr/>
                    <a:lstStyle/>
                    <a:p>
                      <a:r>
                        <a:t>Rajiv Gandhi Khel Ratna Award</a:t>
                      </a:r>
                    </a:p>
                  </a:txBody>
                  <a:tcPr/>
                </a:tc>
                <a:tc>
                  <a:txBody>
                    <a:bodyPr/>
                    <a:lstStyle/>
                    <a:p>
                      <a:r>
                        <a:t>2</a:t>
                      </a:r>
                    </a:p>
                  </a:txBody>
                  <a:tcPr/>
                </a:tc>
                <a:tc>
                  <a:txBody>
                    <a:bodyPr/>
                    <a:lstStyle/>
                    <a:p>
                      <a:r>
                        <a:t>1</a:t>
                      </a:r>
                    </a:p>
                  </a:txBody>
                  <a:tcPr/>
                </a:tc>
              </a:tr>
              <a:tr h="365760">
                <a:tc>
                  <a:txBody>
                    <a:bodyPr/>
                    <a:lstStyle/>
                    <a:p>
                      <a:r>
                        <a:t>Total</a:t>
                      </a:r>
                    </a:p>
                  </a:txBody>
                  <a:tcPr/>
                </a:tc>
                <a:tc>
                  <a:txBody>
                    <a:bodyPr/>
                    <a:lstStyle/>
                    <a:p>
                      <a:r>
                        <a:t>10</a:t>
                      </a:r>
                    </a:p>
                  </a:txBody>
                  <a:tcPr/>
                </a:tc>
                <a:tc>
                  <a:txBody>
                    <a:bodyPr/>
                    <a:lstStyle/>
                    <a:p>
                      <a:r>
                        <a:t>5</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1800" b="1"/>
              <a:t>This is an annual award for South Asia given in recognition of ‘exceptional digital content creation’. Nominations are accepted from the public and multiple awards are given in many categories.</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a:t>
                      </a:r>
                    </a:p>
                  </a:txBody>
                  <a:tcPr/>
                </a:tc>
                <a:tc>
                  <a:txBody>
                    <a:bodyPr/>
                    <a:lstStyle/>
                    <a:p>
                      <a:r>
                        <a:t>M</a:t>
                      </a:r>
                    </a:p>
                  </a:txBody>
                  <a:tcPr/>
                </a:tc>
              </a:tr>
              <a:tr h="365760">
                <a:tc>
                  <a:txBody>
                    <a:bodyPr/>
                    <a:lstStyle/>
                    <a:p>
                      <a:r>
                        <a:t>Sahitya Akademi Award</a:t>
                      </a:r>
                    </a:p>
                  </a:txBody>
                  <a:tcPr/>
                </a:tc>
                <a:tc>
                  <a:txBody>
                    <a:bodyPr/>
                    <a:lstStyle/>
                    <a:p>
                      <a:r>
                        <a:t>3</a:t>
                      </a:r>
                    </a:p>
                  </a:txBody>
                  <a:tcPr/>
                </a:tc>
                <a:tc>
                  <a:txBody>
                    <a:bodyPr/>
                    <a:lstStyle/>
                    <a:p>
                      <a:r>
                        <a:t>3</a:t>
                      </a:r>
                    </a:p>
                  </a:txBody>
                  <a:tcPr/>
                </a:tc>
              </a:tr>
              <a:tr h="365760">
                <a:tc>
                  <a:txBody>
                    <a:bodyPr/>
                    <a:lstStyle/>
                    <a:p>
                      <a:r>
                        <a:t>Manthan Award</a:t>
                      </a:r>
                    </a:p>
                  </a:txBody>
                  <a:tcPr/>
                </a:tc>
                <a:tc>
                  <a:txBody>
                    <a:bodyPr/>
                    <a:lstStyle/>
                    <a:p>
                      <a:r>
                        <a:t>2</a:t>
                      </a:r>
                    </a:p>
                  </a:txBody>
                  <a:tcPr/>
                </a:tc>
                <a:tc>
                  <a:txBody>
                    <a:bodyPr/>
                    <a:lstStyle/>
                    <a:p>
                      <a:r>
                        <a:t>2</a:t>
                      </a:r>
                    </a:p>
                  </a:txBody>
                  <a:tcPr/>
                </a:tc>
              </a:tr>
              <a:tr h="365760">
                <a:tc>
                  <a:txBody>
                    <a:bodyPr/>
                    <a:lstStyle/>
                    <a:p>
                      <a:r>
                        <a:t>Abel Prize</a:t>
                      </a:r>
                    </a:p>
                  </a:txBody>
                  <a:tcPr/>
                </a:tc>
                <a:tc>
                  <a:txBody>
                    <a:bodyPr/>
                    <a:lstStyle/>
                    <a:p>
                      <a:r>
                        <a:t>2</a:t>
                      </a:r>
                    </a:p>
                  </a:txBody>
                  <a:tcPr/>
                </a:tc>
                <a:tc>
                  <a:txBody>
                    <a:bodyPr/>
                    <a:lstStyle/>
                    <a:p>
                      <a:r>
                        <a:t>2</a:t>
                      </a:r>
                    </a:p>
                  </a:txBody>
                  <a:tcPr/>
                </a:tc>
              </a:tr>
              <a:tr h="365760">
                <a:tc>
                  <a:txBody>
                    <a:bodyPr/>
                    <a:lstStyle/>
                    <a:p>
                      <a:r>
                        <a:t>Total</a:t>
                      </a:r>
                    </a:p>
                  </a:txBody>
                  <a:tcPr/>
                </a:tc>
                <a:tc>
                  <a:txBody>
                    <a:bodyPr/>
                    <a:lstStyle/>
                    <a:p>
                      <a:r>
                        <a:t>7</a:t>
                      </a:r>
                    </a:p>
                  </a:txBody>
                  <a:tcPr/>
                </a:tc>
                <a:tc>
                  <a:txBody>
                    <a:bodyPr/>
                    <a:lstStyle/>
                    <a:p>
                      <a:r>
                        <a:t>7</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1800" b="1"/>
              <a:t>This is an annual prestigious award provided to a business leader, management practitioner, public administrator, educator or institution builder for his/her sustained individual contributions for achievements of ‘high professional order and excellence’.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a:t>
                      </a:r>
                    </a:p>
                  </a:txBody>
                  <a:tcPr/>
                </a:tc>
                <a:tc>
                  <a:txBody>
                    <a:bodyPr/>
                    <a:lstStyle/>
                    <a:p>
                      <a:r>
                        <a:t>M</a:t>
                      </a:r>
                    </a:p>
                  </a:txBody>
                  <a:tcPr/>
                </a:tc>
              </a:tr>
              <a:tr h="365760">
                <a:tc>
                  <a:txBody>
                    <a:bodyPr/>
                    <a:lstStyle/>
                    <a:p>
                      <a:r>
                        <a:t>Lal Bahadur Shastri National Award</a:t>
                      </a:r>
                    </a:p>
                  </a:txBody>
                  <a:tcPr/>
                </a:tc>
                <a:tc>
                  <a:txBody>
                    <a:bodyPr/>
                    <a:lstStyle/>
                    <a:p>
                      <a:r>
                        <a:t>3</a:t>
                      </a:r>
                    </a:p>
                  </a:txBody>
                  <a:tcPr/>
                </a:tc>
                <a:tc>
                  <a:txBody>
                    <a:bodyPr/>
                    <a:lstStyle/>
                    <a:p>
                      <a:r>
                        <a:t>4</a:t>
                      </a:r>
                    </a:p>
                  </a:txBody>
                  <a:tcPr/>
                </a:tc>
              </a:tr>
              <a:tr h="365760">
                <a:tc>
                  <a:txBody>
                    <a:bodyPr/>
                    <a:lstStyle/>
                    <a:p>
                      <a:r>
                        <a:t>R.D Birla Award</a:t>
                      </a:r>
                    </a:p>
                  </a:txBody>
                  <a:tcPr/>
                </a:tc>
                <a:tc>
                  <a:txBody>
                    <a:bodyPr/>
                    <a:lstStyle/>
                    <a:p>
                      <a:r>
                        <a:t>4</a:t>
                      </a:r>
                    </a:p>
                  </a:txBody>
                  <a:tcPr/>
                </a:tc>
                <a:tc>
                  <a:txBody>
                    <a:bodyPr/>
                    <a:lstStyle/>
                    <a:p>
                      <a:r>
                        <a:t>2</a:t>
                      </a:r>
                    </a:p>
                  </a:txBody>
                  <a:tcPr/>
                </a:tc>
              </a:tr>
              <a:tr h="365760">
                <a:tc>
                  <a:txBody>
                    <a:bodyPr/>
                    <a:lstStyle/>
                    <a:p>
                      <a:r>
                        <a:t>Shanti Swarup Bhatnagar Prize</a:t>
                      </a:r>
                    </a:p>
                  </a:txBody>
                  <a:tcPr/>
                </a:tc>
                <a:tc>
                  <a:txBody>
                    <a:bodyPr/>
                    <a:lstStyle/>
                    <a:p>
                      <a:r>
                        <a:t>0</a:t>
                      </a:r>
                    </a:p>
                  </a:txBody>
                  <a:tcPr/>
                </a:tc>
                <a:tc>
                  <a:txBody>
                    <a:bodyPr/>
                    <a:lstStyle/>
                    <a:p>
                      <a:r>
                        <a:t>1</a:t>
                      </a:r>
                    </a:p>
                  </a:txBody>
                  <a:tcPr/>
                </a:tc>
              </a:tr>
              <a:tr h="365760">
                <a:tc>
                  <a:txBody>
                    <a:bodyPr/>
                    <a:lstStyle/>
                    <a:p>
                      <a:r>
                        <a:t>Total</a:t>
                      </a:r>
                    </a:p>
                  </a:txBody>
                  <a:tcPr/>
                </a:tc>
                <a:tc>
                  <a:txBody>
                    <a:bodyPr/>
                    <a:lstStyle/>
                    <a:p>
                      <a:r>
                        <a:t>7</a:t>
                      </a:r>
                    </a:p>
                  </a:txBody>
                  <a:tcPr/>
                </a:tc>
                <a:tc>
                  <a:txBody>
                    <a:bodyPr/>
                    <a:lstStyle/>
                    <a:p>
                      <a:r>
                        <a:t>7</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This award is presented by the President of India in New Delhi every year on July 1, National Doctors' Day. It is also the highest honour that can be achieved by a doctor in India.</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a:t>
                      </a:r>
                    </a:p>
                  </a:txBody>
                  <a:tcPr/>
                </a:tc>
                <a:tc>
                  <a:txBody>
                    <a:bodyPr/>
                    <a:lstStyle/>
                    <a:p>
                      <a:r>
                        <a:t>M</a:t>
                      </a:r>
                    </a:p>
                  </a:txBody>
                  <a:tcPr/>
                </a:tc>
              </a:tr>
              <a:tr h="365760">
                <a:tc>
                  <a:txBody>
                    <a:bodyPr/>
                    <a:lstStyle/>
                    <a:p>
                      <a:r>
                        <a:t>Vyas Samman</a:t>
                      </a:r>
                    </a:p>
                  </a:txBody>
                  <a:tcPr/>
                </a:tc>
                <a:tc>
                  <a:txBody>
                    <a:bodyPr/>
                    <a:lstStyle/>
                    <a:p>
                      <a:r>
                        <a:t>0</a:t>
                      </a:r>
                    </a:p>
                  </a:txBody>
                  <a:tcPr/>
                </a:tc>
                <a:tc>
                  <a:txBody>
                    <a:bodyPr/>
                    <a:lstStyle/>
                    <a:p>
                      <a:r>
                        <a:t>1</a:t>
                      </a:r>
                    </a:p>
                  </a:txBody>
                  <a:tcPr/>
                </a:tc>
              </a:tr>
              <a:tr h="365760">
                <a:tc>
                  <a:txBody>
                    <a:bodyPr/>
                    <a:lstStyle/>
                    <a:p>
                      <a:r>
                        <a:t>R.D Birla Award</a:t>
                      </a:r>
                    </a:p>
                  </a:txBody>
                  <a:tcPr/>
                </a:tc>
                <a:tc>
                  <a:txBody>
                    <a:bodyPr/>
                    <a:lstStyle/>
                    <a:p>
                      <a:r>
                        <a:t>2</a:t>
                      </a:r>
                    </a:p>
                  </a:txBody>
                  <a:tcPr/>
                </a:tc>
                <a:tc>
                  <a:txBody>
                    <a:bodyPr/>
                    <a:lstStyle/>
                    <a:p>
                      <a:r>
                        <a:t>0</a:t>
                      </a:r>
                    </a:p>
                  </a:txBody>
                  <a:tcPr/>
                </a:tc>
              </a:tr>
              <a:tr h="365760">
                <a:tc>
                  <a:txBody>
                    <a:bodyPr/>
                    <a:lstStyle/>
                    <a:p>
                      <a:r>
                        <a:t>Dr. B. C. Roy Award</a:t>
                      </a:r>
                    </a:p>
                  </a:txBody>
                  <a:tcPr/>
                </a:tc>
                <a:tc>
                  <a:txBody>
                    <a:bodyPr/>
                    <a:lstStyle/>
                    <a:p>
                      <a:r>
                        <a:t>5</a:t>
                      </a:r>
                    </a:p>
                  </a:txBody>
                  <a:tcPr/>
                </a:tc>
                <a:tc>
                  <a:txBody>
                    <a:bodyPr/>
                    <a:lstStyle/>
                    <a:p>
                      <a:r>
                        <a:t>4</a:t>
                      </a:r>
                    </a:p>
                  </a:txBody>
                  <a:tcPr/>
                </a:tc>
              </a:tr>
              <a:tr h="365760">
                <a:tc>
                  <a:txBody>
                    <a:bodyPr/>
                    <a:lstStyle/>
                    <a:p>
                      <a:r>
                        <a:t>Total</a:t>
                      </a:r>
                    </a:p>
                  </a:txBody>
                  <a:tcPr/>
                </a:tc>
                <a:tc>
                  <a:txBody>
                    <a:bodyPr/>
                    <a:lstStyle/>
                    <a:p>
                      <a:r>
                        <a:t>7</a:t>
                      </a:r>
                    </a:p>
                  </a:txBody>
                  <a:tcPr/>
                </a:tc>
                <a:tc>
                  <a:txBody>
                    <a:bodyPr/>
                    <a:lstStyle/>
                    <a:p>
                      <a:r>
                        <a:t>5</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This is the prestigious award accorded annually to individuals or organisations in recognition of creative efforts toward promoting Peace, Disarmament and Development.</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a:t>
                      </a:r>
                    </a:p>
                  </a:txBody>
                  <a:tcPr/>
                </a:tc>
                <a:tc>
                  <a:txBody>
                    <a:bodyPr/>
                    <a:lstStyle/>
                    <a:p>
                      <a:r>
                        <a:t>M</a:t>
                      </a:r>
                    </a:p>
                  </a:txBody>
                  <a:tcPr/>
                </a:tc>
              </a:tr>
              <a:tr h="365760">
                <a:tc>
                  <a:txBody>
                    <a:bodyPr/>
                    <a:lstStyle/>
                    <a:p>
                      <a:r>
                        <a:t>Indira Gandhi Prize</a:t>
                      </a:r>
                    </a:p>
                  </a:txBody>
                  <a:tcPr/>
                </a:tc>
                <a:tc>
                  <a:txBody>
                    <a:bodyPr/>
                    <a:lstStyle/>
                    <a:p>
                      <a:r>
                        <a:t>4</a:t>
                      </a:r>
                    </a:p>
                  </a:txBody>
                  <a:tcPr/>
                </a:tc>
                <a:tc>
                  <a:txBody>
                    <a:bodyPr/>
                    <a:lstStyle/>
                    <a:p>
                      <a:r>
                        <a:t>1</a:t>
                      </a:r>
                    </a:p>
                  </a:txBody>
                  <a:tcPr/>
                </a:tc>
              </a:tr>
              <a:tr h="365760">
                <a:tc>
                  <a:txBody>
                    <a:bodyPr/>
                    <a:lstStyle/>
                    <a:p>
                      <a:r>
                        <a:t>Nobel Prize</a:t>
                      </a:r>
                    </a:p>
                  </a:txBody>
                  <a:tcPr/>
                </a:tc>
                <a:tc>
                  <a:txBody>
                    <a:bodyPr/>
                    <a:lstStyle/>
                    <a:p>
                      <a:r>
                        <a:t>2</a:t>
                      </a:r>
                    </a:p>
                  </a:txBody>
                  <a:tcPr/>
                </a:tc>
                <a:tc>
                  <a:txBody>
                    <a:bodyPr/>
                    <a:lstStyle/>
                    <a:p>
                      <a:r>
                        <a:t>3</a:t>
                      </a:r>
                    </a:p>
                  </a:txBody>
                  <a:tcPr/>
                </a:tc>
              </a:tr>
              <a:tr h="365760">
                <a:tc>
                  <a:txBody>
                    <a:bodyPr/>
                    <a:lstStyle/>
                    <a:p>
                      <a:r>
                        <a:t>Jawaharlal Nehru Award</a:t>
                      </a:r>
                    </a:p>
                  </a:txBody>
                  <a:tcPr/>
                </a:tc>
                <a:tc>
                  <a:txBody>
                    <a:bodyPr/>
                    <a:lstStyle/>
                    <a:p>
                      <a:r>
                        <a:t>1</a:t>
                      </a:r>
                    </a:p>
                  </a:txBody>
                  <a:tcPr/>
                </a:tc>
                <a:tc>
                  <a:txBody>
                    <a:bodyPr/>
                    <a:lstStyle/>
                    <a:p>
                      <a:r>
                        <a:t>1</a:t>
                      </a:r>
                    </a:p>
                  </a:txBody>
                  <a:tcPr/>
                </a:tc>
              </a:tr>
              <a:tr h="365760">
                <a:tc>
                  <a:txBody>
                    <a:bodyPr/>
                    <a:lstStyle/>
                    <a:p>
                      <a:r>
                        <a:t>Total</a:t>
                      </a:r>
                    </a:p>
                  </a:txBody>
                  <a:tcPr/>
                </a:tc>
                <a:tc>
                  <a:txBody>
                    <a:bodyPr/>
                    <a:lstStyle/>
                    <a:p>
                      <a:r>
                        <a:t>7</a:t>
                      </a:r>
                    </a:p>
                  </a:txBody>
                  <a:tcPr/>
                </a:tc>
                <a:tc>
                  <a:txBody>
                    <a:bodyPr/>
                    <a:lstStyle/>
                    <a:p>
                      <a:r>
                        <a:t>5</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This is the fourth-highest civilian award of the Republic of India. It is awarded by the Government of India every year on India's Republic Day.</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a:t>
                      </a:r>
                    </a:p>
                  </a:txBody>
                  <a:tcPr/>
                </a:tc>
                <a:tc>
                  <a:txBody>
                    <a:bodyPr/>
                    <a:lstStyle/>
                    <a:p>
                      <a:r>
                        <a:t>M</a:t>
                      </a:r>
                    </a:p>
                  </a:txBody>
                  <a:tcPr/>
                </a:tc>
              </a:tr>
              <a:tr h="365760">
                <a:tc>
                  <a:txBody>
                    <a:bodyPr/>
                    <a:lstStyle/>
                    <a:p>
                      <a:r>
                        <a:t>Padma Bhushan</a:t>
                      </a:r>
                    </a:p>
                  </a:txBody>
                  <a:tcPr/>
                </a:tc>
                <a:tc>
                  <a:txBody>
                    <a:bodyPr/>
                    <a:lstStyle/>
                    <a:p>
                      <a:r>
                        <a:t>3</a:t>
                      </a:r>
                    </a:p>
                  </a:txBody>
                  <a:tcPr/>
                </a:tc>
                <a:tc>
                  <a:txBody>
                    <a:bodyPr/>
                    <a:lstStyle/>
                    <a:p>
                      <a:r>
                        <a:t>0</a:t>
                      </a:r>
                    </a:p>
                  </a:txBody>
                  <a:tcPr/>
                </a:tc>
              </a:tr>
              <a:tr h="365760">
                <a:tc>
                  <a:txBody>
                    <a:bodyPr/>
                    <a:lstStyle/>
                    <a:p>
                      <a:r>
                        <a:t>Padma Vibhushan</a:t>
                      </a:r>
                    </a:p>
                  </a:txBody>
                  <a:tcPr/>
                </a:tc>
                <a:tc>
                  <a:txBody>
                    <a:bodyPr/>
                    <a:lstStyle/>
                    <a:p>
                      <a:r>
                        <a:t>0</a:t>
                      </a:r>
                    </a:p>
                  </a:txBody>
                  <a:tcPr/>
                </a:tc>
                <a:tc>
                  <a:txBody>
                    <a:bodyPr/>
                    <a:lstStyle/>
                    <a:p>
                      <a:r>
                        <a:t>1</a:t>
                      </a:r>
                    </a:p>
                  </a:txBody>
                  <a:tcPr/>
                </a:tc>
              </a:tr>
              <a:tr h="365760">
                <a:tc>
                  <a:txBody>
                    <a:bodyPr/>
                    <a:lstStyle/>
                    <a:p>
                      <a:r>
                        <a:t>Padma Shri</a:t>
                      </a:r>
                    </a:p>
                  </a:txBody>
                  <a:tcPr/>
                </a:tc>
                <a:tc>
                  <a:txBody>
                    <a:bodyPr/>
                    <a:lstStyle/>
                    <a:p>
                      <a:r>
                        <a:t>5</a:t>
                      </a:r>
                    </a:p>
                  </a:txBody>
                  <a:tcPr/>
                </a:tc>
                <a:tc>
                  <a:txBody>
                    <a:bodyPr/>
                    <a:lstStyle/>
                    <a:p>
                      <a:r>
                        <a:t>2</a:t>
                      </a:r>
                    </a:p>
                  </a:txBody>
                  <a:tcPr/>
                </a:tc>
              </a:tr>
              <a:tr h="365760">
                <a:tc>
                  <a:txBody>
                    <a:bodyPr/>
                    <a:lstStyle/>
                    <a:p>
                      <a:r>
                        <a:t>Total</a:t>
                      </a:r>
                    </a:p>
                  </a:txBody>
                  <a:tcPr/>
                </a:tc>
                <a:tc>
                  <a:txBody>
                    <a:bodyPr/>
                    <a:lstStyle/>
                    <a:p>
                      <a:r>
                        <a:t>8</a:t>
                      </a:r>
                    </a:p>
                  </a:txBody>
                  <a:tcPr/>
                </a:tc>
                <a:tc>
                  <a:txBody>
                    <a:bodyPr/>
                    <a:lstStyle/>
                    <a:p>
                      <a:r>
                        <a:t>3</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1800" b="1"/>
              <a:t>This is an Indian literary award annually presented by the Bharatiya Jnanpith, a literary and research organisation. The award is given only to Indian writers writing in Indian languages included in the Constitution of India, and in English language.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a:t>
                      </a:r>
                    </a:p>
                  </a:txBody>
                  <a:tcPr/>
                </a:tc>
                <a:tc>
                  <a:txBody>
                    <a:bodyPr/>
                    <a:lstStyle/>
                    <a:p>
                      <a:r>
                        <a:t>M</a:t>
                      </a:r>
                    </a:p>
                  </a:txBody>
                  <a:tcPr/>
                </a:tc>
              </a:tr>
              <a:tr h="365760">
                <a:tc>
                  <a:txBody>
                    <a:bodyPr/>
                    <a:lstStyle/>
                    <a:p>
                      <a:r>
                        <a:t>Jnanipath Award</a:t>
                      </a:r>
                    </a:p>
                  </a:txBody>
                  <a:tcPr/>
                </a:tc>
                <a:tc>
                  <a:txBody>
                    <a:bodyPr/>
                    <a:lstStyle/>
                    <a:p>
                      <a:r>
                        <a:t>6</a:t>
                      </a:r>
                    </a:p>
                  </a:txBody>
                  <a:tcPr/>
                </a:tc>
                <a:tc>
                  <a:txBody>
                    <a:bodyPr/>
                    <a:lstStyle/>
                    <a:p>
                      <a:r>
                        <a:t>3</a:t>
                      </a:r>
                    </a:p>
                  </a:txBody>
                  <a:tcPr/>
                </a:tc>
              </a:tr>
              <a:tr h="365760">
                <a:tc>
                  <a:txBody>
                    <a:bodyPr/>
                    <a:lstStyle/>
                    <a:p>
                      <a:r>
                        <a:t>Moortidevi Award</a:t>
                      </a:r>
                    </a:p>
                  </a:txBody>
                  <a:tcPr/>
                </a:tc>
                <a:tc>
                  <a:txBody>
                    <a:bodyPr/>
                    <a:lstStyle/>
                    <a:p>
                      <a:r>
                        <a:t>0</a:t>
                      </a:r>
                    </a:p>
                  </a:txBody>
                  <a:tcPr/>
                </a:tc>
                <a:tc>
                  <a:txBody>
                    <a:bodyPr/>
                    <a:lstStyle/>
                    <a:p>
                      <a:r>
                        <a:t>0</a:t>
                      </a:r>
                    </a:p>
                  </a:txBody>
                  <a:tcPr/>
                </a:tc>
              </a:tr>
              <a:tr h="365760">
                <a:tc>
                  <a:txBody>
                    <a:bodyPr/>
                    <a:lstStyle/>
                    <a:p>
                      <a:r>
                        <a:t>Sahitya Akademi Award</a:t>
                      </a:r>
                    </a:p>
                  </a:txBody>
                  <a:tcPr/>
                </a:tc>
                <a:tc>
                  <a:txBody>
                    <a:bodyPr/>
                    <a:lstStyle/>
                    <a:p>
                      <a:r>
                        <a:t>1</a:t>
                      </a:r>
                    </a:p>
                  </a:txBody>
                  <a:tcPr/>
                </a:tc>
                <a:tc>
                  <a:txBody>
                    <a:bodyPr/>
                    <a:lstStyle/>
                    <a:p>
                      <a:r>
                        <a:t>3</a:t>
                      </a:r>
                    </a:p>
                  </a:txBody>
                  <a:tcPr/>
                </a:tc>
              </a:tr>
              <a:tr h="365760">
                <a:tc>
                  <a:txBody>
                    <a:bodyPr/>
                    <a:lstStyle/>
                    <a:p>
                      <a:r>
                        <a:t>Total</a:t>
                      </a:r>
                    </a:p>
                  </a:txBody>
                  <a:tcPr/>
                </a:tc>
                <a:tc>
                  <a:txBody>
                    <a:bodyPr/>
                    <a:lstStyle/>
                    <a:p>
                      <a:r>
                        <a:t>7</a:t>
                      </a:r>
                    </a:p>
                  </a:txBody>
                  <a:tcPr/>
                </a:tc>
                <a:tc>
                  <a:txBody>
                    <a:bodyPr/>
                    <a:lstStyle/>
                    <a:p>
                      <a:r>
                        <a:t>6</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1800" b="1"/>
              <a:t>This is a ‘literary award’ given annually by the K.K. Birla Foundation. To be eligible for the award, the literary work must be in the Hindi language and have been published in the past 10 years.</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S</a:t>
                      </a:r>
                    </a:p>
                  </a:txBody>
                  <a:tcPr/>
                </a:tc>
                <a:tc>
                  <a:txBody>
                    <a:bodyPr/>
                    <a:lstStyle/>
                    <a:p>
                      <a:r>
                        <a:t>M</a:t>
                      </a:r>
                    </a:p>
                  </a:txBody>
                  <a:tcPr/>
                </a:tc>
              </a:tr>
              <a:tr h="365760">
                <a:tc>
                  <a:txBody>
                    <a:bodyPr/>
                    <a:lstStyle/>
                    <a:p>
                      <a:r>
                        <a:t>R.D Birla Award</a:t>
                      </a:r>
                    </a:p>
                  </a:txBody>
                  <a:tcPr/>
                </a:tc>
                <a:tc>
                  <a:txBody>
                    <a:bodyPr/>
                    <a:lstStyle/>
                    <a:p>
                      <a:r>
                        <a:t>0</a:t>
                      </a:r>
                    </a:p>
                  </a:txBody>
                  <a:tcPr/>
                </a:tc>
                <a:tc>
                  <a:txBody>
                    <a:bodyPr/>
                    <a:lstStyle/>
                    <a:p>
                      <a:r>
                        <a:t>3</a:t>
                      </a:r>
                    </a:p>
                  </a:txBody>
                  <a:tcPr/>
                </a:tc>
              </a:tr>
              <a:tr h="365760">
                <a:tc>
                  <a:txBody>
                    <a:bodyPr/>
                    <a:lstStyle/>
                    <a:p>
                      <a:r>
                        <a:t>Vyas Samman</a:t>
                      </a:r>
                    </a:p>
                  </a:txBody>
                  <a:tcPr/>
                </a:tc>
                <a:tc>
                  <a:txBody>
                    <a:bodyPr/>
                    <a:lstStyle/>
                    <a:p>
                      <a:r>
                        <a:t>2</a:t>
                      </a:r>
                    </a:p>
                  </a:txBody>
                  <a:tcPr/>
                </a:tc>
                <a:tc>
                  <a:txBody>
                    <a:bodyPr/>
                    <a:lstStyle/>
                    <a:p>
                      <a:r>
                        <a:t>0</a:t>
                      </a:r>
                    </a:p>
                  </a:txBody>
                  <a:tcPr/>
                </a:tc>
              </a:tr>
              <a:tr h="365760">
                <a:tc>
                  <a:txBody>
                    <a:bodyPr/>
                    <a:lstStyle/>
                    <a:p>
                      <a:r>
                        <a:t>Sahitya Akademi Award</a:t>
                      </a:r>
                    </a:p>
                  </a:txBody>
                  <a:tcPr/>
                </a:tc>
                <a:tc>
                  <a:txBody>
                    <a:bodyPr/>
                    <a:lstStyle/>
                    <a:p>
                      <a:r>
                        <a:t>5</a:t>
                      </a:r>
                    </a:p>
                  </a:txBody>
                  <a:tcPr/>
                </a:tc>
                <a:tc>
                  <a:txBody>
                    <a:bodyPr/>
                    <a:lstStyle/>
                    <a:p>
                      <a:r>
                        <a:t>3</a:t>
                      </a:r>
                    </a:p>
                  </a:txBody>
                  <a:tcPr/>
                </a:tc>
              </a:tr>
              <a:tr h="365760">
                <a:tc>
                  <a:txBody>
                    <a:bodyPr/>
                    <a:lstStyle/>
                    <a:p>
                      <a:r>
                        <a:t>Total</a:t>
                      </a:r>
                    </a:p>
                  </a:txBody>
                  <a:tcPr/>
                </a:tc>
                <a:tc>
                  <a:txBody>
                    <a:bodyPr/>
                    <a:lstStyle/>
                    <a:p>
                      <a:r>
                        <a:t>7</a:t>
                      </a:r>
                    </a:p>
                  </a:txBody>
                  <a:tcPr/>
                </a:tc>
                <a:tc>
                  <a:txBody>
                    <a:bodyPr/>
                    <a:lstStyle/>
                    <a:p>
                      <a:r>
                        <a:t>6</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