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0.30718954248366015</c:v>
                </c:pt>
                <c:pt idx="1">
                  <c:v>0.20261437908496732</c:v>
                </c:pt>
                <c:pt idx="2">
                  <c:v>0.25163398692810457</c:v>
                </c:pt>
                <c:pt idx="3">
                  <c:v>0.13725490196078433</c:v>
                </c:pt>
                <c:pt idx="4">
                  <c:v>0.10130718954248366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0.36769759450171824</c:v>
                </c:pt>
                <c:pt idx="1">
                  <c:v>0.1958762886597938</c:v>
                </c:pt>
                <c:pt idx="2">
                  <c:v>0.436426116838488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0.2923076923076923</c:v>
                </c:pt>
                <c:pt idx="1">
                  <c:v>0.06153846153846154</c:v>
                </c:pt>
                <c:pt idx="2">
                  <c:v>0.6461538461538462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ackoffice.seek-app.com/storage/uploads/thought/BEVKgyuyFDL6LYd3YB8zxb3ZbyKyHo8k11u8aoAo.jpg" TargetMode="External"/><Relationship Id="rId3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ackoffice.seek-app.com/storage/uploads/thought/7khIHNjj1sUOS0YAxvEL6yvJ1h4TwRKrYDNUnCVY.jpg" TargetMode="External"/><Relationship Id="rId3" Type="http://schemas.openxmlformats.org/officeDocument/2006/relationships/image" Target="../media/image1.png"/><Relationship Id="rId4" Type="http://schemas.openxmlformats.org/officeDocument/2006/relationships/chart" Target="../charts/char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 for 51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2022-06-15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194560"/>
                <a:gridCol w="219456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>
                <a:hlinkClick r:id="rId2"/>
              </a:rPr>
              <a:t>Image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>
                <a:hlinkClick r:id="rId2"/>
              </a:rPr>
              <a:t>Image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194560"/>
                <a:gridCol w="219456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