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Sheet70.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Sheet71.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Sheet72.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Sheet73.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Sheet74.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Sheet75.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Sheet76.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Sheet77.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Sheet78.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Sheet7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Sheet80.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Sheet81.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Sheet82.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Sheet83.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Sheet84.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Sheet85.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Sheet86.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Sheet87.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Sheet88.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Sheet89.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Sheet90.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Sheet91.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Sheet92.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Sheet93.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Sheet94.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Sheet95.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Pulao</c:v>
                </c:pt>
                <c:pt idx="1">
                  <c:v>Rasam</c:v>
                </c:pt>
                <c:pt idx="2">
                  <c:v>Fried Rice</c:v>
                </c:pt>
              </c:strCache>
            </c:strRef>
          </c:cat>
          <c:val>
            <c:numRef>
              <c:f>Sheet1!$B$2:$B$4</c:f>
              <c:numCache>
                <c:formatCode>General</c:formatCode>
                <c:ptCount val="3"/>
                <c:pt idx="0">
                  <c:v>0.09090909090909091</c:v>
                </c:pt>
                <c:pt idx="1">
                  <c:v>0.8636363636363636</c:v>
                </c:pt>
                <c:pt idx="2">
                  <c:v>0.045454545454545456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Mulligatawny soup</c:v>
                </c:pt>
                <c:pt idx="1">
                  <c:v>Chutney</c:v>
                </c:pt>
                <c:pt idx="2">
                  <c:v>Tandoori roti</c:v>
                </c:pt>
              </c:strCache>
            </c:strRef>
          </c:cat>
          <c:val>
            <c:numRef>
              <c:f>Sheet1!$B$2:$B$4</c:f>
              <c:numCache>
                <c:formatCode>General</c:formatCode>
                <c:ptCount val="3"/>
                <c:pt idx="0">
                  <c:v>0.30434782608695654</c:v>
                </c:pt>
                <c:pt idx="1">
                  <c:v>0.6086956521739131</c:v>
                </c:pt>
                <c:pt idx="2">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Coconut oil</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Tamil Nadu</c:v>
                </c:pt>
                <c:pt idx="1">
                  <c:v>Andhra Pradesh</c:v>
                </c:pt>
              </c:strCache>
            </c:strRef>
          </c:cat>
          <c:val>
            <c:numRef>
              <c:f>Sheet1!$B$2:$B$3</c:f>
              <c:numCache>
                <c:formatCode>General</c:formatCode>
                <c:ptCount val="2"/>
                <c:pt idx="0">
                  <c:v>0.9047619047619048</c:v>
                </c:pt>
                <c:pt idx="1">
                  <c:v>0.09523809523809523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Somewhat Agree</c:v>
                </c:pt>
              </c:strCache>
            </c:strRef>
          </c:cat>
          <c:val>
            <c:numRef>
              <c:f>Sheet1!$B$2:$B$3</c:f>
              <c:numCache>
                <c:formatCode>General</c:formatCode>
                <c:ptCount val="2"/>
                <c:pt idx="0">
                  <c:v>0.6666666666666666</c:v>
                </c:pt>
                <c:pt idx="1">
                  <c:v>0.3333333333333333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0.18181818181818182</c:v>
                </c:pt>
                <c:pt idx="1">
                  <c:v>0.4090909090909091</c:v>
                </c:pt>
                <c:pt idx="2">
                  <c:v>0.4090909090909091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I want more ...</c:v>
                </c:pt>
                <c:pt idx="1">
                  <c:v>No, I understood</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0.7916666666666666</c:v>
                </c:pt>
                <c:pt idx="1">
                  <c:v>0.16666666666666666</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0.38095238095238093</c:v>
                </c:pt>
                <c:pt idx="1">
                  <c:v>0.19047619047619047</c:v>
                </c:pt>
                <c:pt idx="2">
                  <c:v>0.42857142857142855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Waiting time at r...</c:v>
                </c:pt>
                <c:pt idx="1">
                  <c:v>Wrong customer ad...</c:v>
                </c:pt>
                <c:pt idx="2">
                  <c:v>Long delivery dis...</c:v>
                </c:pt>
                <c:pt idx="3">
                  <c:v>Angry Customer</c:v>
                </c:pt>
                <c:pt idx="4">
                  <c:v>None</c:v>
                </c:pt>
              </c:strCache>
            </c:strRef>
          </c:cat>
          <c:val>
            <c:numRef>
              <c:f>Sheet1!$B$2:$B$6</c:f>
              <c:numCache>
                <c:formatCode>General</c:formatCode>
                <c:ptCount val="5"/>
                <c:pt idx="0">
                  <c:v>0.717391304347826</c:v>
                </c:pt>
                <c:pt idx="1">
                  <c:v>0.06521739130434782</c:v>
                </c:pt>
                <c:pt idx="2">
                  <c:v>0.09239130434782608</c:v>
                </c:pt>
                <c:pt idx="3">
                  <c:v>0.016304347826086956</c:v>
                </c:pt>
                <c:pt idx="4">
                  <c:v>0.10869565217391304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Ladyfinger</c:v>
                </c:pt>
                <c:pt idx="1">
                  <c:v>Brinjal</c:v>
                </c:pt>
                <c:pt idx="2">
                  <c:v>Pumpkin</c:v>
                </c:pt>
              </c:strCache>
            </c:strRef>
          </c:cat>
          <c:val>
            <c:numRef>
              <c:f>Sheet1!$B$2:$B$4</c:f>
              <c:numCache>
                <c:formatCode>General</c:formatCode>
                <c:ptCount val="3"/>
                <c:pt idx="0">
                  <c:v>0.15789473684210525</c:v>
                </c:pt>
                <c:pt idx="1">
                  <c:v>0.2631578947368421</c:v>
                </c:pt>
                <c:pt idx="2">
                  <c:v>0.5789473684210527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Biryani</c:v>
                </c:pt>
                <c:pt idx="1">
                  <c:v>Chitranna</c:v>
                </c:pt>
                <c:pt idx="2">
                  <c:v>Ghee rice</c:v>
                </c:pt>
              </c:strCache>
            </c:strRef>
          </c:cat>
          <c:val>
            <c:numRef>
              <c:f>Sheet1!$B$2:$B$4</c:f>
              <c:numCache>
                <c:formatCode>General</c:formatCode>
                <c:ptCount val="3"/>
                <c:pt idx="0">
                  <c:v>0.7</c:v>
                </c:pt>
                <c:pt idx="1">
                  <c:v>0.25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Mexico</c:v>
                </c:pt>
              </c:strCache>
            </c:strRef>
          </c:cat>
          <c:val>
            <c:numRef>
              <c:f>Sheet1!$B$2:$B$4</c:f>
              <c:numCache>
                <c:formatCode>General</c:formatCode>
                <c:ptCount val="3"/>
                <c:pt idx="0">
                  <c:v>0.13043478260869565</c:v>
                </c:pt>
                <c:pt idx="1">
                  <c:v>0.21739130434782608</c:v>
                </c:pt>
                <c:pt idx="2">
                  <c:v>0.6521739130434783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Khichdi</c:v>
                </c:pt>
                <c:pt idx="1">
                  <c:v>Roti</c:v>
                </c:pt>
                <c:pt idx="2">
                  <c:v>Dal</c:v>
                </c:pt>
              </c:strCache>
            </c:strRef>
          </c:cat>
          <c:val>
            <c:numRef>
              <c:f>Sheet1!$B$2:$B$4</c:f>
              <c:numCache>
                <c:formatCode>General</c:formatCode>
                <c:ptCount val="3"/>
                <c:pt idx="0">
                  <c:v>0.6086956521739131</c:v>
                </c:pt>
                <c:pt idx="1">
                  <c:v>0.13043478260869565</c:v>
                </c:pt>
                <c:pt idx="2">
                  <c:v>0.2608695652173913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Ethiopia</c:v>
                </c:pt>
              </c:strCache>
            </c:strRef>
          </c:cat>
          <c:val>
            <c:numRef>
              <c:f>Sheet1!$B$2:$B$4</c:f>
              <c:numCache>
                <c:formatCode>General</c:formatCode>
                <c:ptCount val="3"/>
                <c:pt idx="0">
                  <c:v>0.043478260869565216</c:v>
                </c:pt>
                <c:pt idx="1">
                  <c:v>0.13043478260869565</c:v>
                </c:pt>
                <c:pt idx="2">
                  <c:v>0.8260869565217391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Uttar Pradesh</c:v>
                </c:pt>
                <c:pt idx="1">
                  <c:v>Rajasthan</c:v>
                </c:pt>
                <c:pt idx="2">
                  <c:v>Assam</c:v>
                </c:pt>
              </c:strCache>
            </c:strRef>
          </c:cat>
          <c:val>
            <c:numRef>
              <c:f>Sheet1!$B$2:$B$4</c:f>
              <c:numCache>
                <c:formatCode>General</c:formatCode>
                <c:ptCount val="3"/>
                <c:pt idx="0">
                  <c:v>0.8695652173913043</c:v>
                </c:pt>
                <c:pt idx="1">
                  <c:v>0.08695652173913043</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India</c:v>
                </c:pt>
                <c:pt idx="1">
                  <c:v>Italy</c:v>
                </c:pt>
                <c:pt idx="2">
                  <c:v>China</c:v>
                </c:pt>
              </c:strCache>
            </c:strRef>
          </c:cat>
          <c:val>
            <c:numRef>
              <c:f>Sheet1!$B$2:$B$4</c:f>
              <c:numCache>
                <c:formatCode>General</c:formatCode>
                <c:ptCount val="3"/>
                <c:pt idx="0">
                  <c:v>0.23809523809523808</c:v>
                </c:pt>
                <c:pt idx="1">
                  <c:v>0.14285714285714285</c:v>
                </c:pt>
                <c:pt idx="2">
                  <c:v>0.6190476190476191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Mexico</c:v>
                </c:pt>
                <c:pt idx="1">
                  <c:v>South East Asia</c:v>
                </c:pt>
              </c:strCache>
            </c:strRef>
          </c:cat>
          <c:val>
            <c:numRef>
              <c:f>Sheet1!$B$2:$B$3</c:f>
              <c:numCache>
                <c:formatCode>General</c:formatCode>
                <c:ptCount val="2"/>
                <c:pt idx="0">
                  <c:v>0.1111111111111111</c:v>
                </c:pt>
                <c:pt idx="1">
                  <c:v>0.8888888888888888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Rajasthan</c:v>
                </c:pt>
                <c:pt idx="1">
                  <c:v>Manipur</c:v>
                </c:pt>
                <c:pt idx="2">
                  <c:v>Bihar</c:v>
                </c:pt>
              </c:strCache>
            </c:strRef>
          </c:cat>
          <c:val>
            <c:numRef>
              <c:f>Sheet1!$B$2:$B$4</c:f>
              <c:numCache>
                <c:formatCode>General</c:formatCode>
                <c:ptCount val="3"/>
                <c:pt idx="0">
                  <c:v>0.2222222222222222</c:v>
                </c:pt>
                <c:pt idx="1">
                  <c:v>0.1111111111111111</c:v>
                </c:pt>
                <c:pt idx="2">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Saaga</c:v>
                </c:pt>
                <c:pt idx="1">
                  <c:v>Daal Bati</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Maharashtra</c:v>
                </c:pt>
                <c:pt idx="1">
                  <c:v>Punjab</c:v>
                </c:pt>
                <c:pt idx="2">
                  <c:v>Himachal Pradesh</c:v>
                </c:pt>
              </c:strCache>
            </c:strRef>
          </c:cat>
          <c:val>
            <c:numRef>
              <c:f>Sheet1!$B$2:$B$4</c:f>
              <c:numCache>
                <c:formatCode>General</c:formatCode>
                <c:ptCount val="3"/>
                <c:pt idx="0">
                  <c:v>0.6842105263157895</c:v>
                </c:pt>
                <c:pt idx="1">
                  <c:v>0.10526315789473684</c:v>
                </c:pt>
                <c:pt idx="2">
                  <c:v>0.21052631578947367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Jammu and Kashmir</c:v>
                </c:pt>
                <c:pt idx="1">
                  <c:v>Himachal Pradesh</c:v>
                </c:pt>
              </c:strCache>
            </c:strRef>
          </c:cat>
          <c:val>
            <c:numRef>
              <c:f>Sheet1!$B$2:$B$3</c:f>
              <c:numCache>
                <c:formatCode>General</c:formatCode>
                <c:ptCount val="2"/>
                <c:pt idx="0">
                  <c:v>0.6363636363636364</c:v>
                </c:pt>
                <c:pt idx="1">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Gojju</c:v>
                </c:pt>
                <c:pt idx="1">
                  <c:v>Sambhar</c:v>
                </c:pt>
                <c:pt idx="2">
                  <c:v>Payasam</c:v>
                </c:pt>
                <c:pt idx="3">
                  <c:v>Papad</c:v>
                </c:pt>
              </c:strCache>
            </c:strRef>
          </c:cat>
          <c:val>
            <c:numRef>
              <c:f>Sheet1!$B$2:$B$5</c:f>
              <c:numCache>
                <c:formatCode>General</c:formatCode>
                <c:ptCount val="4"/>
                <c:pt idx="0">
                  <c:v>0.08695652173913043</c:v>
                </c:pt>
                <c:pt idx="1">
                  <c:v>0.08695652173913043</c:v>
                </c:pt>
                <c:pt idx="2">
                  <c:v>0.782608695652174</c:v>
                </c:pt>
                <c:pt idx="3">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China</c:v>
                </c:pt>
                <c:pt idx="1">
                  <c:v>India</c:v>
                </c:pt>
              </c:strCache>
            </c:strRef>
          </c:cat>
          <c:val>
            <c:numRef>
              <c:f>Sheet1!$B$2:$B$3</c:f>
              <c:numCache>
                <c:formatCode>General</c:formatCode>
                <c:ptCount val="2"/>
                <c:pt idx="0">
                  <c:v>0.047619047619047616</c:v>
                </c:pt>
                <c:pt idx="1">
                  <c:v>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Mexico</c:v>
                </c:pt>
                <c:pt idx="1">
                  <c:v>Hawaii</c:v>
                </c:pt>
                <c:pt idx="2">
                  <c:v>Brazil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Vitamin C</c:v>
                </c:pt>
                <c:pt idx="1">
                  <c:v>Vitamin A</c:v>
                </c:pt>
              </c:strCache>
            </c:strRef>
          </c:cat>
          <c:val>
            <c:numRef>
              <c:f>Sheet1!$B$2:$B$3</c:f>
              <c:numCache>
                <c:formatCode>General</c:formatCode>
                <c:ptCount val="2"/>
                <c:pt idx="0">
                  <c:v>0.875</c:v>
                </c:pt>
                <c:pt idx="1">
                  <c:v>0.125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Better customer s...</c:v>
                </c:pt>
                <c:pt idx="1">
                  <c:v>More on-time deli...</c:v>
                </c:pt>
                <c:pt idx="2">
                  <c:v>Greeting customer...</c:v>
                </c:pt>
              </c:strCache>
            </c:strRef>
          </c:cat>
          <c:val>
            <c:numRef>
              <c:f>Sheet1!$B$2:$B$4</c:f>
              <c:numCache>
                <c:formatCode>General</c:formatCode>
                <c:ptCount val="3"/>
                <c:pt idx="0">
                  <c:v>0.2857142857142857</c:v>
                </c:pt>
                <c:pt idx="1">
                  <c:v>0.20714285714285716</c:v>
                </c:pt>
                <c:pt idx="2">
                  <c:v>0.5071428571428571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Always</c:v>
                </c:pt>
                <c:pt idx="1">
                  <c:v>Sometimes</c:v>
                </c:pt>
                <c:pt idx="2">
                  <c:v>Never</c:v>
                </c:pt>
              </c:strCache>
            </c:strRef>
          </c:cat>
          <c:val>
            <c:numRef>
              <c:f>Sheet1!$B$2:$B$4</c:f>
              <c:numCache>
                <c:formatCode>General</c:formatCode>
                <c:ptCount val="3"/>
                <c:pt idx="0">
                  <c:v>0.5720720720720721</c:v>
                </c:pt>
                <c:pt idx="1">
                  <c:v>0.32882882882882886</c:v>
                </c:pt>
                <c:pt idx="2">
                  <c:v>0.0990990990990991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Will try</c:v>
                </c:pt>
                <c:pt idx="2">
                  <c:v>No</c:v>
                </c:pt>
              </c:strCache>
            </c:strRef>
          </c:cat>
          <c:val>
            <c:numRef>
              <c:f>Sheet1!$B$2:$B$4</c:f>
              <c:numCache>
                <c:formatCode>General</c:formatCode>
                <c:ptCount val="3"/>
                <c:pt idx="0">
                  <c:v>0.8888888888888888</c:v>
                </c:pt>
                <c:pt idx="1">
                  <c:v>0.05555555555555555</c:v>
                </c:pt>
                <c:pt idx="2">
                  <c:v>0.05555555555555555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Saturday's - Betw...</c:v>
                </c:pt>
                <c:pt idx="1">
                  <c:v>Saturday's - Betw...</c:v>
                </c:pt>
                <c:pt idx="2">
                  <c:v>Sunday's - Betwee...</c:v>
                </c:pt>
                <c:pt idx="3">
                  <c:v>Sunday's- Between...</c:v>
                </c:pt>
              </c:strCache>
            </c:strRef>
          </c:cat>
          <c:val>
            <c:numRef>
              <c:f>Sheet1!$B$2:$B$5</c:f>
              <c:numCache>
                <c:formatCode>General</c:formatCode>
                <c:ptCount val="4"/>
                <c:pt idx="0">
                  <c:v>0.21052631578947367</c:v>
                </c:pt>
                <c:pt idx="1">
                  <c:v>0.21052631578947367</c:v>
                </c:pt>
                <c:pt idx="2">
                  <c:v>0.15789473684210525</c:v>
                </c:pt>
                <c:pt idx="3">
                  <c:v>0.42105263157894735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0.22641509433962265</c:v>
                </c:pt>
                <c:pt idx="1">
                  <c:v>0.19811320754716982</c:v>
                </c:pt>
                <c:pt idx="2">
                  <c:v>0.5754716981132075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Smiling improves ...</c:v>
                </c:pt>
                <c:pt idx="1">
                  <c:v>Smiling is a part...</c:v>
                </c:pt>
                <c:pt idx="2">
                  <c:v>It can help in ge...</c:v>
                </c:pt>
                <c:pt idx="3">
                  <c:v>All of above</c:v>
                </c:pt>
              </c:strCache>
            </c:strRef>
          </c:cat>
          <c:val>
            <c:numRef>
              <c:f>Sheet1!$B$2:$B$5</c:f>
              <c:numCache>
                <c:formatCode>General</c:formatCode>
                <c:ptCount val="4"/>
                <c:pt idx="0">
                  <c:v>0.042328042328042326</c:v>
                </c:pt>
                <c:pt idx="1">
                  <c:v>0.19576719576719576</c:v>
                </c:pt>
                <c:pt idx="2">
                  <c:v>0.026455026455026454</c:v>
                </c:pt>
                <c:pt idx="3">
                  <c:v>0.7354497354497355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Rasagulla</c:v>
                </c:pt>
                <c:pt idx="1">
                  <c:v>Mysore Pak</c:v>
                </c:pt>
                <c:pt idx="2">
                  <c:v>Sandesh</c:v>
                </c:pt>
              </c:strCache>
            </c:strRef>
          </c:cat>
          <c:val>
            <c:numRef>
              <c:f>Sheet1!$B$2:$B$4</c:f>
              <c:numCache>
                <c:formatCode>General</c:formatCode>
                <c:ptCount val="3"/>
                <c:pt idx="0">
                  <c:v>0.043478260869565216</c:v>
                </c:pt>
                <c:pt idx="1">
                  <c:v>0.9130434782608695</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Padma Vibhushan</c:v>
                </c:pt>
                <c:pt idx="1">
                  <c:v>Padma Bhushan</c:v>
                </c:pt>
              </c:strCache>
            </c:strRef>
          </c:cat>
          <c:val>
            <c:numRef>
              <c:f>Sheet1!$B$2:$B$3</c:f>
              <c:numCache>
                <c:formatCode>General</c:formatCode>
                <c:ptCount val="2"/>
                <c:pt idx="0">
                  <c:v>0.6470588235294118</c:v>
                </c:pt>
                <c:pt idx="1">
                  <c:v>0.35294117647058826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Masala Dosa</c:v>
                </c:pt>
                <c:pt idx="1">
                  <c:v>Samosa</c:v>
                </c:pt>
                <c:pt idx="2">
                  <c:v>Bhel Puri</c:v>
                </c:pt>
              </c:strCache>
            </c:strRef>
          </c:cat>
          <c:val>
            <c:numRef>
              <c:f>Sheet1!$B$2:$B$4</c:f>
              <c:numCache>
                <c:formatCode>General</c:formatCode>
                <c:ptCount val="3"/>
                <c:pt idx="0">
                  <c:v>0.5217391304347826</c:v>
                </c:pt>
                <c:pt idx="1">
                  <c:v>0.30434782608695654</c:v>
                </c:pt>
                <c:pt idx="2">
                  <c:v>0.17391304347826086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Jnanipath Award</c:v>
                </c:pt>
                <c:pt idx="1">
                  <c:v>Sahitya Akademi A...</c:v>
                </c:pt>
              </c:strCache>
            </c:strRef>
          </c:cat>
          <c:val>
            <c:numRef>
              <c:f>Sheet1!$B$2:$B$3</c:f>
              <c:numCache>
                <c:formatCode>General</c:formatCode>
                <c:ptCount val="2"/>
                <c:pt idx="0">
                  <c:v>0.6923076923076923</c:v>
                </c:pt>
                <c:pt idx="1">
                  <c:v>0.3076923076923077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Sahitya Akademi A...</c:v>
                </c:pt>
                <c:pt idx="1">
                  <c:v>Jnanipath Award</c:v>
                </c:pt>
              </c:strCache>
            </c:strRef>
          </c:cat>
          <c:val>
            <c:numRef>
              <c:f>Sheet1!$B$2:$B$3</c:f>
              <c:numCache>
                <c:formatCode>General</c:formatCode>
                <c:ptCount val="2"/>
                <c:pt idx="0">
                  <c:v>0.6</c:v>
                </c:pt>
                <c:pt idx="1">
                  <c:v>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Chapathi</c:v>
                </c:pt>
                <c:pt idx="1">
                  <c:v>Bisi Bele Bath</c:v>
                </c:pt>
                <c:pt idx="2">
                  <c:v>Upma</c:v>
                </c:pt>
              </c:strCache>
            </c:strRef>
          </c:cat>
          <c:val>
            <c:numRef>
              <c:f>Sheet1!$B$2:$B$4</c:f>
              <c:numCache>
                <c:formatCode>General</c:formatCode>
                <c:ptCount val="3"/>
                <c:pt idx="0">
                  <c:v>0.5</c:v>
                </c:pt>
                <c:pt idx="1">
                  <c:v>0.45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Sangeet Natak Aka...</c:v>
                </c:pt>
                <c:pt idx="1">
                  <c:v>Dadasaheb Phalke ...</c:v>
                </c:pt>
              </c:strCache>
            </c:strRef>
          </c:cat>
          <c:val>
            <c:numRef>
              <c:f>Sheet1!$B$2:$B$3</c:f>
              <c:numCache>
                <c:formatCode>General</c:formatCode>
                <c:ptCount val="2"/>
                <c:pt idx="0">
                  <c:v>0.7</c:v>
                </c:pt>
                <c:pt idx="1">
                  <c:v>0.3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Param Vir Chakra</c:v>
                </c:pt>
                <c:pt idx="1">
                  <c:v>Ashoka Chakra</c:v>
                </c:pt>
              </c:strCache>
            </c:strRef>
          </c:cat>
          <c:val>
            <c:numRef>
              <c:f>Sheet1!$B$2:$B$3</c:f>
              <c:numCache>
                <c:formatCode>General</c:formatCode>
                <c:ptCount val="2"/>
                <c:pt idx="0">
                  <c:v>0.8181818181818182</c:v>
                </c:pt>
                <c:pt idx="1">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Sometimes</c:v>
                </c:pt>
              </c:strCache>
            </c:strRef>
          </c:cat>
          <c:val>
            <c:numRef>
              <c:f>Sheet1!$B$2:$B$3</c:f>
              <c:numCache>
                <c:formatCode>General</c:formatCode>
                <c:ptCount val="2"/>
                <c:pt idx="0">
                  <c:v>0.8732394366197183</c:v>
                </c:pt>
                <c:pt idx="1">
                  <c:v>0.1267605633802817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 curry</c:v>
                </c:pt>
                <c:pt idx="1">
                  <c:v>A juice</c:v>
                </c:pt>
                <c:pt idx="2">
                  <c:v>A fruit salad</c:v>
                </c:pt>
                <c:pt idx="3">
                  <c:v>A sweet</c:v>
                </c:pt>
              </c:strCache>
            </c:strRef>
          </c:cat>
          <c:val>
            <c:numRef>
              <c:f>Sheet1!$B$2:$B$5</c:f>
              <c:numCache>
                <c:formatCode>General</c:formatCode>
                <c:ptCount val="4"/>
                <c:pt idx="0">
                  <c:v>0.3333333333333333</c:v>
                </c:pt>
                <c:pt idx="1">
                  <c:v>0.125</c:v>
                </c:pt>
                <c:pt idx="2">
                  <c:v>0.4583333333333333</c:v>
                </c:pt>
                <c:pt idx="3">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Positively</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Both money and re...</c:v>
                </c:pt>
              </c:strCache>
            </c:strRef>
          </c:cat>
          <c:val>
            <c:numRef>
              <c:f>Sheet1!$B$2:$B$3</c:f>
              <c:numCache>
                <c:formatCode>General</c:formatCode>
                <c:ptCount val="2"/>
                <c:pt idx="0">
                  <c:v>0.7692307692307693</c:v>
                </c:pt>
                <c:pt idx="1">
                  <c:v>0.23076923076923078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Puttu</c:v>
                </c:pt>
                <c:pt idx="1">
                  <c:v>Aviyal</c:v>
                </c:pt>
                <c:pt idx="2">
                  <c:v>Kolambu</c:v>
                </c:pt>
                <c:pt idx="3">
                  <c:v>Appam</c:v>
                </c:pt>
              </c:strCache>
            </c:strRef>
          </c:cat>
          <c:val>
            <c:numRef>
              <c:f>Sheet1!$B$2:$B$5</c:f>
              <c:numCache>
                <c:formatCode>General</c:formatCode>
                <c:ptCount val="4"/>
                <c:pt idx="0">
                  <c:v>0.13043478260869565</c:v>
                </c:pt>
                <c:pt idx="1">
                  <c:v>0.21739130434782608</c:v>
                </c:pt>
                <c:pt idx="2">
                  <c:v>0.5652173913043478</c:v>
                </c:pt>
                <c:pt idx="3">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Yes, it is easy a...</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To an extent yes!</c:v>
                </c:pt>
                <c:pt idx="1">
                  <c:v>I need to know mo...</c:v>
                </c:pt>
              </c:strCache>
            </c:strRef>
          </c:cat>
          <c:val>
            <c:numRef>
              <c:f>Sheet1!$B$2:$B$3</c:f>
              <c:numCache>
                <c:formatCode>General</c:formatCode>
                <c:ptCount val="2"/>
                <c:pt idx="0">
                  <c:v>0.7777777777777778</c:v>
                </c:pt>
                <c:pt idx="1">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Ladakh</c:v>
                </c:pt>
                <c:pt idx="1">
                  <c:v>Great Himalayas</c:v>
                </c:pt>
                <c:pt idx="2">
                  <c:v>Pangong</c:v>
                </c:pt>
              </c:strCache>
            </c:strRef>
          </c:cat>
          <c:val>
            <c:numRef>
              <c:f>Sheet1!$B$2:$B$4</c:f>
              <c:numCache>
                <c:formatCode>General</c:formatCode>
                <c:ptCount val="3"/>
                <c:pt idx="0">
                  <c:v>0.15384615384615385</c:v>
                </c:pt>
                <c:pt idx="1">
                  <c:v>0.7692307692307693</c:v>
                </c:pt>
                <c:pt idx="2">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It is usually eat...</c:v>
                </c:pt>
                <c:pt idx="1">
                  <c:v>It is traditional...</c:v>
                </c:pt>
                <c:pt idx="2">
                  <c:v>It usually compri...</c:v>
                </c:pt>
                <c:pt idx="3">
                  <c:v>It is always vege...</c:v>
                </c:pt>
              </c:strCache>
            </c:strRef>
          </c:cat>
          <c:val>
            <c:numRef>
              <c:f>Sheet1!$B$2:$B$5</c:f>
              <c:numCache>
                <c:formatCode>General</c:formatCode>
                <c:ptCount val="4"/>
                <c:pt idx="0">
                  <c:v>0.2916666666666667</c:v>
                </c:pt>
                <c:pt idx="1">
                  <c:v>0.16666666666666666</c:v>
                </c:pt>
                <c:pt idx="2">
                  <c:v>0.041666666666666664</c:v>
                </c:pt>
                <c:pt idx="3">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Ganga</c:v>
                </c:pt>
                <c:pt idx="1">
                  <c:v>Indus</c:v>
                </c:pt>
                <c:pt idx="2">
                  <c:v>Krishna</c:v>
                </c:pt>
              </c:strCache>
            </c:strRef>
          </c:cat>
          <c:val>
            <c:numRef>
              <c:f>Sheet1!$B$2:$B$4</c:f>
              <c:numCache>
                <c:formatCode>General</c:formatCode>
                <c:ptCount val="3"/>
                <c:pt idx="0">
                  <c:v>0.7272727272727273</c:v>
                </c:pt>
                <c:pt idx="1">
                  <c:v>0.09090909090909091</c:v>
                </c:pt>
                <c:pt idx="2">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Gangotri glacier</c:v>
                </c:pt>
                <c:pt idx="1">
                  <c:v>Lateral Glacier</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Arya</c:v>
                </c:pt>
                <c:pt idx="1">
                  <c:v>Kumar</c:v>
                </c:pt>
                <c:pt idx="2">
                  <c:v>Ali</c:v>
                </c:pt>
                <c:pt idx="3">
                  <c:v>Joe</c:v>
                </c:pt>
              </c:strCache>
            </c:strRef>
          </c:cat>
          <c:val>
            <c:numRef>
              <c:f>Sheet1!$B$2:$B$5</c:f>
              <c:numCache>
                <c:formatCode>General</c:formatCode>
                <c:ptCount val="4"/>
                <c:pt idx="0">
                  <c:v>0.18181818181818182</c:v>
                </c:pt>
                <c:pt idx="1">
                  <c:v>0.18181818181818182</c:v>
                </c:pt>
                <c:pt idx="2">
                  <c:v>0.45454545454545453</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v>
                </c:pt>
                <c:pt idx="1">
                  <c:v>C</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QB1Qkmkk8vVOM4E2HMuInW8uKyYWZyLWIHMhElms.mp4" TargetMode="External"/><Relationship Id="rId3" Type="http://schemas.openxmlformats.org/officeDocument/2006/relationships/image" Target="../media/image1.png"/><Relationship Id="rId4"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BEVKgyuyFDL6LYd3YB8zxb3ZbyKyHo8k11u8aoAo.jpg" TargetMode="External"/><Relationship Id="rId3" Type="http://schemas.openxmlformats.org/officeDocument/2006/relationships/image" Target="../media/image1.png"/><Relationship Id="rId4" Type="http://schemas.openxmlformats.org/officeDocument/2006/relationships/chart" Target="../charts/chart9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ggNAalB8Pi8H393H07vgPpOtBULYBcUgL38WZiXs.jpg" TargetMode="External"/><Relationship Id="rId3" Type="http://schemas.openxmlformats.org/officeDocument/2006/relationships/image" Target="../media/image1.png"/><Relationship Id="rId4" Type="http://schemas.openxmlformats.org/officeDocument/2006/relationships/chart" Target="../charts/chart9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2022-04-01 to 2022-06-22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South Indian breakfast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Chapathi</a:t>
                      </a:r>
                    </a:p>
                  </a:txBody>
                  <a:tcPr/>
                </a:tc>
                <a:tc>
                  <a:txBody>
                    <a:bodyPr/>
                    <a:lstStyle/>
                    <a:p>
                      <a:r>
                        <a:t>10</a:t>
                      </a:r>
                    </a:p>
                  </a:txBody>
                  <a:tcPr/>
                </a:tc>
                <a:tc>
                  <a:txBody>
                    <a:bodyPr/>
                    <a:lstStyle/>
                    <a:p>
                      <a:r>
                        <a:t>0</a:t>
                      </a:r>
                    </a:p>
                  </a:txBody>
                  <a:tcPr/>
                </a:tc>
              </a:tr>
              <a:tr h="304800">
                <a:tc>
                  <a:txBody>
                    <a:bodyPr/>
                    <a:lstStyle/>
                    <a:p>
                      <a:r>
                        <a:t>Idli</a:t>
                      </a:r>
                    </a:p>
                  </a:txBody>
                  <a:tcPr/>
                </a:tc>
                <a:tc>
                  <a:txBody>
                    <a:bodyPr/>
                    <a:lstStyle/>
                    <a:p>
                      <a:r>
                        <a:t>0</a:t>
                      </a:r>
                    </a:p>
                  </a:txBody>
                  <a:tcPr/>
                </a:tc>
                <a:tc>
                  <a:txBody>
                    <a:bodyPr/>
                    <a:lstStyle/>
                    <a:p>
                      <a:r>
                        <a:t>0</a:t>
                      </a:r>
                    </a:p>
                  </a:txBody>
                  <a:tcPr/>
                </a:tc>
              </a:tr>
              <a:tr h="304800">
                <a:tc>
                  <a:txBody>
                    <a:bodyPr/>
                    <a:lstStyle/>
                    <a:p>
                      <a:r>
                        <a:t>Bisi Bele Bath</a:t>
                      </a:r>
                    </a:p>
                  </a:txBody>
                  <a:tcPr/>
                </a:tc>
                <a:tc>
                  <a:txBody>
                    <a:bodyPr/>
                    <a:lstStyle/>
                    <a:p>
                      <a:r>
                        <a:t>9</a:t>
                      </a:r>
                    </a:p>
                  </a:txBody>
                  <a:tcPr/>
                </a:tc>
                <a:tc>
                  <a:txBody>
                    <a:bodyPr/>
                    <a:lstStyle/>
                    <a:p>
                      <a:r>
                        <a:t>0</a:t>
                      </a:r>
                    </a:p>
                  </a:txBody>
                  <a:tcPr/>
                </a:tc>
              </a:tr>
              <a:tr h="304800">
                <a:tc>
                  <a:txBody>
                    <a:bodyPr/>
                    <a:lstStyle/>
                    <a:p>
                      <a:r>
                        <a:t>Upma</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20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South Indian dish Rasayana?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A curry</a:t>
                      </a:r>
                    </a:p>
                  </a:txBody>
                  <a:tcPr/>
                </a:tc>
                <a:tc>
                  <a:txBody>
                    <a:bodyPr/>
                    <a:lstStyle/>
                    <a:p>
                      <a:r>
                        <a:t>8</a:t>
                      </a:r>
                    </a:p>
                  </a:txBody>
                  <a:tcPr/>
                </a:tc>
                <a:tc>
                  <a:txBody>
                    <a:bodyPr/>
                    <a:lstStyle/>
                    <a:p>
                      <a:r>
                        <a:t>0</a:t>
                      </a:r>
                    </a:p>
                  </a:txBody>
                  <a:tcPr/>
                </a:tc>
              </a:tr>
              <a:tr h="304800">
                <a:tc>
                  <a:txBody>
                    <a:bodyPr/>
                    <a:lstStyle/>
                    <a:p>
                      <a:r>
                        <a:t>A juice</a:t>
                      </a:r>
                    </a:p>
                  </a:txBody>
                  <a:tcPr/>
                </a:tc>
                <a:tc>
                  <a:txBody>
                    <a:bodyPr/>
                    <a:lstStyle/>
                    <a:p>
                      <a:r>
                        <a:t>3</a:t>
                      </a:r>
                    </a:p>
                  </a:txBody>
                  <a:tcPr/>
                </a:tc>
                <a:tc>
                  <a:txBody>
                    <a:bodyPr/>
                    <a:lstStyle/>
                    <a:p>
                      <a:r>
                        <a:t>0</a:t>
                      </a:r>
                    </a:p>
                  </a:txBody>
                  <a:tcPr/>
                </a:tc>
              </a:tr>
              <a:tr h="304800">
                <a:tc>
                  <a:txBody>
                    <a:bodyPr/>
                    <a:lstStyle/>
                    <a:p>
                      <a:r>
                        <a:t>A fruit salad</a:t>
                      </a:r>
                    </a:p>
                  </a:txBody>
                  <a:tcPr/>
                </a:tc>
                <a:tc>
                  <a:txBody>
                    <a:bodyPr/>
                    <a:lstStyle/>
                    <a:p>
                      <a:r>
                        <a:t>11</a:t>
                      </a:r>
                    </a:p>
                  </a:txBody>
                  <a:tcPr/>
                </a:tc>
                <a:tc>
                  <a:txBody>
                    <a:bodyPr/>
                    <a:lstStyle/>
                    <a:p>
                      <a:r>
                        <a:t>0</a:t>
                      </a:r>
                    </a:p>
                  </a:txBody>
                  <a:tcPr/>
                </a:tc>
              </a:tr>
              <a:tr h="304800">
                <a:tc>
                  <a:txBody>
                    <a:bodyPr/>
                    <a:lstStyle/>
                    <a:p>
                      <a:r>
                        <a:t>A sweet</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dish popular in the state of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Puttu</a:t>
                      </a:r>
                    </a:p>
                  </a:txBody>
                  <a:tcPr/>
                </a:tc>
                <a:tc>
                  <a:txBody>
                    <a:bodyPr/>
                    <a:lstStyle/>
                    <a:p>
                      <a:r>
                        <a:t>3</a:t>
                      </a:r>
                    </a:p>
                  </a:txBody>
                  <a:tcPr/>
                </a:tc>
                <a:tc>
                  <a:txBody>
                    <a:bodyPr/>
                    <a:lstStyle/>
                    <a:p>
                      <a:r>
                        <a:t>0</a:t>
                      </a:r>
                    </a:p>
                  </a:txBody>
                  <a:tcPr/>
                </a:tc>
              </a:tr>
              <a:tr h="304800">
                <a:tc>
                  <a:txBody>
                    <a:bodyPr/>
                    <a:lstStyle/>
                    <a:p>
                      <a:r>
                        <a:t>Aviyal</a:t>
                      </a:r>
                    </a:p>
                  </a:txBody>
                  <a:tcPr/>
                </a:tc>
                <a:tc>
                  <a:txBody>
                    <a:bodyPr/>
                    <a:lstStyle/>
                    <a:p>
                      <a:r>
                        <a:t>5</a:t>
                      </a:r>
                    </a:p>
                  </a:txBody>
                  <a:tcPr/>
                </a:tc>
                <a:tc>
                  <a:txBody>
                    <a:bodyPr/>
                    <a:lstStyle/>
                    <a:p>
                      <a:r>
                        <a:t>0</a:t>
                      </a:r>
                    </a:p>
                  </a:txBody>
                  <a:tcPr/>
                </a:tc>
              </a:tr>
              <a:tr h="304800">
                <a:tc>
                  <a:txBody>
                    <a:bodyPr/>
                    <a:lstStyle/>
                    <a:p>
                      <a:r>
                        <a:t>Kolambu</a:t>
                      </a:r>
                    </a:p>
                  </a:txBody>
                  <a:tcPr/>
                </a:tc>
                <a:tc>
                  <a:txBody>
                    <a:bodyPr/>
                    <a:lstStyle/>
                    <a:p>
                      <a:r>
                        <a:t>13</a:t>
                      </a:r>
                    </a:p>
                  </a:txBody>
                  <a:tcPr/>
                </a:tc>
                <a:tc>
                  <a:txBody>
                    <a:bodyPr/>
                    <a:lstStyle/>
                    <a:p>
                      <a:r>
                        <a:t>0</a:t>
                      </a:r>
                    </a:p>
                  </a:txBody>
                  <a:tcPr/>
                </a:tc>
              </a:tr>
              <a:tr h="304800">
                <a:tc>
                  <a:txBody>
                    <a:bodyPr/>
                    <a:lstStyle/>
                    <a:p>
                      <a:r>
                        <a:t>Appam</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statements about a traditional South Indian meal is NOT correct?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It is usually eaten without forks and spoons</a:t>
                      </a:r>
                    </a:p>
                  </a:txBody>
                  <a:tcPr/>
                </a:tc>
                <a:tc>
                  <a:txBody>
                    <a:bodyPr/>
                    <a:lstStyle/>
                    <a:p>
                      <a:r>
                        <a:t>7</a:t>
                      </a:r>
                    </a:p>
                  </a:txBody>
                  <a:tcPr/>
                </a:tc>
                <a:tc>
                  <a:txBody>
                    <a:bodyPr/>
                    <a:lstStyle/>
                    <a:p>
                      <a:r>
                        <a:t>0</a:t>
                      </a:r>
                    </a:p>
                  </a:txBody>
                  <a:tcPr/>
                </a:tc>
              </a:tr>
              <a:tr h="304800">
                <a:tc>
                  <a:txBody>
                    <a:bodyPr/>
                    <a:lstStyle/>
                    <a:p>
                      <a:r>
                        <a:t>It is traditionally served on a banana leaf</a:t>
                      </a:r>
                    </a:p>
                  </a:txBody>
                  <a:tcPr/>
                </a:tc>
                <a:tc>
                  <a:txBody>
                    <a:bodyPr/>
                    <a:lstStyle/>
                    <a:p>
                      <a:r>
                        <a:t>4</a:t>
                      </a:r>
                    </a:p>
                  </a:txBody>
                  <a:tcPr/>
                </a:tc>
                <a:tc>
                  <a:txBody>
                    <a:bodyPr/>
                    <a:lstStyle/>
                    <a:p>
                      <a:r>
                        <a:t>0</a:t>
                      </a:r>
                    </a:p>
                  </a:txBody>
                  <a:tcPr/>
                </a:tc>
              </a:tr>
              <a:tr h="304800">
                <a:tc>
                  <a:txBody>
                    <a:bodyPr/>
                    <a:lstStyle/>
                    <a:p>
                      <a:r>
                        <a:t>It usually comprises a sweet dish, rice, curry and pickles</a:t>
                      </a:r>
                    </a:p>
                  </a:txBody>
                  <a:tcPr/>
                </a:tc>
                <a:tc>
                  <a:txBody>
                    <a:bodyPr/>
                    <a:lstStyle/>
                    <a:p>
                      <a:r>
                        <a:t>1</a:t>
                      </a:r>
                    </a:p>
                  </a:txBody>
                  <a:tcPr/>
                </a:tc>
                <a:tc>
                  <a:txBody>
                    <a:bodyPr/>
                    <a:lstStyle/>
                    <a:p>
                      <a:r>
                        <a:t>0</a:t>
                      </a:r>
                    </a:p>
                  </a:txBody>
                  <a:tcPr/>
                </a:tc>
              </a:tr>
              <a:tr h="304800">
                <a:tc>
                  <a:txBody>
                    <a:bodyPr/>
                    <a:lstStyle/>
                    <a:p>
                      <a:r>
                        <a:t>It is always vegetarian</a:t>
                      </a:r>
                    </a:p>
                  </a:txBody>
                  <a:tcPr/>
                </a:tc>
                <a:tc>
                  <a:txBody>
                    <a:bodyPr/>
                    <a:lstStyle/>
                    <a:p>
                      <a:r>
                        <a:t>12</a:t>
                      </a:r>
                    </a:p>
                  </a:txBody>
                  <a:tcPr/>
                </a:tc>
                <a:tc>
                  <a:txBody>
                    <a:bodyPr/>
                    <a:lstStyle/>
                    <a:p>
                      <a:r>
                        <a:t>0</a:t>
                      </a:r>
                    </a:p>
                  </a:txBody>
                  <a:tcPr/>
                </a:tc>
              </a:tr>
              <a:tr h="304800">
                <a:tc>
                  <a:txBody>
                    <a:bodyPr/>
                    <a:lstStyle/>
                    <a:p>
                      <a:r>
                        <a:t>Total</a:t>
                      </a:r>
                    </a:p>
                  </a:txBody>
                  <a:tcPr/>
                </a:tc>
                <a:tc>
                  <a:txBody>
                    <a:bodyPr/>
                    <a:lstStyle/>
                    <a:p>
                      <a:r>
                        <a:t>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popular dishes originated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Mulligatawny soup</a:t>
                      </a:r>
                    </a:p>
                  </a:txBody>
                  <a:tcPr/>
                </a:tc>
                <a:tc>
                  <a:txBody>
                    <a:bodyPr/>
                    <a:lstStyle/>
                    <a:p>
                      <a:r>
                        <a:t>7</a:t>
                      </a:r>
                    </a:p>
                  </a:txBody>
                  <a:tcPr/>
                </a:tc>
                <a:tc>
                  <a:txBody>
                    <a:bodyPr/>
                    <a:lstStyle/>
                    <a:p>
                      <a:r>
                        <a:t>0</a:t>
                      </a:r>
                    </a:p>
                  </a:txBody>
                  <a:tcPr/>
                </a:tc>
              </a:tr>
              <a:tr h="304800">
                <a:tc>
                  <a:txBody>
                    <a:bodyPr/>
                    <a:lstStyle/>
                    <a:p>
                      <a:r>
                        <a:t>Chutney</a:t>
                      </a:r>
                    </a:p>
                  </a:txBody>
                  <a:tcPr/>
                </a:tc>
                <a:tc>
                  <a:txBody>
                    <a:bodyPr/>
                    <a:lstStyle/>
                    <a:p>
                      <a:r>
                        <a:t>14</a:t>
                      </a:r>
                    </a:p>
                  </a:txBody>
                  <a:tcPr/>
                </a:tc>
                <a:tc>
                  <a:txBody>
                    <a:bodyPr/>
                    <a:lstStyle/>
                    <a:p>
                      <a:r>
                        <a:t>0</a:t>
                      </a:r>
                    </a:p>
                  </a:txBody>
                  <a:tcPr/>
                </a:tc>
              </a:tr>
              <a:tr h="304800">
                <a:tc>
                  <a:txBody>
                    <a:bodyPr/>
                    <a:lstStyle/>
                    <a:p>
                      <a:r>
                        <a:t>Gobi Manchurian</a:t>
                      </a:r>
                    </a:p>
                  </a:txBody>
                  <a:tcPr/>
                </a:tc>
                <a:tc>
                  <a:txBody>
                    <a:bodyPr/>
                    <a:lstStyle/>
                    <a:p>
                      <a:r>
                        <a:t>0</a:t>
                      </a:r>
                    </a:p>
                  </a:txBody>
                  <a:tcPr/>
                </a:tc>
                <a:tc>
                  <a:txBody>
                    <a:bodyPr/>
                    <a:lstStyle/>
                    <a:p>
                      <a:r>
                        <a:t>0</a:t>
                      </a:r>
                    </a:p>
                  </a:txBody>
                  <a:tcPr/>
                </a:tc>
              </a:tr>
              <a:tr h="304800">
                <a:tc>
                  <a:txBody>
                    <a:bodyPr/>
                    <a:lstStyle/>
                    <a:p>
                      <a:r>
                        <a:t>Tandoori roti</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oil is used for cooking in Kerala?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Olive Oil</a:t>
                      </a:r>
                    </a:p>
                  </a:txBody>
                  <a:tcPr/>
                </a:tc>
                <a:tc>
                  <a:txBody>
                    <a:bodyPr/>
                    <a:lstStyle/>
                    <a:p>
                      <a:r>
                        <a:t>0</a:t>
                      </a:r>
                    </a:p>
                  </a:txBody>
                  <a:tcPr/>
                </a:tc>
                <a:tc>
                  <a:txBody>
                    <a:bodyPr/>
                    <a:lstStyle/>
                    <a:p>
                      <a:r>
                        <a:t>0</a:t>
                      </a:r>
                    </a:p>
                  </a:txBody>
                  <a:tcPr/>
                </a:tc>
              </a:tr>
              <a:tr h="304800">
                <a:tc>
                  <a:txBody>
                    <a:bodyPr/>
                    <a:lstStyle/>
                    <a:p>
                      <a:r>
                        <a:t>Kapasiya Oil</a:t>
                      </a:r>
                    </a:p>
                  </a:txBody>
                  <a:tcPr/>
                </a:tc>
                <a:tc>
                  <a:txBody>
                    <a:bodyPr/>
                    <a:lstStyle/>
                    <a:p>
                      <a:r>
                        <a:t>0</a:t>
                      </a:r>
                    </a:p>
                  </a:txBody>
                  <a:tcPr/>
                </a:tc>
                <a:tc>
                  <a:txBody>
                    <a:bodyPr/>
                    <a:lstStyle/>
                    <a:p>
                      <a:r>
                        <a:t>0</a:t>
                      </a:r>
                    </a:p>
                  </a:txBody>
                  <a:tcPr/>
                </a:tc>
              </a:tr>
              <a:tr h="304800">
                <a:tc>
                  <a:txBody>
                    <a:bodyPr/>
                    <a:lstStyle/>
                    <a:p>
                      <a:r>
                        <a:t>Sunflower Oil</a:t>
                      </a:r>
                    </a:p>
                  </a:txBody>
                  <a:tcPr/>
                </a:tc>
                <a:tc>
                  <a:txBody>
                    <a:bodyPr/>
                    <a:lstStyle/>
                    <a:p>
                      <a:r>
                        <a:t>0</a:t>
                      </a:r>
                    </a:p>
                  </a:txBody>
                  <a:tcPr/>
                </a:tc>
                <a:tc>
                  <a:txBody>
                    <a:bodyPr/>
                    <a:lstStyle/>
                    <a:p>
                      <a:r>
                        <a:t>0</a:t>
                      </a:r>
                    </a:p>
                  </a:txBody>
                  <a:tcPr/>
                </a:tc>
              </a:tr>
              <a:tr h="304800">
                <a:tc>
                  <a:txBody>
                    <a:bodyPr/>
                    <a:lstStyle/>
                    <a:p>
                      <a:r>
                        <a:t>Coconut oil</a:t>
                      </a:r>
                    </a:p>
                  </a:txBody>
                  <a:tcPr/>
                </a:tc>
                <a:tc>
                  <a:txBody>
                    <a:bodyPr/>
                    <a:lstStyle/>
                    <a:p>
                      <a:r>
                        <a:t>23</a:t>
                      </a:r>
                    </a:p>
                  </a:txBody>
                  <a:tcPr/>
                </a:tc>
                <a:tc>
                  <a:txBody>
                    <a:bodyPr/>
                    <a:lstStyle/>
                    <a:p>
                      <a:r>
                        <a:t>0</a:t>
                      </a:r>
                    </a:p>
                  </a:txBody>
                  <a:tcPr/>
                </a:tc>
              </a:tr>
              <a:tr h="30480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Though ‘Sambar’ is popular across South India, which state is most famous for ‘Sambar’?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Gujarat</a:t>
                      </a:r>
                    </a:p>
                  </a:txBody>
                  <a:tcPr/>
                </a:tc>
                <a:tc>
                  <a:txBody>
                    <a:bodyPr/>
                    <a:lstStyle/>
                    <a:p>
                      <a:r>
                        <a:t>0</a:t>
                      </a:r>
                    </a:p>
                  </a:txBody>
                  <a:tcPr/>
                </a:tc>
                <a:tc>
                  <a:txBody>
                    <a:bodyPr/>
                    <a:lstStyle/>
                    <a:p>
                      <a:r>
                        <a:t>0</a:t>
                      </a:r>
                    </a:p>
                  </a:txBody>
                  <a:tcPr/>
                </a:tc>
              </a:tr>
              <a:tr h="304800">
                <a:tc>
                  <a:txBody>
                    <a:bodyPr/>
                    <a:lstStyle/>
                    <a:p>
                      <a:r>
                        <a:t>Tamil Nadu</a:t>
                      </a:r>
                    </a:p>
                  </a:txBody>
                  <a:tcPr/>
                </a:tc>
                <a:tc>
                  <a:txBody>
                    <a:bodyPr/>
                    <a:lstStyle/>
                    <a:p>
                      <a:r>
                        <a:t>19</a:t>
                      </a:r>
                    </a:p>
                  </a:txBody>
                  <a:tcPr/>
                </a:tc>
                <a:tc>
                  <a:txBody>
                    <a:bodyPr/>
                    <a:lstStyle/>
                    <a:p>
                      <a:r>
                        <a:t>0</a:t>
                      </a:r>
                    </a:p>
                  </a:txBody>
                  <a:tcPr/>
                </a:tc>
              </a:tr>
              <a:tr h="304800">
                <a:tc>
                  <a:txBody>
                    <a:bodyPr/>
                    <a:lstStyle/>
                    <a:p>
                      <a:r>
                        <a:t>Andhra Pradesh</a:t>
                      </a:r>
                    </a:p>
                  </a:txBody>
                  <a:tcPr/>
                </a:tc>
                <a:tc>
                  <a:txBody>
                    <a:bodyPr/>
                    <a:lstStyle/>
                    <a:p>
                      <a:r>
                        <a:t>2</a:t>
                      </a:r>
                    </a:p>
                  </a:txBody>
                  <a:tcPr/>
                </a:tc>
                <a:tc>
                  <a:txBody>
                    <a:bodyPr/>
                    <a:lstStyle/>
                    <a:p>
                      <a:r>
                        <a:t>0</a:t>
                      </a:r>
                    </a:p>
                  </a:txBody>
                  <a:tcPr/>
                </a:tc>
              </a:tr>
              <a:tr h="304800">
                <a:tc>
                  <a:txBody>
                    <a:bodyPr/>
                    <a:lstStyle/>
                    <a:p>
                      <a:r>
                        <a:t>Kerala</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21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do you relate to this statement? “I stay calm under pressure”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14</a:t>
                      </a:r>
                    </a:p>
                  </a:txBody>
                  <a:tcPr/>
                </a:tc>
                <a:tc>
                  <a:txBody>
                    <a:bodyPr/>
                    <a:lstStyle/>
                    <a:p>
                      <a:r>
                        <a:t>0</a:t>
                      </a:r>
                    </a:p>
                  </a:txBody>
                  <a:tcPr/>
                </a:tc>
              </a:tr>
              <a:tr h="365760">
                <a:tc>
                  <a:txBody>
                    <a:bodyPr/>
                    <a:lstStyle/>
                    <a:p>
                      <a:r>
                        <a:t>Somewhat Agree</a:t>
                      </a:r>
                    </a:p>
                  </a:txBody>
                  <a:tcPr/>
                </a:tc>
                <a:tc>
                  <a:txBody>
                    <a:bodyPr/>
                    <a:lstStyle/>
                    <a:p>
                      <a:r>
                        <a:t>7</a:t>
                      </a:r>
                    </a:p>
                  </a:txBody>
                  <a:tcPr/>
                </a:tc>
                <a:tc>
                  <a:txBody>
                    <a:bodyPr/>
                    <a:lstStyle/>
                    <a:p>
                      <a:r>
                        <a:t>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21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Anger is easy, empathy takes patience. How do you relate to this statement? “I tend to lose temper at least once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4</a:t>
                      </a:r>
                    </a:p>
                  </a:txBody>
                  <a:tcPr/>
                </a:tc>
                <a:tc>
                  <a:txBody>
                    <a:bodyPr/>
                    <a:lstStyle/>
                    <a:p>
                      <a:r>
                        <a:t>0</a:t>
                      </a:r>
                    </a:p>
                  </a:txBody>
                  <a:tcPr/>
                </a:tc>
              </a:tr>
              <a:tr h="365760">
                <a:tc>
                  <a:txBody>
                    <a:bodyPr/>
                    <a:lstStyle/>
                    <a:p>
                      <a:r>
                        <a:t>Somewhat agree</a:t>
                      </a:r>
                    </a:p>
                  </a:txBody>
                  <a:tcPr/>
                </a:tc>
                <a:tc>
                  <a:txBody>
                    <a:bodyPr/>
                    <a:lstStyle/>
                    <a:p>
                      <a:r>
                        <a:t>9</a:t>
                      </a:r>
                    </a:p>
                  </a:txBody>
                  <a:tcPr/>
                </a:tc>
                <a:tc>
                  <a:txBody>
                    <a:bodyPr/>
                    <a:lstStyle/>
                    <a:p>
                      <a:r>
                        <a:t>0</a:t>
                      </a:r>
                    </a:p>
                  </a:txBody>
                  <a:tcPr/>
                </a:tc>
              </a:tr>
              <a:tr h="365760">
                <a:tc>
                  <a:txBody>
                    <a:bodyPr/>
                    <a:lstStyle/>
                    <a:p>
                      <a:r>
                        <a:t>Disagree</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22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 I want more clarity</a:t>
                      </a:r>
                    </a:p>
                  </a:txBody>
                  <a:tcPr/>
                </a:tc>
                <a:tc>
                  <a:txBody>
                    <a:bodyPr/>
                    <a:lstStyle/>
                    <a:p>
                      <a:r>
                        <a:t>9</a:t>
                      </a:r>
                    </a:p>
                  </a:txBody>
                  <a:tcPr/>
                </a:tc>
                <a:tc>
                  <a:txBody>
                    <a:bodyPr/>
                    <a:lstStyle/>
                    <a:p>
                      <a:r>
                        <a:t>0</a:t>
                      </a:r>
                    </a:p>
                  </a:txBody>
                  <a:tcPr/>
                </a:tc>
              </a:tr>
              <a:tr h="457200">
                <a:tc>
                  <a:txBody>
                    <a:bodyPr/>
                    <a:lstStyle/>
                    <a:p>
                      <a:r>
                        <a:t>No, I understood</a:t>
                      </a:r>
                    </a:p>
                  </a:txBody>
                  <a:tcPr/>
                </a:tc>
                <a:tc>
                  <a:txBody>
                    <a:bodyPr/>
                    <a:lstStyle/>
                    <a:p>
                      <a:r>
                        <a:t>14</a:t>
                      </a:r>
                    </a:p>
                  </a:txBody>
                  <a:tcPr/>
                </a:tc>
                <a:tc>
                  <a:txBody>
                    <a:bodyPr/>
                    <a:lstStyle/>
                    <a:p>
                      <a:r>
                        <a:t>1</a:t>
                      </a:r>
                    </a:p>
                  </a:txBody>
                  <a:tcPr/>
                </a:tc>
              </a:tr>
              <a:tr h="457200">
                <a:tc>
                  <a:txBody>
                    <a:bodyPr/>
                    <a:lstStyle/>
                    <a:p>
                      <a:r>
                        <a:t>Total</a:t>
                      </a:r>
                    </a:p>
                  </a:txBody>
                  <a:tcPr/>
                </a:tc>
                <a:tc>
                  <a:txBody>
                    <a:bodyPr/>
                    <a:lstStyle/>
                    <a:p>
                      <a:r>
                        <a:t>23</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Download Status</a:t>
            </a:r>
          </a:p>
        </p:txBody>
      </p:sp>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"Appreciation is a key motivator for me to perform better"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18</a:t>
                      </a:r>
                    </a:p>
                  </a:txBody>
                  <a:tcPr/>
                </a:tc>
                <a:tc>
                  <a:txBody>
                    <a:bodyPr/>
                    <a:lstStyle/>
                    <a:p>
                      <a:r>
                        <a:t>1</a:t>
                      </a:r>
                    </a:p>
                  </a:txBody>
                  <a:tcPr/>
                </a:tc>
              </a:tr>
              <a:tr h="365760">
                <a:tc>
                  <a:txBody>
                    <a:bodyPr/>
                    <a:lstStyle/>
                    <a:p>
                      <a:r>
                        <a:t>Somewhat agree</a:t>
                      </a:r>
                    </a:p>
                  </a:txBody>
                  <a:tcPr/>
                </a:tc>
                <a:tc>
                  <a:txBody>
                    <a:bodyPr/>
                    <a:lstStyle/>
                    <a:p>
                      <a:r>
                        <a:t>4</a:t>
                      </a:r>
                    </a:p>
                  </a:txBody>
                  <a:tcPr/>
                </a:tc>
                <a:tc>
                  <a:txBody>
                    <a:bodyPr/>
                    <a:lstStyle/>
                    <a:p>
                      <a:r>
                        <a:t>0</a:t>
                      </a:r>
                    </a:p>
                  </a:txBody>
                  <a:tcPr/>
                </a:tc>
              </a:tr>
              <a:tr h="365760">
                <a:tc>
                  <a:txBody>
                    <a:bodyPr/>
                    <a:lstStyle/>
                    <a:p>
                      <a:r>
                        <a:t>Disagree</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23</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"I find it hard to appreciate people even though I silently admire them for their skills/behaviour/attitude"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8</a:t>
                      </a:r>
                    </a:p>
                  </a:txBody>
                  <a:tcPr/>
                </a:tc>
                <a:tc>
                  <a:txBody>
                    <a:bodyPr/>
                    <a:lstStyle/>
                    <a:p>
                      <a:r>
                        <a:t>0</a:t>
                      </a:r>
                    </a:p>
                  </a:txBody>
                  <a:tcPr/>
                </a:tc>
              </a:tr>
              <a:tr h="365760">
                <a:tc>
                  <a:txBody>
                    <a:bodyPr/>
                    <a:lstStyle/>
                    <a:p>
                      <a:r>
                        <a:t>Somewhat agree</a:t>
                      </a:r>
                    </a:p>
                  </a:txBody>
                  <a:tcPr/>
                </a:tc>
                <a:tc>
                  <a:txBody>
                    <a:bodyPr/>
                    <a:lstStyle/>
                    <a:p>
                      <a:r>
                        <a:t>4</a:t>
                      </a:r>
                    </a:p>
                  </a:txBody>
                  <a:tcPr/>
                </a:tc>
                <a:tc>
                  <a:txBody>
                    <a:bodyPr/>
                    <a:lstStyle/>
                    <a:p>
                      <a:r>
                        <a:t>0</a:t>
                      </a:r>
                    </a:p>
                  </a:txBody>
                  <a:tcPr/>
                </a:tc>
              </a:tr>
              <a:tr h="365760">
                <a:tc>
                  <a:txBody>
                    <a:bodyPr/>
                    <a:lstStyle/>
                    <a:p>
                      <a:r>
                        <a:t>Disagree</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21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kind of problems do you face every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Waiting time at restaurant</a:t>
                      </a:r>
                    </a:p>
                  </a:txBody>
                  <a:tcPr/>
                </a:tc>
                <a:tc>
                  <a:txBody>
                    <a:bodyPr/>
                    <a:lstStyle/>
                    <a:p>
                      <a:r>
                        <a:t>132</a:t>
                      </a:r>
                    </a:p>
                  </a:txBody>
                  <a:tcPr/>
                </a:tc>
                <a:tc>
                  <a:txBody>
                    <a:bodyPr/>
                    <a:lstStyle/>
                    <a:p>
                      <a:r>
                        <a:t>0</a:t>
                      </a:r>
                    </a:p>
                  </a:txBody>
                  <a:tcPr/>
                </a:tc>
              </a:tr>
              <a:tr h="261257">
                <a:tc>
                  <a:txBody>
                    <a:bodyPr/>
                    <a:lstStyle/>
                    <a:p>
                      <a:r>
                        <a:t>Wrong customer address</a:t>
                      </a:r>
                    </a:p>
                  </a:txBody>
                  <a:tcPr/>
                </a:tc>
                <a:tc>
                  <a:txBody>
                    <a:bodyPr/>
                    <a:lstStyle/>
                    <a:p>
                      <a:r>
                        <a:t>12</a:t>
                      </a:r>
                    </a:p>
                  </a:txBody>
                  <a:tcPr/>
                </a:tc>
                <a:tc>
                  <a:txBody>
                    <a:bodyPr/>
                    <a:lstStyle/>
                    <a:p>
                      <a:r>
                        <a:t>0</a:t>
                      </a:r>
                    </a:p>
                  </a:txBody>
                  <a:tcPr/>
                </a:tc>
              </a:tr>
              <a:tr h="261257">
                <a:tc>
                  <a:txBody>
                    <a:bodyPr/>
                    <a:lstStyle/>
                    <a:p>
                      <a:r>
                        <a:t>Long delivery distance</a:t>
                      </a:r>
                    </a:p>
                  </a:txBody>
                  <a:tcPr/>
                </a:tc>
                <a:tc>
                  <a:txBody>
                    <a:bodyPr/>
                    <a:lstStyle/>
                    <a:p>
                      <a:r>
                        <a:t>17</a:t>
                      </a:r>
                    </a:p>
                  </a:txBody>
                  <a:tcPr/>
                </a:tc>
                <a:tc>
                  <a:txBody>
                    <a:bodyPr/>
                    <a:lstStyle/>
                    <a:p>
                      <a:r>
                        <a:t>0</a:t>
                      </a:r>
                    </a:p>
                  </a:txBody>
                  <a:tcPr/>
                </a:tc>
              </a:tr>
              <a:tr h="261257">
                <a:tc>
                  <a:txBody>
                    <a:bodyPr/>
                    <a:lstStyle/>
                    <a:p>
                      <a:r>
                        <a:t>Angry Customer</a:t>
                      </a:r>
                    </a:p>
                  </a:txBody>
                  <a:tcPr/>
                </a:tc>
                <a:tc>
                  <a:txBody>
                    <a:bodyPr/>
                    <a:lstStyle/>
                    <a:p>
                      <a:r>
                        <a:t>3</a:t>
                      </a:r>
                    </a:p>
                  </a:txBody>
                  <a:tcPr/>
                </a:tc>
                <a:tc>
                  <a:txBody>
                    <a:bodyPr/>
                    <a:lstStyle/>
                    <a:p>
                      <a:r>
                        <a:t>0</a:t>
                      </a:r>
                    </a:p>
                  </a:txBody>
                  <a:tcPr/>
                </a:tc>
              </a:tr>
              <a:tr h="261257">
                <a:tc>
                  <a:txBody>
                    <a:bodyPr/>
                    <a:lstStyle/>
                    <a:p>
                      <a:r>
                        <a:t>None</a:t>
                      </a:r>
                    </a:p>
                  </a:txBody>
                  <a:tcPr/>
                </a:tc>
                <a:tc>
                  <a:txBody>
                    <a:bodyPr/>
                    <a:lstStyle/>
                    <a:p>
                      <a:r>
                        <a:t>20</a:t>
                      </a:r>
                    </a:p>
                  </a:txBody>
                  <a:tcPr/>
                </a:tc>
                <a:tc>
                  <a:txBody>
                    <a:bodyPr/>
                    <a:lstStyle/>
                    <a:p>
                      <a:r>
                        <a:t>0</a:t>
                      </a:r>
                    </a:p>
                  </a:txBody>
                  <a:tcPr/>
                </a:tc>
              </a:tr>
              <a:tr h="261258">
                <a:tc>
                  <a:txBody>
                    <a:bodyPr/>
                    <a:lstStyle/>
                    <a:p>
                      <a:r>
                        <a:t>Total</a:t>
                      </a:r>
                    </a:p>
                  </a:txBody>
                  <a:tcPr/>
                </a:tc>
                <a:tc>
                  <a:txBody>
                    <a:bodyPr/>
                    <a:lstStyle/>
                    <a:p>
                      <a:r>
                        <a:t>184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6576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vegetable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Ladyfinger</a:t>
                      </a:r>
                    </a:p>
                  </a:txBody>
                  <a:tcPr/>
                </a:tc>
                <a:tc>
                  <a:txBody>
                    <a:bodyPr/>
                    <a:lstStyle/>
                    <a:p>
                      <a:r>
                        <a:t>3</a:t>
                      </a:r>
                    </a:p>
                  </a:txBody>
                  <a:tcPr/>
                </a:tc>
                <a:tc>
                  <a:txBody>
                    <a:bodyPr/>
                    <a:lstStyle/>
                    <a:p>
                      <a:r>
                        <a:t>0</a:t>
                      </a:r>
                    </a:p>
                  </a:txBody>
                  <a:tcPr/>
                </a:tc>
              </a:tr>
              <a:tr h="365760">
                <a:tc>
                  <a:txBody>
                    <a:bodyPr/>
                    <a:lstStyle/>
                    <a:p>
                      <a:r>
                        <a:t>Brinjal</a:t>
                      </a:r>
                    </a:p>
                  </a:txBody>
                  <a:tcPr/>
                </a:tc>
                <a:tc>
                  <a:txBody>
                    <a:bodyPr/>
                    <a:lstStyle/>
                    <a:p>
                      <a:r>
                        <a:t>5</a:t>
                      </a:r>
                    </a:p>
                  </a:txBody>
                  <a:tcPr/>
                </a:tc>
                <a:tc>
                  <a:txBody>
                    <a:bodyPr/>
                    <a:lstStyle/>
                    <a:p>
                      <a:r>
                        <a:t>0</a:t>
                      </a:r>
                    </a:p>
                  </a:txBody>
                  <a:tcPr/>
                </a:tc>
              </a:tr>
              <a:tr h="365760">
                <a:tc>
                  <a:txBody>
                    <a:bodyPr/>
                    <a:lstStyle/>
                    <a:p>
                      <a:r>
                        <a:t>Pumpkin</a:t>
                      </a:r>
                    </a:p>
                  </a:txBody>
                  <a:tcPr/>
                </a:tc>
                <a:tc>
                  <a:txBody>
                    <a:bodyPr/>
                    <a:lstStyle/>
                    <a:p>
                      <a:r>
                        <a:t>11</a:t>
                      </a:r>
                    </a:p>
                  </a:txBody>
                  <a:tcPr/>
                </a:tc>
                <a:tc>
                  <a:txBody>
                    <a:bodyPr/>
                    <a:lstStyle/>
                    <a:p>
                      <a:r>
                        <a:t>0</a:t>
                      </a:r>
                    </a:p>
                  </a:txBody>
                  <a:tcPr/>
                </a:tc>
              </a:tr>
              <a:tr h="365760">
                <a:tc>
                  <a:txBody>
                    <a:bodyPr/>
                    <a:lstStyle/>
                    <a:p>
                      <a:r>
                        <a:t>Total</a:t>
                      </a:r>
                    </a:p>
                  </a:txBody>
                  <a:tcPr/>
                </a:tc>
                <a:tc>
                  <a:txBody>
                    <a:bodyPr/>
                    <a:lstStyle/>
                    <a:p>
                      <a:r>
                        <a:t>19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the Caesar salad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Canada</a:t>
                      </a:r>
                    </a:p>
                  </a:txBody>
                  <a:tcPr/>
                </a:tc>
                <a:tc>
                  <a:txBody>
                    <a:bodyPr/>
                    <a:lstStyle/>
                    <a:p>
                      <a:r>
                        <a:t>3</a:t>
                      </a:r>
                    </a:p>
                  </a:txBody>
                  <a:tcPr/>
                </a:tc>
                <a:tc>
                  <a:txBody>
                    <a:bodyPr/>
                    <a:lstStyle/>
                    <a:p>
                      <a:r>
                        <a:t>0</a:t>
                      </a:r>
                    </a:p>
                  </a:txBody>
                  <a:tcPr/>
                </a:tc>
              </a:tr>
              <a:tr h="365760">
                <a:tc>
                  <a:txBody>
                    <a:bodyPr/>
                    <a:lstStyle/>
                    <a:p>
                      <a:r>
                        <a:t>Italy</a:t>
                      </a:r>
                    </a:p>
                  </a:txBody>
                  <a:tcPr/>
                </a:tc>
                <a:tc>
                  <a:txBody>
                    <a:bodyPr/>
                    <a:lstStyle/>
                    <a:p>
                      <a:r>
                        <a:t>5</a:t>
                      </a:r>
                    </a:p>
                  </a:txBody>
                  <a:tcPr/>
                </a:tc>
                <a:tc>
                  <a:txBody>
                    <a:bodyPr/>
                    <a:lstStyle/>
                    <a:p>
                      <a:r>
                        <a:t>0</a:t>
                      </a:r>
                    </a:p>
                  </a:txBody>
                  <a:tcPr/>
                </a:tc>
              </a:tr>
              <a:tr h="365760">
                <a:tc>
                  <a:txBody>
                    <a:bodyPr/>
                    <a:lstStyle/>
                    <a:p>
                      <a:r>
                        <a:t>Mexico</a:t>
                      </a:r>
                    </a:p>
                  </a:txBody>
                  <a:tcPr/>
                </a:tc>
                <a:tc>
                  <a:txBody>
                    <a:bodyPr/>
                    <a:lstStyle/>
                    <a:p>
                      <a:r>
                        <a:t>15</a:t>
                      </a:r>
                    </a:p>
                  </a:txBody>
                  <a:tcPr/>
                </a:tc>
                <a:tc>
                  <a:txBody>
                    <a:bodyPr/>
                    <a:lstStyle/>
                    <a:p>
                      <a:r>
                        <a:t>0</a:t>
                      </a:r>
                    </a:p>
                  </a:txBody>
                  <a:tcPr/>
                </a:tc>
              </a:tr>
              <a:tr h="36576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food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Khichdi</a:t>
                      </a:r>
                    </a:p>
                  </a:txBody>
                  <a:tcPr/>
                </a:tc>
                <a:tc>
                  <a:txBody>
                    <a:bodyPr/>
                    <a:lstStyle/>
                    <a:p>
                      <a:r>
                        <a:t>14</a:t>
                      </a:r>
                    </a:p>
                  </a:txBody>
                  <a:tcPr/>
                </a:tc>
                <a:tc>
                  <a:txBody>
                    <a:bodyPr/>
                    <a:lstStyle/>
                    <a:p>
                      <a:r>
                        <a:t>0</a:t>
                      </a:r>
                    </a:p>
                  </a:txBody>
                  <a:tcPr/>
                </a:tc>
              </a:tr>
              <a:tr h="365760">
                <a:tc>
                  <a:txBody>
                    <a:bodyPr/>
                    <a:lstStyle/>
                    <a:p>
                      <a:r>
                        <a:t>Roti</a:t>
                      </a:r>
                    </a:p>
                  </a:txBody>
                  <a:tcPr/>
                </a:tc>
                <a:tc>
                  <a:txBody>
                    <a:bodyPr/>
                    <a:lstStyle/>
                    <a:p>
                      <a:r>
                        <a:t>3</a:t>
                      </a:r>
                    </a:p>
                  </a:txBody>
                  <a:tcPr/>
                </a:tc>
                <a:tc>
                  <a:txBody>
                    <a:bodyPr/>
                    <a:lstStyle/>
                    <a:p>
                      <a:r>
                        <a:t>0</a:t>
                      </a:r>
                    </a:p>
                  </a:txBody>
                  <a:tcPr/>
                </a:tc>
              </a:tr>
              <a:tr h="365760">
                <a:tc>
                  <a:txBody>
                    <a:bodyPr/>
                    <a:lstStyle/>
                    <a:p>
                      <a:r>
                        <a:t>Dal</a:t>
                      </a:r>
                    </a:p>
                  </a:txBody>
                  <a:tcPr/>
                </a:tc>
                <a:tc>
                  <a:txBody>
                    <a:bodyPr/>
                    <a:lstStyle/>
                    <a:p>
                      <a:r>
                        <a:t>6</a:t>
                      </a:r>
                    </a:p>
                  </a:txBody>
                  <a:tcPr/>
                </a:tc>
                <a:tc>
                  <a:txBody>
                    <a:bodyPr/>
                    <a:lstStyle/>
                    <a:p>
                      <a:r>
                        <a:t>0</a:t>
                      </a:r>
                    </a:p>
                  </a:txBody>
                  <a:tcPr/>
                </a:tc>
              </a:tr>
              <a:tr h="36576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coffee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Canada</a:t>
                      </a:r>
                    </a:p>
                  </a:txBody>
                  <a:tcPr/>
                </a:tc>
                <a:tc>
                  <a:txBody>
                    <a:bodyPr/>
                    <a:lstStyle/>
                    <a:p>
                      <a:r>
                        <a:t>1</a:t>
                      </a:r>
                    </a:p>
                  </a:txBody>
                  <a:tcPr/>
                </a:tc>
                <a:tc>
                  <a:txBody>
                    <a:bodyPr/>
                    <a:lstStyle/>
                    <a:p>
                      <a:r>
                        <a:t>0</a:t>
                      </a:r>
                    </a:p>
                  </a:txBody>
                  <a:tcPr/>
                </a:tc>
              </a:tr>
              <a:tr h="365760">
                <a:tc>
                  <a:txBody>
                    <a:bodyPr/>
                    <a:lstStyle/>
                    <a:p>
                      <a:r>
                        <a:t>Italy</a:t>
                      </a:r>
                    </a:p>
                  </a:txBody>
                  <a:tcPr/>
                </a:tc>
                <a:tc>
                  <a:txBody>
                    <a:bodyPr/>
                    <a:lstStyle/>
                    <a:p>
                      <a:r>
                        <a:t>3</a:t>
                      </a:r>
                    </a:p>
                  </a:txBody>
                  <a:tcPr/>
                </a:tc>
                <a:tc>
                  <a:txBody>
                    <a:bodyPr/>
                    <a:lstStyle/>
                    <a:p>
                      <a:r>
                        <a:t>0</a:t>
                      </a:r>
                    </a:p>
                  </a:txBody>
                  <a:tcPr/>
                </a:tc>
              </a:tr>
              <a:tr h="365760">
                <a:tc>
                  <a:txBody>
                    <a:bodyPr/>
                    <a:lstStyle/>
                    <a:p>
                      <a:r>
                        <a:t>Ethiopia</a:t>
                      </a:r>
                    </a:p>
                  </a:txBody>
                  <a:tcPr/>
                </a:tc>
                <a:tc>
                  <a:txBody>
                    <a:bodyPr/>
                    <a:lstStyle/>
                    <a:p>
                      <a:r>
                        <a:t>19</a:t>
                      </a:r>
                    </a:p>
                  </a:txBody>
                  <a:tcPr/>
                </a:tc>
                <a:tc>
                  <a:txBody>
                    <a:bodyPr/>
                    <a:lstStyle/>
                    <a:p>
                      <a:r>
                        <a:t>0</a:t>
                      </a:r>
                    </a:p>
                  </a:txBody>
                  <a:tcPr/>
                </a:tc>
              </a:tr>
              <a:tr h="36576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largest producer of wheat?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Uttar Pradesh</a:t>
                      </a:r>
                    </a:p>
                  </a:txBody>
                  <a:tcPr/>
                </a:tc>
                <a:tc>
                  <a:txBody>
                    <a:bodyPr/>
                    <a:lstStyle/>
                    <a:p>
                      <a:r>
                        <a:t>20</a:t>
                      </a:r>
                    </a:p>
                  </a:txBody>
                  <a:tcPr/>
                </a:tc>
                <a:tc>
                  <a:txBody>
                    <a:bodyPr/>
                    <a:lstStyle/>
                    <a:p>
                      <a:r>
                        <a:t>0</a:t>
                      </a:r>
                    </a:p>
                  </a:txBody>
                  <a:tcPr/>
                </a:tc>
              </a:tr>
              <a:tr h="365760">
                <a:tc>
                  <a:txBody>
                    <a:bodyPr/>
                    <a:lstStyle/>
                    <a:p>
                      <a:r>
                        <a:t>Rajasthan</a:t>
                      </a:r>
                    </a:p>
                  </a:txBody>
                  <a:tcPr/>
                </a:tc>
                <a:tc>
                  <a:txBody>
                    <a:bodyPr/>
                    <a:lstStyle/>
                    <a:p>
                      <a:r>
                        <a:t>2</a:t>
                      </a:r>
                    </a:p>
                  </a:txBody>
                  <a:tcPr/>
                </a:tc>
                <a:tc>
                  <a:txBody>
                    <a:bodyPr/>
                    <a:lstStyle/>
                    <a:p>
                      <a:r>
                        <a:t>0</a:t>
                      </a:r>
                    </a:p>
                  </a:txBody>
                  <a:tcPr/>
                </a:tc>
              </a:tr>
              <a:tr h="365760">
                <a:tc>
                  <a:txBody>
                    <a:bodyPr/>
                    <a:lstStyle/>
                    <a:p>
                      <a:r>
                        <a:t>Assam</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did rice originally come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India</a:t>
                      </a:r>
                    </a:p>
                  </a:txBody>
                  <a:tcPr/>
                </a:tc>
                <a:tc>
                  <a:txBody>
                    <a:bodyPr/>
                    <a:lstStyle/>
                    <a:p>
                      <a:r>
                        <a:t>5</a:t>
                      </a:r>
                    </a:p>
                  </a:txBody>
                  <a:tcPr/>
                </a:tc>
                <a:tc>
                  <a:txBody>
                    <a:bodyPr/>
                    <a:lstStyle/>
                    <a:p>
                      <a:r>
                        <a:t>0</a:t>
                      </a:r>
                    </a:p>
                  </a:txBody>
                  <a:tcPr/>
                </a:tc>
              </a:tr>
              <a:tr h="365760">
                <a:tc>
                  <a:txBody>
                    <a:bodyPr/>
                    <a:lstStyle/>
                    <a:p>
                      <a:r>
                        <a:t>Italy</a:t>
                      </a:r>
                    </a:p>
                  </a:txBody>
                  <a:tcPr/>
                </a:tc>
                <a:tc>
                  <a:txBody>
                    <a:bodyPr/>
                    <a:lstStyle/>
                    <a:p>
                      <a:r>
                        <a:t>3</a:t>
                      </a:r>
                    </a:p>
                  </a:txBody>
                  <a:tcPr/>
                </a:tc>
                <a:tc>
                  <a:txBody>
                    <a:bodyPr/>
                    <a:lstStyle/>
                    <a:p>
                      <a:r>
                        <a:t>0</a:t>
                      </a:r>
                    </a:p>
                  </a:txBody>
                  <a:tcPr/>
                </a:tc>
              </a:tr>
              <a:tr h="365760">
                <a:tc>
                  <a:txBody>
                    <a:bodyPr/>
                    <a:lstStyle/>
                    <a:p>
                      <a:r>
                        <a:t>China</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21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are bananas originally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Europe</a:t>
                      </a:r>
                    </a:p>
                  </a:txBody>
                  <a:tcPr/>
                </a:tc>
                <a:tc>
                  <a:txBody>
                    <a:bodyPr/>
                    <a:lstStyle/>
                    <a:p>
                      <a:r>
                        <a:t>0</a:t>
                      </a:r>
                    </a:p>
                  </a:txBody>
                  <a:tcPr/>
                </a:tc>
                <a:tc>
                  <a:txBody>
                    <a:bodyPr/>
                    <a:lstStyle/>
                    <a:p>
                      <a:r>
                        <a:t>0</a:t>
                      </a:r>
                    </a:p>
                  </a:txBody>
                  <a:tcPr/>
                </a:tc>
              </a:tr>
              <a:tr h="365760">
                <a:tc>
                  <a:txBody>
                    <a:bodyPr/>
                    <a:lstStyle/>
                    <a:p>
                      <a:r>
                        <a:t>Mexico</a:t>
                      </a:r>
                    </a:p>
                  </a:txBody>
                  <a:tcPr/>
                </a:tc>
                <a:tc>
                  <a:txBody>
                    <a:bodyPr/>
                    <a:lstStyle/>
                    <a:p>
                      <a:r>
                        <a:t>2</a:t>
                      </a:r>
                    </a:p>
                  </a:txBody>
                  <a:tcPr/>
                </a:tc>
                <a:tc>
                  <a:txBody>
                    <a:bodyPr/>
                    <a:lstStyle/>
                    <a:p>
                      <a:r>
                        <a:t>0</a:t>
                      </a:r>
                    </a:p>
                  </a:txBody>
                  <a:tcPr/>
                </a:tc>
              </a:tr>
              <a:tr h="365760">
                <a:tc>
                  <a:txBody>
                    <a:bodyPr/>
                    <a:lstStyle/>
                    <a:p>
                      <a:r>
                        <a:t>South East Asia</a:t>
                      </a:r>
                    </a:p>
                  </a:txBody>
                  <a:tcPr/>
                </a:tc>
                <a:tc>
                  <a:txBody>
                    <a:bodyPr/>
                    <a:lstStyle/>
                    <a:p>
                      <a:r>
                        <a:t>16</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202</a:t>
                      </a:r>
                    </a:p>
                  </a:txBody>
                  <a:tcPr/>
                </a:tc>
                <a:tc>
                  <a:txBody>
                    <a:bodyPr/>
                    <a:lstStyle/>
                    <a:p>
                      <a:r>
                        <a:t>1872</a:t>
                      </a:r>
                    </a:p>
                  </a:txBody>
                  <a:tcPr/>
                </a:tc>
                <a:tc>
                  <a:txBody>
                    <a:bodyPr/>
                    <a:lstStyle/>
                    <a:p>
                      <a:r>
                        <a:t>291</a:t>
                      </a:r>
                    </a:p>
                  </a:txBody>
                  <a:tcPr/>
                </a:tc>
                <a:tc>
                  <a:txBody>
                    <a:bodyPr/>
                    <a:lstStyle/>
                    <a:p>
                      <a:r>
                        <a:t>446</a:t>
                      </a:r>
                    </a:p>
                  </a:txBody>
                  <a:tcPr/>
                </a:tc>
                <a:tc>
                  <a:txBody>
                    <a:bodyPr/>
                    <a:lstStyle/>
                    <a:p>
                      <a:r>
                        <a:t>104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202</a:t>
                      </a:r>
                    </a:p>
                  </a:txBody>
                  <a:tcPr/>
                </a:tc>
                <a:tc>
                  <a:txBody>
                    <a:bodyPr/>
                    <a:lstStyle/>
                    <a:p>
                      <a:r>
                        <a:t>1872</a:t>
                      </a:r>
                    </a:p>
                  </a:txBody>
                  <a:tcPr/>
                </a:tc>
                <a:tc>
                  <a:txBody>
                    <a:bodyPr/>
                    <a:lstStyle/>
                    <a:p>
                      <a:r>
                        <a:t>291</a:t>
                      </a:r>
                    </a:p>
                  </a:txBody>
                  <a:tcPr/>
                </a:tc>
                <a:tc>
                  <a:txBody>
                    <a:bodyPr/>
                    <a:lstStyle/>
                    <a:p>
                      <a:r>
                        <a:t>446</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Litti Chokha is famous food of which state?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Rajasthan</a:t>
                      </a:r>
                    </a:p>
                  </a:txBody>
                  <a:tcPr/>
                </a:tc>
                <a:tc>
                  <a:txBody>
                    <a:bodyPr/>
                    <a:lstStyle/>
                    <a:p>
                      <a:r>
                        <a:t>4</a:t>
                      </a:r>
                    </a:p>
                  </a:txBody>
                  <a:tcPr/>
                </a:tc>
                <a:tc>
                  <a:txBody>
                    <a:bodyPr/>
                    <a:lstStyle/>
                    <a:p>
                      <a:r>
                        <a:t>0</a:t>
                      </a:r>
                    </a:p>
                  </a:txBody>
                  <a:tcPr/>
                </a:tc>
              </a:tr>
              <a:tr h="365760">
                <a:tc>
                  <a:txBody>
                    <a:bodyPr/>
                    <a:lstStyle/>
                    <a:p>
                      <a:r>
                        <a:t>Manipur</a:t>
                      </a:r>
                    </a:p>
                  </a:txBody>
                  <a:tcPr/>
                </a:tc>
                <a:tc>
                  <a:txBody>
                    <a:bodyPr/>
                    <a:lstStyle/>
                    <a:p>
                      <a:r>
                        <a:t>2</a:t>
                      </a:r>
                    </a:p>
                  </a:txBody>
                  <a:tcPr/>
                </a:tc>
                <a:tc>
                  <a:txBody>
                    <a:bodyPr/>
                    <a:lstStyle/>
                    <a:p>
                      <a:r>
                        <a:t>0</a:t>
                      </a:r>
                    </a:p>
                  </a:txBody>
                  <a:tcPr/>
                </a:tc>
              </a:tr>
              <a:tr h="365760">
                <a:tc>
                  <a:txBody>
                    <a:bodyPr/>
                    <a:lstStyle/>
                    <a:p>
                      <a:r>
                        <a:t>Bihar</a:t>
                      </a:r>
                    </a:p>
                  </a:txBody>
                  <a:tcPr/>
                </a:tc>
                <a:tc>
                  <a:txBody>
                    <a:bodyPr/>
                    <a:lstStyle/>
                    <a:p>
                      <a:r>
                        <a:t>12</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famous food of Odisha?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Dosa</a:t>
                      </a:r>
                    </a:p>
                  </a:txBody>
                  <a:tcPr/>
                </a:tc>
                <a:tc>
                  <a:txBody>
                    <a:bodyPr/>
                    <a:lstStyle/>
                    <a:p>
                      <a:r>
                        <a:t>0</a:t>
                      </a:r>
                    </a:p>
                  </a:txBody>
                  <a:tcPr/>
                </a:tc>
                <a:tc>
                  <a:txBody>
                    <a:bodyPr/>
                    <a:lstStyle/>
                    <a:p>
                      <a:r>
                        <a:t>0</a:t>
                      </a:r>
                    </a:p>
                  </a:txBody>
                  <a:tcPr/>
                </a:tc>
              </a:tr>
              <a:tr h="365760">
                <a:tc>
                  <a:txBody>
                    <a:bodyPr/>
                    <a:lstStyle/>
                    <a:p>
                      <a:r>
                        <a:t>Saaga</a:t>
                      </a:r>
                    </a:p>
                  </a:txBody>
                  <a:tcPr/>
                </a:tc>
                <a:tc>
                  <a:txBody>
                    <a:bodyPr/>
                    <a:lstStyle/>
                    <a:p>
                      <a:r>
                        <a:t>11</a:t>
                      </a:r>
                    </a:p>
                  </a:txBody>
                  <a:tcPr/>
                </a:tc>
                <a:tc>
                  <a:txBody>
                    <a:bodyPr/>
                    <a:lstStyle/>
                    <a:p>
                      <a:r>
                        <a:t>0</a:t>
                      </a:r>
                    </a:p>
                  </a:txBody>
                  <a:tcPr/>
                </a:tc>
              </a:tr>
              <a:tr h="365760">
                <a:tc>
                  <a:txBody>
                    <a:bodyPr/>
                    <a:lstStyle/>
                    <a:p>
                      <a:r>
                        <a:t>Daal Bati</a:t>
                      </a:r>
                    </a:p>
                  </a:txBody>
                  <a:tcPr/>
                </a:tc>
                <a:tc>
                  <a:txBody>
                    <a:bodyPr/>
                    <a:lstStyle/>
                    <a:p>
                      <a:r>
                        <a:t>11</a:t>
                      </a:r>
                    </a:p>
                  </a:txBody>
                  <a:tcPr/>
                </a:tc>
                <a:tc>
                  <a:txBody>
                    <a:bodyPr/>
                    <a:lstStyle/>
                    <a:p>
                      <a:r>
                        <a:t>0</a:t>
                      </a:r>
                    </a:p>
                  </a:txBody>
                  <a:tcPr/>
                </a:tc>
              </a:tr>
              <a:tr h="365760">
                <a:tc>
                  <a:txBody>
                    <a:bodyPr/>
                    <a:lstStyle/>
                    <a:p>
                      <a:r>
                        <a:t>Total</a:t>
                      </a:r>
                    </a:p>
                  </a:txBody>
                  <a:tcPr/>
                </a:tc>
                <a:tc>
                  <a:txBody>
                    <a:bodyPr/>
                    <a:lstStyle/>
                    <a:p>
                      <a:r>
                        <a:t>22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famous for oranges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Maharashtra</a:t>
                      </a:r>
                    </a:p>
                  </a:txBody>
                  <a:tcPr/>
                </a:tc>
                <a:tc>
                  <a:txBody>
                    <a:bodyPr/>
                    <a:lstStyle/>
                    <a:p>
                      <a:r>
                        <a:t>13</a:t>
                      </a:r>
                    </a:p>
                  </a:txBody>
                  <a:tcPr/>
                </a:tc>
                <a:tc>
                  <a:txBody>
                    <a:bodyPr/>
                    <a:lstStyle/>
                    <a:p>
                      <a:r>
                        <a:t>0</a:t>
                      </a:r>
                    </a:p>
                  </a:txBody>
                  <a:tcPr/>
                </a:tc>
              </a:tr>
              <a:tr h="365760">
                <a:tc>
                  <a:txBody>
                    <a:bodyPr/>
                    <a:lstStyle/>
                    <a:p>
                      <a:r>
                        <a:t>Punjab</a:t>
                      </a:r>
                    </a:p>
                  </a:txBody>
                  <a:tcPr/>
                </a:tc>
                <a:tc>
                  <a:txBody>
                    <a:bodyPr/>
                    <a:lstStyle/>
                    <a:p>
                      <a:r>
                        <a:t>2</a:t>
                      </a:r>
                    </a:p>
                  </a:txBody>
                  <a:tcPr/>
                </a:tc>
                <a:tc>
                  <a:txBody>
                    <a:bodyPr/>
                    <a:lstStyle/>
                    <a:p>
                      <a:r>
                        <a:t>0</a:t>
                      </a:r>
                    </a:p>
                  </a:txBody>
                  <a:tcPr/>
                </a:tc>
              </a:tr>
              <a:tr h="365760">
                <a:tc>
                  <a:txBody>
                    <a:bodyPr/>
                    <a:lstStyle/>
                    <a:p>
                      <a:r>
                        <a:t>Himachal Pradesh</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known as Apple state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Jammu and Kashmir</a:t>
                      </a:r>
                    </a:p>
                  </a:txBody>
                  <a:tcPr/>
                </a:tc>
                <a:tc>
                  <a:txBody>
                    <a:bodyPr/>
                    <a:lstStyle/>
                    <a:p>
                      <a:r>
                        <a:t>14</a:t>
                      </a:r>
                    </a:p>
                  </a:txBody>
                  <a:tcPr/>
                </a:tc>
                <a:tc>
                  <a:txBody>
                    <a:bodyPr/>
                    <a:lstStyle/>
                    <a:p>
                      <a:r>
                        <a:t>0</a:t>
                      </a:r>
                    </a:p>
                  </a:txBody>
                  <a:tcPr/>
                </a:tc>
              </a:tr>
              <a:tr h="365760">
                <a:tc>
                  <a:txBody>
                    <a:bodyPr/>
                    <a:lstStyle/>
                    <a:p>
                      <a:r>
                        <a:t>Uttar Pradesh</a:t>
                      </a:r>
                    </a:p>
                  </a:txBody>
                  <a:tcPr/>
                </a:tc>
                <a:tc>
                  <a:txBody>
                    <a:bodyPr/>
                    <a:lstStyle/>
                    <a:p>
                      <a:r>
                        <a:t>0</a:t>
                      </a:r>
                    </a:p>
                  </a:txBody>
                  <a:tcPr/>
                </a:tc>
                <a:tc>
                  <a:txBody>
                    <a:bodyPr/>
                    <a:lstStyle/>
                    <a:p>
                      <a:r>
                        <a:t>0</a:t>
                      </a:r>
                    </a:p>
                  </a:txBody>
                  <a:tcPr/>
                </a:tc>
              </a:tr>
              <a:tr h="365760">
                <a:tc>
                  <a:txBody>
                    <a:bodyPr/>
                    <a:lstStyle/>
                    <a:p>
                      <a:r>
                        <a:t>Himachal Pradesh</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22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country is famous for Mangoes?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USA</a:t>
                      </a:r>
                    </a:p>
                  </a:txBody>
                  <a:tcPr/>
                </a:tc>
                <a:tc>
                  <a:txBody>
                    <a:bodyPr/>
                    <a:lstStyle/>
                    <a:p>
                      <a:r>
                        <a:t>0</a:t>
                      </a:r>
                    </a:p>
                  </a:txBody>
                  <a:tcPr/>
                </a:tc>
                <a:tc>
                  <a:txBody>
                    <a:bodyPr/>
                    <a:lstStyle/>
                    <a:p>
                      <a:r>
                        <a:t>0</a:t>
                      </a:r>
                    </a:p>
                  </a:txBody>
                  <a:tcPr/>
                </a:tc>
              </a:tr>
              <a:tr h="365760">
                <a:tc>
                  <a:txBody>
                    <a:bodyPr/>
                    <a:lstStyle/>
                    <a:p>
                      <a:r>
                        <a:t>China</a:t>
                      </a:r>
                    </a:p>
                  </a:txBody>
                  <a:tcPr/>
                </a:tc>
                <a:tc>
                  <a:txBody>
                    <a:bodyPr/>
                    <a:lstStyle/>
                    <a:p>
                      <a:r>
                        <a:t>1</a:t>
                      </a:r>
                    </a:p>
                  </a:txBody>
                  <a:tcPr/>
                </a:tc>
                <a:tc>
                  <a:txBody>
                    <a:bodyPr/>
                    <a:lstStyle/>
                    <a:p>
                      <a:r>
                        <a:t>0</a:t>
                      </a:r>
                    </a:p>
                  </a:txBody>
                  <a:tcPr/>
                </a:tc>
              </a:tr>
              <a:tr h="365760">
                <a:tc>
                  <a:txBody>
                    <a:bodyPr/>
                    <a:lstStyle/>
                    <a:p>
                      <a:r>
                        <a:t>India</a:t>
                      </a:r>
                    </a:p>
                  </a:txBody>
                  <a:tcPr/>
                </a:tc>
                <a:tc>
                  <a:txBody>
                    <a:bodyPr/>
                    <a:lstStyle/>
                    <a:p>
                      <a:r>
                        <a:t>20</a:t>
                      </a:r>
                    </a:p>
                  </a:txBody>
                  <a:tcPr/>
                </a:tc>
                <a:tc>
                  <a:txBody>
                    <a:bodyPr/>
                    <a:lstStyle/>
                    <a:p>
                      <a:r>
                        <a:t>0</a:t>
                      </a:r>
                    </a:p>
                  </a:txBody>
                  <a:tcPr/>
                </a:tc>
              </a:tr>
              <a:tr h="365760">
                <a:tc>
                  <a:txBody>
                    <a:bodyPr/>
                    <a:lstStyle/>
                    <a:p>
                      <a:r>
                        <a:t>Total</a:t>
                      </a:r>
                    </a:p>
                  </a:txBody>
                  <a:tcPr/>
                </a:tc>
                <a:tc>
                  <a:txBody>
                    <a:bodyPr/>
                    <a:lstStyle/>
                    <a:p>
                      <a:r>
                        <a:t>21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pineapple originate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Mexico</a:t>
                      </a:r>
                    </a:p>
                  </a:txBody>
                  <a:tcPr/>
                </a:tc>
                <a:tc>
                  <a:txBody>
                    <a:bodyPr/>
                    <a:lstStyle/>
                    <a:p>
                      <a:r>
                        <a:t>2</a:t>
                      </a:r>
                    </a:p>
                  </a:txBody>
                  <a:tcPr/>
                </a:tc>
                <a:tc>
                  <a:txBody>
                    <a:bodyPr/>
                    <a:lstStyle/>
                    <a:p>
                      <a:r>
                        <a:t>0</a:t>
                      </a:r>
                    </a:p>
                  </a:txBody>
                  <a:tcPr/>
                </a:tc>
              </a:tr>
              <a:tr h="365760">
                <a:tc>
                  <a:txBody>
                    <a:bodyPr/>
                    <a:lstStyle/>
                    <a:p>
                      <a:r>
                        <a:t>Hawaii</a:t>
                      </a:r>
                    </a:p>
                  </a:txBody>
                  <a:tcPr/>
                </a:tc>
                <a:tc>
                  <a:txBody>
                    <a:bodyPr/>
                    <a:lstStyle/>
                    <a:p>
                      <a:r>
                        <a:t>3</a:t>
                      </a:r>
                    </a:p>
                  </a:txBody>
                  <a:tcPr/>
                </a:tc>
                <a:tc>
                  <a:txBody>
                    <a:bodyPr/>
                    <a:lstStyle/>
                    <a:p>
                      <a:r>
                        <a:t>0</a:t>
                      </a:r>
                    </a:p>
                  </a:txBody>
                  <a:tcPr/>
                </a:tc>
              </a:tr>
              <a:tr h="365760">
                <a:tc>
                  <a:txBody>
                    <a:bodyPr/>
                    <a:lstStyle/>
                    <a:p>
                      <a:r>
                        <a:t>Brazil</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Strawberry is good source of which vitamin?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Vitamin C</a:t>
                      </a:r>
                    </a:p>
                  </a:txBody>
                  <a:tcPr/>
                </a:tc>
                <a:tc>
                  <a:txBody>
                    <a:bodyPr/>
                    <a:lstStyle/>
                    <a:p>
                      <a:r>
                        <a:t>14</a:t>
                      </a:r>
                    </a:p>
                  </a:txBody>
                  <a:tcPr/>
                </a:tc>
                <a:tc>
                  <a:txBody>
                    <a:bodyPr/>
                    <a:lstStyle/>
                    <a:p>
                      <a:r>
                        <a:t>0</a:t>
                      </a:r>
                    </a:p>
                  </a:txBody>
                  <a:tcPr/>
                </a:tc>
              </a:tr>
              <a:tr h="365760">
                <a:tc>
                  <a:txBody>
                    <a:bodyPr/>
                    <a:lstStyle/>
                    <a:p>
                      <a:r>
                        <a:t>Vitamin A</a:t>
                      </a:r>
                    </a:p>
                  </a:txBody>
                  <a:tcPr/>
                </a:tc>
                <a:tc>
                  <a:txBody>
                    <a:bodyPr/>
                    <a:lstStyle/>
                    <a:p>
                      <a:r>
                        <a:t>2</a:t>
                      </a:r>
                    </a:p>
                  </a:txBody>
                  <a:tcPr/>
                </a:tc>
                <a:tc>
                  <a:txBody>
                    <a:bodyPr/>
                    <a:lstStyle/>
                    <a:p>
                      <a:r>
                        <a:t>0</a:t>
                      </a:r>
                    </a:p>
                  </a:txBody>
                  <a:tcPr/>
                </a:tc>
              </a:tr>
              <a:tr h="365760">
                <a:tc>
                  <a:txBody>
                    <a:bodyPr/>
                    <a:lstStyle/>
                    <a:p>
                      <a:r>
                        <a:t>Vitamin K</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will help you get more tip from customers?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Better customer service</a:t>
                      </a:r>
                    </a:p>
                  </a:txBody>
                  <a:tcPr/>
                </a:tc>
                <a:tc>
                  <a:txBody>
                    <a:bodyPr/>
                    <a:lstStyle/>
                    <a:p>
                      <a:r>
                        <a:t>40</a:t>
                      </a:r>
                    </a:p>
                  </a:txBody>
                  <a:tcPr/>
                </a:tc>
                <a:tc>
                  <a:txBody>
                    <a:bodyPr/>
                    <a:lstStyle/>
                    <a:p>
                      <a:r>
                        <a:t>0</a:t>
                      </a:r>
                    </a:p>
                  </a:txBody>
                  <a:tcPr/>
                </a:tc>
              </a:tr>
              <a:tr h="365760">
                <a:tc>
                  <a:txBody>
                    <a:bodyPr/>
                    <a:lstStyle/>
                    <a:p>
                      <a:r>
                        <a:t>More on-time delivery</a:t>
                      </a:r>
                    </a:p>
                  </a:txBody>
                  <a:tcPr/>
                </a:tc>
                <a:tc>
                  <a:txBody>
                    <a:bodyPr/>
                    <a:lstStyle/>
                    <a:p>
                      <a:r>
                        <a:t>29</a:t>
                      </a:r>
                    </a:p>
                  </a:txBody>
                  <a:tcPr/>
                </a:tc>
                <a:tc>
                  <a:txBody>
                    <a:bodyPr/>
                    <a:lstStyle/>
                    <a:p>
                      <a:r>
                        <a:t>0</a:t>
                      </a:r>
                    </a:p>
                  </a:txBody>
                  <a:tcPr/>
                </a:tc>
              </a:tr>
              <a:tr h="365760">
                <a:tc>
                  <a:txBody>
                    <a:bodyPr/>
                    <a:lstStyle/>
                    <a:p>
                      <a:r>
                        <a:t>Greeting customer with a smile and using words like ‘thank you’, ‘enjoy your meal’</a:t>
                      </a:r>
                    </a:p>
                  </a:txBody>
                  <a:tcPr/>
                </a:tc>
                <a:tc>
                  <a:txBody>
                    <a:bodyPr/>
                    <a:lstStyle/>
                    <a:p>
                      <a:r>
                        <a:t>71</a:t>
                      </a:r>
                    </a:p>
                  </a:txBody>
                  <a:tcPr/>
                </a:tc>
                <a:tc>
                  <a:txBody>
                    <a:bodyPr/>
                    <a:lstStyle/>
                    <a:p>
                      <a:r>
                        <a:t>0</a:t>
                      </a:r>
                    </a:p>
                  </a:txBody>
                  <a:tcPr/>
                </a:tc>
              </a:tr>
              <a:tr h="365760">
                <a:tc>
                  <a:txBody>
                    <a:bodyPr/>
                    <a:lstStyle/>
                    <a:p>
                      <a:r>
                        <a:t>Total</a:t>
                      </a:r>
                    </a:p>
                  </a:txBody>
                  <a:tcPr/>
                </a:tc>
                <a:tc>
                  <a:txBody>
                    <a:bodyPr/>
                    <a:lstStyle/>
                    <a:p>
                      <a:r>
                        <a:t>140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get support from your FCs?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Always</a:t>
                      </a:r>
                    </a:p>
                  </a:txBody>
                  <a:tcPr/>
                </a:tc>
                <a:tc>
                  <a:txBody>
                    <a:bodyPr/>
                    <a:lstStyle/>
                    <a:p>
                      <a:r>
                        <a:t>127</a:t>
                      </a:r>
                    </a:p>
                  </a:txBody>
                  <a:tcPr/>
                </a:tc>
                <a:tc>
                  <a:txBody>
                    <a:bodyPr/>
                    <a:lstStyle/>
                    <a:p>
                      <a:r>
                        <a:t>0</a:t>
                      </a:r>
                    </a:p>
                  </a:txBody>
                  <a:tcPr/>
                </a:tc>
              </a:tr>
              <a:tr h="365760">
                <a:tc>
                  <a:txBody>
                    <a:bodyPr/>
                    <a:lstStyle/>
                    <a:p>
                      <a:r>
                        <a:t>Sometimes</a:t>
                      </a:r>
                    </a:p>
                  </a:txBody>
                  <a:tcPr/>
                </a:tc>
                <a:tc>
                  <a:txBody>
                    <a:bodyPr/>
                    <a:lstStyle/>
                    <a:p>
                      <a:r>
                        <a:t>73</a:t>
                      </a:r>
                    </a:p>
                  </a:txBody>
                  <a:tcPr/>
                </a:tc>
                <a:tc>
                  <a:txBody>
                    <a:bodyPr/>
                    <a:lstStyle/>
                    <a:p>
                      <a:r>
                        <a:t>0</a:t>
                      </a:r>
                    </a:p>
                  </a:txBody>
                  <a:tcPr/>
                </a:tc>
              </a:tr>
              <a:tr h="365760">
                <a:tc>
                  <a:txBody>
                    <a:bodyPr/>
                    <a:lstStyle/>
                    <a:p>
                      <a:r>
                        <a:t>Never</a:t>
                      </a:r>
                    </a:p>
                  </a:txBody>
                  <a:tcPr/>
                </a:tc>
                <a:tc>
                  <a:txBody>
                    <a:bodyPr/>
                    <a:lstStyle/>
                    <a:p>
                      <a:r>
                        <a:t>22</a:t>
                      </a:r>
                    </a:p>
                  </a:txBody>
                  <a:tcPr/>
                </a:tc>
                <a:tc>
                  <a:txBody>
                    <a:bodyPr/>
                    <a:lstStyle/>
                    <a:p>
                      <a:r>
                        <a:t>0</a:t>
                      </a:r>
                    </a:p>
                  </a:txBody>
                  <a:tcPr/>
                </a:tc>
              </a:tr>
              <a:tr h="365760">
                <a:tc>
                  <a:txBody>
                    <a:bodyPr/>
                    <a:lstStyle/>
                    <a:p>
                      <a:r>
                        <a:t>Total</a:t>
                      </a:r>
                    </a:p>
                  </a:txBody>
                  <a:tcPr/>
                </a:tc>
                <a:tc>
                  <a:txBody>
                    <a:bodyPr/>
                    <a:lstStyle/>
                    <a:p>
                      <a:r>
                        <a:t>222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Don’t forget to express gratitude to the person who delivers food/groceries/milk/newspaper or any other items to your doorstep.   Will you?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16</a:t>
                      </a:r>
                    </a:p>
                  </a:txBody>
                  <a:tcPr/>
                </a:tc>
                <a:tc>
                  <a:txBody>
                    <a:bodyPr/>
                    <a:lstStyle/>
                    <a:p>
                      <a:r>
                        <a:t>0</a:t>
                      </a:r>
                    </a:p>
                  </a:txBody>
                  <a:tcPr/>
                </a:tc>
              </a:tr>
              <a:tr h="365760">
                <a:tc>
                  <a:txBody>
                    <a:bodyPr/>
                    <a:lstStyle/>
                    <a:p>
                      <a:r>
                        <a:t>Will try</a:t>
                      </a:r>
                    </a:p>
                  </a:txBody>
                  <a:tcPr/>
                </a:tc>
                <a:tc>
                  <a:txBody>
                    <a:bodyPr/>
                    <a:lstStyle/>
                    <a:p>
                      <a:r>
                        <a:t>1</a:t>
                      </a:r>
                    </a:p>
                  </a:txBody>
                  <a:tcPr/>
                </a:tc>
                <a:tc>
                  <a:txBody>
                    <a:bodyPr/>
                    <a:lstStyle/>
                    <a:p>
                      <a:r>
                        <a:t>0</a:t>
                      </a:r>
                    </a:p>
                  </a:txBody>
                  <a:tcPr/>
                </a:tc>
              </a:tr>
              <a:tr h="365760">
                <a:tc>
                  <a:txBody>
                    <a:bodyPr/>
                    <a:lstStyle/>
                    <a:p>
                      <a:r>
                        <a:t>No</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 Continued</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2194560"/>
                <a:gridCol w="2194560"/>
                <a:gridCol w="2194560"/>
                <a:gridCol w="219456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94</a:t>
                      </a:r>
                    </a:p>
                  </a:txBody>
                  <a:tcPr/>
                </a:tc>
                <a:tc>
                  <a:txBody>
                    <a:bodyPr/>
                    <a:lstStyle/>
                    <a:p>
                      <a:r>
                        <a:t>-1534</a:t>
                      </a:r>
                    </a:p>
                  </a:txBody>
                  <a:tcPr/>
                </a:tc>
                <a:tc>
                  <a:txBody>
                    <a:bodyPr/>
                    <a:lstStyle/>
                    <a:p>
                      <a:r>
                        <a:t>1475</a:t>
                      </a:r>
                    </a:p>
                  </a:txBody>
                  <a:tcPr/>
                </a:tc>
              </a:tr>
              <a:tr h="457200">
                <a:tc>
                  <a:txBody>
                    <a:bodyPr/>
                    <a:lstStyle/>
                    <a:p>
                      <a:r>
                        <a:t>Senior</a:t>
                      </a:r>
                    </a:p>
                  </a:txBody>
                  <a:tcPr/>
                </a:tc>
                <a:tc>
                  <a:txBody>
                    <a:bodyPr/>
                    <a:lstStyle/>
                    <a:p>
                      <a:r>
                        <a:t>0</a:t>
                      </a:r>
                    </a:p>
                  </a:txBody>
                  <a:tcPr/>
                </a:tc>
                <a:tc>
                  <a:txBody>
                    <a:bodyPr/>
                    <a:lstStyle/>
                    <a:p>
                      <a:r>
                        <a:t>1</a:t>
                      </a:r>
                    </a:p>
                  </a:txBody>
                  <a:tcPr/>
                </a:tc>
                <a:tc>
                  <a:txBody>
                    <a:bodyPr/>
                    <a:lstStyle/>
                    <a:p>
                      <a:r>
                        <a:t>1</a:t>
                      </a:r>
                    </a:p>
                  </a:txBody>
                  <a:tcPr/>
                </a:tc>
              </a:tr>
              <a:tr h="457200">
                <a:tc>
                  <a:txBody>
                    <a:bodyPr/>
                    <a:lstStyle/>
                    <a:p>
                      <a:r>
                        <a:t>Total</a:t>
                      </a:r>
                    </a:p>
                  </a:txBody>
                  <a:tcPr/>
                </a:tc>
                <a:tc>
                  <a:txBody>
                    <a:bodyPr/>
                    <a:lstStyle/>
                    <a:p>
                      <a:r>
                        <a:t>94</a:t>
                      </a:r>
                    </a:p>
                  </a:txBody>
                  <a:tcPr/>
                </a:tc>
                <a:tc>
                  <a:txBody>
                    <a:bodyPr/>
                    <a:lstStyle/>
                    <a:p>
                      <a:r>
                        <a:t>-1533</a:t>
                      </a:r>
                    </a:p>
                  </a:txBody>
                  <a:tcPr/>
                </a:tc>
                <a:tc>
                  <a:txBody>
                    <a:bodyPr/>
                    <a:lstStyle/>
                    <a:p>
                      <a:r>
                        <a:t>1476</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Choose the time slot which would be convenient for you to attend the bonus 30 minutes SEEK virtual learning sessions.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Saturday's - Between 10 to 11 AM</a:t>
                      </a:r>
                    </a:p>
                  </a:txBody>
                  <a:tcPr/>
                </a:tc>
                <a:tc>
                  <a:txBody>
                    <a:bodyPr/>
                    <a:lstStyle/>
                    <a:p>
                      <a:r>
                        <a:t>4</a:t>
                      </a:r>
                    </a:p>
                  </a:txBody>
                  <a:tcPr/>
                </a:tc>
                <a:tc>
                  <a:txBody>
                    <a:bodyPr/>
                    <a:lstStyle/>
                    <a:p>
                      <a:r>
                        <a:t>0</a:t>
                      </a:r>
                    </a:p>
                  </a:txBody>
                  <a:tcPr/>
                </a:tc>
              </a:tr>
              <a:tr h="304800">
                <a:tc>
                  <a:txBody>
                    <a:bodyPr/>
                    <a:lstStyle/>
                    <a:p>
                      <a:r>
                        <a:t>Saturday's - Between 4 to 5:30 PM</a:t>
                      </a:r>
                    </a:p>
                  </a:txBody>
                  <a:tcPr/>
                </a:tc>
                <a:tc>
                  <a:txBody>
                    <a:bodyPr/>
                    <a:lstStyle/>
                    <a:p>
                      <a:r>
                        <a:t>4</a:t>
                      </a:r>
                    </a:p>
                  </a:txBody>
                  <a:tcPr/>
                </a:tc>
                <a:tc>
                  <a:txBody>
                    <a:bodyPr/>
                    <a:lstStyle/>
                    <a:p>
                      <a:r>
                        <a:t>0</a:t>
                      </a:r>
                    </a:p>
                  </a:txBody>
                  <a:tcPr/>
                </a:tc>
              </a:tr>
              <a:tr h="304800">
                <a:tc>
                  <a:txBody>
                    <a:bodyPr/>
                    <a:lstStyle/>
                    <a:p>
                      <a:r>
                        <a:t>Sunday's - Between 10 to 11 AM</a:t>
                      </a:r>
                    </a:p>
                  </a:txBody>
                  <a:tcPr/>
                </a:tc>
                <a:tc>
                  <a:txBody>
                    <a:bodyPr/>
                    <a:lstStyle/>
                    <a:p>
                      <a:r>
                        <a:t>3</a:t>
                      </a:r>
                    </a:p>
                  </a:txBody>
                  <a:tcPr/>
                </a:tc>
                <a:tc>
                  <a:txBody>
                    <a:bodyPr/>
                    <a:lstStyle/>
                    <a:p>
                      <a:r>
                        <a:t>0</a:t>
                      </a:r>
                    </a:p>
                  </a:txBody>
                  <a:tcPr/>
                </a:tc>
              </a:tr>
              <a:tr h="304800">
                <a:tc>
                  <a:txBody>
                    <a:bodyPr/>
                    <a:lstStyle/>
                    <a:p>
                      <a:r>
                        <a:t>Sunday's- Between 4 to 5:30 PM</a:t>
                      </a:r>
                    </a:p>
                  </a:txBody>
                  <a:tcPr/>
                </a:tc>
                <a:tc>
                  <a:txBody>
                    <a:bodyPr/>
                    <a:lstStyle/>
                    <a:p>
                      <a:r>
                        <a:t>8</a:t>
                      </a:r>
                    </a:p>
                  </a:txBody>
                  <a:tcPr/>
                </a:tc>
                <a:tc>
                  <a:txBody>
                    <a:bodyPr/>
                    <a:lstStyle/>
                    <a:p>
                      <a:r>
                        <a:t>0</a:t>
                      </a:r>
                    </a:p>
                  </a:txBody>
                  <a:tcPr/>
                </a:tc>
              </a:tr>
              <a:tr h="304800">
                <a:tc>
                  <a:txBody>
                    <a:bodyPr/>
                    <a:lstStyle/>
                    <a:p>
                      <a:r>
                        <a:t>Total</a:t>
                      </a:r>
                    </a:p>
                  </a:txBody>
                  <a:tcPr/>
                </a:tc>
                <a:tc>
                  <a:txBody>
                    <a:bodyPr/>
                    <a:lstStyle/>
                    <a:p>
                      <a:r>
                        <a:t>19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it wise to argue with a customer even if it’s their fault?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24</a:t>
                      </a:r>
                    </a:p>
                  </a:txBody>
                  <a:tcPr/>
                </a:tc>
                <a:tc>
                  <a:txBody>
                    <a:bodyPr/>
                    <a:lstStyle/>
                    <a:p>
                      <a:r>
                        <a:t>0</a:t>
                      </a:r>
                    </a:p>
                  </a:txBody>
                  <a:tcPr/>
                </a:tc>
              </a:tr>
              <a:tr h="365760">
                <a:tc>
                  <a:txBody>
                    <a:bodyPr/>
                    <a:lstStyle/>
                    <a:p>
                      <a:r>
                        <a:t>Sometimes</a:t>
                      </a:r>
                    </a:p>
                  </a:txBody>
                  <a:tcPr/>
                </a:tc>
                <a:tc>
                  <a:txBody>
                    <a:bodyPr/>
                    <a:lstStyle/>
                    <a:p>
                      <a:r>
                        <a:t>21</a:t>
                      </a:r>
                    </a:p>
                  </a:txBody>
                  <a:tcPr/>
                </a:tc>
                <a:tc>
                  <a:txBody>
                    <a:bodyPr/>
                    <a:lstStyle/>
                    <a:p>
                      <a:r>
                        <a:t>0</a:t>
                      </a:r>
                    </a:p>
                  </a:txBody>
                  <a:tcPr/>
                </a:tc>
              </a:tr>
              <a:tr h="365760">
                <a:tc>
                  <a:txBody>
                    <a:bodyPr/>
                    <a:lstStyle/>
                    <a:p>
                      <a:r>
                        <a:t>No</a:t>
                      </a:r>
                    </a:p>
                  </a:txBody>
                  <a:tcPr/>
                </a:tc>
                <a:tc>
                  <a:txBody>
                    <a:bodyPr/>
                    <a:lstStyle/>
                    <a:p>
                      <a:r>
                        <a:t>61</a:t>
                      </a:r>
                    </a:p>
                  </a:txBody>
                  <a:tcPr/>
                </a:tc>
                <a:tc>
                  <a:txBody>
                    <a:bodyPr/>
                    <a:lstStyle/>
                    <a:p>
                      <a:r>
                        <a:t>0</a:t>
                      </a:r>
                    </a:p>
                  </a:txBody>
                  <a:tcPr/>
                </a:tc>
              </a:tr>
              <a:tr h="365760">
                <a:tc>
                  <a:txBody>
                    <a:bodyPr/>
                    <a:lstStyle/>
                    <a:p>
                      <a:r>
                        <a:t>Total</a:t>
                      </a:r>
                    </a:p>
                  </a:txBody>
                  <a:tcPr/>
                </a:tc>
                <a:tc>
                  <a:txBody>
                    <a:bodyPr/>
                    <a:lstStyle/>
                    <a:p>
                      <a:r>
                        <a:t>106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Why should you always smile when you meet a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Smiling improves your mood</a:t>
                      </a:r>
                    </a:p>
                  </a:txBody>
                  <a:tcPr/>
                </a:tc>
                <a:tc>
                  <a:txBody>
                    <a:bodyPr/>
                    <a:lstStyle/>
                    <a:p>
                      <a:r>
                        <a:t>8</a:t>
                      </a:r>
                    </a:p>
                  </a:txBody>
                  <a:tcPr/>
                </a:tc>
                <a:tc>
                  <a:txBody>
                    <a:bodyPr/>
                    <a:lstStyle/>
                    <a:p>
                      <a:r>
                        <a:t>0</a:t>
                      </a:r>
                    </a:p>
                  </a:txBody>
                  <a:tcPr/>
                </a:tc>
              </a:tr>
              <a:tr h="304800">
                <a:tc>
                  <a:txBody>
                    <a:bodyPr/>
                    <a:lstStyle/>
                    <a:p>
                      <a:r>
                        <a:t>Smiling is a part of good customer service</a:t>
                      </a:r>
                    </a:p>
                  </a:txBody>
                  <a:tcPr/>
                </a:tc>
                <a:tc>
                  <a:txBody>
                    <a:bodyPr/>
                    <a:lstStyle/>
                    <a:p>
                      <a:r>
                        <a:t>37</a:t>
                      </a:r>
                    </a:p>
                  </a:txBody>
                  <a:tcPr/>
                </a:tc>
                <a:tc>
                  <a:txBody>
                    <a:bodyPr/>
                    <a:lstStyle/>
                    <a:p>
                      <a:r>
                        <a:t>0</a:t>
                      </a:r>
                    </a:p>
                  </a:txBody>
                  <a:tcPr/>
                </a:tc>
              </a:tr>
              <a:tr h="304800">
                <a:tc>
                  <a:txBody>
                    <a:bodyPr/>
                    <a:lstStyle/>
                    <a:p>
                      <a:r>
                        <a:t>It can help in getting good feedback</a:t>
                      </a:r>
                    </a:p>
                  </a:txBody>
                  <a:tcPr/>
                </a:tc>
                <a:tc>
                  <a:txBody>
                    <a:bodyPr/>
                    <a:lstStyle/>
                    <a:p>
                      <a:r>
                        <a:t>5</a:t>
                      </a:r>
                    </a:p>
                  </a:txBody>
                  <a:tcPr/>
                </a:tc>
                <a:tc>
                  <a:txBody>
                    <a:bodyPr/>
                    <a:lstStyle/>
                    <a:p>
                      <a:r>
                        <a:t>0</a:t>
                      </a:r>
                    </a:p>
                  </a:txBody>
                  <a:tcPr/>
                </a:tc>
              </a:tr>
              <a:tr h="304800">
                <a:tc>
                  <a:txBody>
                    <a:bodyPr/>
                    <a:lstStyle/>
                    <a:p>
                      <a:r>
                        <a:t>All of above</a:t>
                      </a:r>
                    </a:p>
                  </a:txBody>
                  <a:tcPr/>
                </a:tc>
                <a:tc>
                  <a:txBody>
                    <a:bodyPr/>
                    <a:lstStyle/>
                    <a:p>
                      <a:r>
                        <a:t>139</a:t>
                      </a:r>
                    </a:p>
                  </a:txBody>
                  <a:tcPr/>
                </a:tc>
                <a:tc>
                  <a:txBody>
                    <a:bodyPr/>
                    <a:lstStyle/>
                    <a:p>
                      <a:r>
                        <a:t>0</a:t>
                      </a:r>
                    </a:p>
                  </a:txBody>
                  <a:tcPr/>
                </a:tc>
              </a:tr>
              <a:tr h="304800">
                <a:tc>
                  <a:txBody>
                    <a:bodyPr/>
                    <a:lstStyle/>
                    <a:p>
                      <a:r>
                        <a:t>Total</a:t>
                      </a:r>
                    </a:p>
                  </a:txBody>
                  <a:tcPr/>
                </a:tc>
                <a:tc>
                  <a:txBody>
                    <a:bodyPr/>
                    <a:lstStyle/>
                    <a:p>
                      <a:r>
                        <a:t>189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5</a:t>
                      </a:r>
                    </a:p>
                  </a:txBody>
                  <a:tcPr/>
                </a:tc>
                <a:tc>
                  <a:txBody>
                    <a:bodyPr/>
                    <a:lstStyle/>
                    <a:p>
                      <a:r>
                        <a:t>0</a:t>
                      </a:r>
                    </a:p>
                  </a:txBody>
                  <a:tcPr/>
                </a:tc>
              </a:tr>
              <a:tr h="365760">
                <a:tc>
                  <a:txBody>
                    <a:bodyPr/>
                    <a:lstStyle/>
                    <a:p>
                      <a:r>
                        <a:t>Bharat Ratna</a:t>
                      </a:r>
                    </a:p>
                  </a:txBody>
                  <a:tcPr/>
                </a:tc>
                <a:tc>
                  <a:txBody>
                    <a:bodyPr/>
                    <a:lstStyle/>
                    <a:p>
                      <a:r>
                        <a:t>14</a:t>
                      </a:r>
                    </a:p>
                  </a:txBody>
                  <a:tcPr/>
                </a:tc>
                <a:tc>
                  <a:txBody>
                    <a:bodyPr/>
                    <a:lstStyle/>
                    <a:p>
                      <a:r>
                        <a:t>0</a:t>
                      </a:r>
                    </a:p>
                  </a:txBody>
                  <a:tcPr/>
                </a:tc>
              </a:tr>
              <a:tr h="365760">
                <a:tc>
                  <a:txBody>
                    <a:bodyPr/>
                    <a:lstStyle/>
                    <a:p>
                      <a:r>
                        <a:t>Total</a:t>
                      </a:r>
                    </a:p>
                  </a:txBody>
                  <a:tcPr/>
                </a:tc>
                <a:tc>
                  <a:txBody>
                    <a:bodyPr/>
                    <a:lstStyle/>
                    <a:p>
                      <a:r>
                        <a:t>20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Sri</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3</a:t>
                      </a:r>
                    </a:p>
                  </a:txBody>
                  <a:tcPr/>
                </a:tc>
                <a:tc>
                  <a:txBody>
                    <a:bodyPr/>
                    <a:lstStyle/>
                    <a:p>
                      <a:r>
                        <a:t>0</a:t>
                      </a:r>
                    </a:p>
                  </a:txBody>
                  <a:tcPr/>
                </a:tc>
              </a:tr>
              <a:tr h="365760">
                <a:tc>
                  <a:txBody>
                    <a:bodyPr/>
                    <a:lstStyle/>
                    <a:p>
                      <a:r>
                        <a:t>Rajiv Gandhi Khel Ratna Award</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1</a:t>
                      </a:r>
                    </a:p>
                  </a:txBody>
                  <a:tcPr/>
                </a:tc>
                <a:tc>
                  <a:txBody>
                    <a:bodyPr/>
                    <a:lstStyle/>
                    <a:p>
                      <a:r>
                        <a:t>0</a:t>
                      </a:r>
                    </a:p>
                  </a:txBody>
                  <a:tcPr/>
                </a:tc>
              </a:tr>
              <a:tr h="365760">
                <a:tc>
                  <a:txBody>
                    <a:bodyPr/>
                    <a:lstStyle/>
                    <a:p>
                      <a:r>
                        <a:t>Jnanpith Award</a:t>
                      </a:r>
                    </a:p>
                  </a:txBody>
                  <a:tcPr/>
                </a:tc>
                <a:tc>
                  <a:txBody>
                    <a:bodyPr/>
                    <a:lstStyle/>
                    <a:p>
                      <a:r>
                        <a:t>12</a:t>
                      </a:r>
                    </a:p>
                  </a:txBody>
                  <a:tcPr/>
                </a:tc>
                <a:tc>
                  <a:txBody>
                    <a:bodyPr/>
                    <a:lstStyle/>
                    <a:p>
                      <a:r>
                        <a:t>0</a:t>
                      </a:r>
                    </a:p>
                  </a:txBody>
                  <a:tcPr/>
                </a:tc>
              </a:tr>
              <a:tr h="365760">
                <a:tc>
                  <a:txBody>
                    <a:bodyPr/>
                    <a:lstStyle/>
                    <a:p>
                      <a:r>
                        <a:t>Padma Bhushan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Vibhushan</a:t>
                      </a:r>
                    </a:p>
                  </a:txBody>
                  <a:tcPr/>
                </a:tc>
                <a:tc>
                  <a:txBody>
                    <a:bodyPr/>
                    <a:lstStyle/>
                    <a:p>
                      <a:r>
                        <a:t>11</a:t>
                      </a:r>
                    </a:p>
                  </a:txBody>
                  <a:tcPr/>
                </a:tc>
                <a:tc>
                  <a:txBody>
                    <a:bodyPr/>
                    <a:lstStyle/>
                    <a:p>
                      <a:r>
                        <a:t>0</a:t>
                      </a:r>
                    </a:p>
                  </a:txBody>
                  <a:tcPr/>
                </a:tc>
              </a:tr>
              <a:tr h="365760">
                <a:tc>
                  <a:txBody>
                    <a:bodyPr/>
                    <a:lstStyle/>
                    <a:p>
                      <a:r>
                        <a:t>Padma Bhushan</a:t>
                      </a:r>
                    </a:p>
                  </a:txBody>
                  <a:tcPr/>
                </a:tc>
                <a:tc>
                  <a:txBody>
                    <a:bodyPr/>
                    <a:lstStyle/>
                    <a:p>
                      <a:r>
                        <a:t>6</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6</a:t>
                      </a:r>
                    </a:p>
                  </a:txBody>
                  <a:tcPr/>
                </a:tc>
                <a:tc>
                  <a:txBody>
                    <a:bodyPr/>
                    <a:lstStyle/>
                    <a:p>
                      <a:r>
                        <a:t>0</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Vyas Samman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Dadasaheb Phalke Award</a:t>
                      </a:r>
                    </a:p>
                  </a:txBody>
                  <a:tcPr/>
                </a:tc>
                <a:tc>
                  <a:txBody>
                    <a:bodyPr/>
                    <a:lstStyle/>
                    <a:p>
                      <a:r>
                        <a:t>13</a:t>
                      </a:r>
                    </a:p>
                  </a:txBody>
                  <a:tcPr/>
                </a:tc>
                <a:tc>
                  <a:txBody>
                    <a:bodyPr/>
                    <a:lstStyle/>
                    <a:p>
                      <a:r>
                        <a:t>0</a:t>
                      </a:r>
                    </a:p>
                  </a:txBody>
                  <a:tcPr/>
                </a:tc>
              </a:tr>
              <a:tr h="365760">
                <a:tc>
                  <a:txBody>
                    <a:bodyPr/>
                    <a:lstStyle/>
                    <a:p>
                      <a:r>
                        <a:t>Sahitya Akademi Award</a:t>
                      </a:r>
                    </a:p>
                  </a:txBody>
                  <a:tcPr/>
                </a:tc>
                <a:tc>
                  <a:txBody>
                    <a:bodyPr/>
                    <a:lstStyle/>
                    <a:p>
                      <a:r>
                        <a:t>1</a:t>
                      </a:r>
                    </a:p>
                  </a:txBody>
                  <a:tcPr/>
                </a:tc>
                <a:tc>
                  <a:txBody>
                    <a:bodyPr/>
                    <a:lstStyle/>
                    <a:p>
                      <a:r>
                        <a:t>0</a:t>
                      </a:r>
                    </a:p>
                  </a:txBody>
                  <a:tcPr/>
                </a:tc>
              </a:tr>
              <a:tr h="365760">
                <a:tc>
                  <a:txBody>
                    <a:bodyPr/>
                    <a:lstStyle/>
                    <a:p>
                      <a:r>
                        <a:t>Oscar Aaward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South Indian dish?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Chole Bhature</a:t>
                      </a:r>
                    </a:p>
                  </a:txBody>
                  <a:tcPr/>
                </a:tc>
                <a:tc>
                  <a:txBody>
                    <a:bodyPr/>
                    <a:lstStyle/>
                    <a:p>
                      <a:r>
                        <a:t>0</a:t>
                      </a:r>
                    </a:p>
                  </a:txBody>
                  <a:tcPr/>
                </a:tc>
                <a:tc>
                  <a:txBody>
                    <a:bodyPr/>
                    <a:lstStyle/>
                    <a:p>
                      <a:r>
                        <a:t>0</a:t>
                      </a:r>
                    </a:p>
                  </a:txBody>
                  <a:tcPr/>
                </a:tc>
              </a:tr>
              <a:tr h="304800">
                <a:tc>
                  <a:txBody>
                    <a:bodyPr/>
                    <a:lstStyle/>
                    <a:p>
                      <a:r>
                        <a:t>Pulao</a:t>
                      </a:r>
                    </a:p>
                  </a:txBody>
                  <a:tcPr/>
                </a:tc>
                <a:tc>
                  <a:txBody>
                    <a:bodyPr/>
                    <a:lstStyle/>
                    <a:p>
                      <a:r>
                        <a:t>2</a:t>
                      </a:r>
                    </a:p>
                  </a:txBody>
                  <a:tcPr/>
                </a:tc>
                <a:tc>
                  <a:txBody>
                    <a:bodyPr/>
                    <a:lstStyle/>
                    <a:p>
                      <a:r>
                        <a:t>0</a:t>
                      </a:r>
                    </a:p>
                  </a:txBody>
                  <a:tcPr/>
                </a:tc>
              </a:tr>
              <a:tr h="304800">
                <a:tc>
                  <a:txBody>
                    <a:bodyPr/>
                    <a:lstStyle/>
                    <a:p>
                      <a:r>
                        <a:t>Rasam</a:t>
                      </a:r>
                    </a:p>
                  </a:txBody>
                  <a:tcPr/>
                </a:tc>
                <a:tc>
                  <a:txBody>
                    <a:bodyPr/>
                    <a:lstStyle/>
                    <a:p>
                      <a:r>
                        <a:t>19</a:t>
                      </a:r>
                    </a:p>
                  </a:txBody>
                  <a:tcPr/>
                </a:tc>
                <a:tc>
                  <a:txBody>
                    <a:bodyPr/>
                    <a:lstStyle/>
                    <a:p>
                      <a:r>
                        <a:t>0</a:t>
                      </a:r>
                    </a:p>
                  </a:txBody>
                  <a:tcPr/>
                </a:tc>
              </a:tr>
              <a:tr h="304800">
                <a:tc>
                  <a:txBody>
                    <a:bodyPr/>
                    <a:lstStyle/>
                    <a:p>
                      <a:r>
                        <a:t>Fried Rice</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22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5</a:t>
                      </a:r>
                    </a:p>
                  </a:txBody>
                  <a:tcPr/>
                </a:tc>
                <a:tc>
                  <a:txBody>
                    <a:bodyPr/>
                    <a:lstStyle/>
                    <a:p>
                      <a:r>
                        <a:t>0</a:t>
                      </a:r>
                    </a:p>
                  </a:txBody>
                  <a:tcPr/>
                </a:tc>
              </a:tr>
              <a:tr h="365760">
                <a:tc>
                  <a:txBody>
                    <a:bodyPr/>
                    <a:lstStyle/>
                    <a:p>
                      <a:r>
                        <a:t>Arjuna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5</a:t>
                      </a:r>
                    </a:p>
                  </a:txBody>
                  <a:tcPr/>
                </a:tc>
                <a:tc>
                  <a:txBody>
                    <a:bodyPr/>
                    <a:lstStyle/>
                    <a:p>
                      <a:r>
                        <a:t>0</a:t>
                      </a:r>
                    </a:p>
                  </a:txBody>
                  <a:tcPr/>
                </a:tc>
              </a:tr>
              <a:tr h="365760">
                <a:tc>
                  <a:txBody>
                    <a:bodyPr/>
                    <a:lstStyle/>
                    <a:p>
                      <a:r>
                        <a:t>Padma Bhushan</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IIFA Awards</a:t>
                      </a:r>
                    </a:p>
                  </a:txBody>
                  <a:tcPr/>
                </a:tc>
                <a:tc>
                  <a:txBody>
                    <a:bodyPr/>
                    <a:lstStyle/>
                    <a:p>
                      <a:r>
                        <a:t>13</a:t>
                      </a:r>
                    </a:p>
                  </a:txBody>
                  <a:tcPr/>
                </a:tc>
                <a:tc>
                  <a:txBody>
                    <a:bodyPr/>
                    <a:lstStyle/>
                    <a:p>
                      <a:r>
                        <a:t>0</a:t>
                      </a:r>
                    </a:p>
                  </a:txBody>
                  <a:tcPr/>
                </a:tc>
              </a:tr>
              <a:tr h="365760">
                <a:tc>
                  <a:txBody>
                    <a:bodyPr/>
                    <a:lstStyle/>
                    <a:p>
                      <a:r>
                        <a:t>National Films Awards</a:t>
                      </a:r>
                    </a:p>
                  </a:txBody>
                  <a:tcPr/>
                </a:tc>
                <a:tc>
                  <a:txBody>
                    <a:bodyPr/>
                    <a:lstStyle/>
                    <a:p>
                      <a:r>
                        <a:t>2</a:t>
                      </a:r>
                    </a:p>
                  </a:txBody>
                  <a:tcPr/>
                </a:tc>
                <a:tc>
                  <a:txBody>
                    <a:bodyPr/>
                    <a:lstStyle/>
                    <a:p>
                      <a:r>
                        <a:t>0</a:t>
                      </a:r>
                    </a:p>
                  </a:txBody>
                  <a:tcPr/>
                </a:tc>
              </a:tr>
              <a:tr h="365760">
                <a:tc>
                  <a:txBody>
                    <a:bodyPr/>
                    <a:lstStyle/>
                    <a:p>
                      <a:r>
                        <a:t>Dadasaheb Phalke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Shanti Swarup Bhatnagar Prize</a:t>
                      </a:r>
                    </a:p>
                  </a:txBody>
                  <a:tcPr/>
                </a:tc>
                <a:tc>
                  <a:txBody>
                    <a:bodyPr/>
                    <a:lstStyle/>
                    <a:p>
                      <a:r>
                        <a:t>10</a:t>
                      </a:r>
                    </a:p>
                  </a:txBody>
                  <a:tcPr/>
                </a:tc>
                <a:tc>
                  <a:txBody>
                    <a:bodyPr/>
                    <a:lstStyle/>
                    <a:p>
                      <a:r>
                        <a:t>0</a:t>
                      </a:r>
                    </a:p>
                  </a:txBody>
                  <a:tcPr/>
                </a:tc>
              </a:tr>
              <a:tr h="365760">
                <a:tc>
                  <a:txBody>
                    <a:bodyPr/>
                    <a:lstStyle/>
                    <a:p>
                      <a:r>
                        <a:t>Green Star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2</a:t>
                      </a:r>
                    </a:p>
                  </a:txBody>
                  <a:tcPr/>
                </a:tc>
                <a:tc>
                  <a:txBody>
                    <a:bodyPr/>
                    <a:lstStyle/>
                    <a:p>
                      <a:r>
                        <a:t>0</a:t>
                      </a:r>
                    </a:p>
                  </a:txBody>
                  <a:tcPr/>
                </a:tc>
              </a:tr>
              <a:tr h="365760">
                <a:tc>
                  <a:txBody>
                    <a:bodyPr/>
                    <a:lstStyle/>
                    <a:p>
                      <a:r>
                        <a:t>Ashoka Chakra</a:t>
                      </a:r>
                    </a:p>
                  </a:txBody>
                  <a:tcPr/>
                </a:tc>
                <a:tc>
                  <a:txBody>
                    <a:bodyPr/>
                    <a:lstStyle/>
                    <a:p>
                      <a:r>
                        <a:t>6</a:t>
                      </a:r>
                    </a:p>
                  </a:txBody>
                  <a:tcPr/>
                </a:tc>
                <a:tc>
                  <a:txBody>
                    <a:bodyPr/>
                    <a:lstStyle/>
                    <a:p>
                      <a:r>
                        <a:t>0</a:t>
                      </a:r>
                    </a:p>
                  </a:txBody>
                  <a:tcPr/>
                </a:tc>
              </a:tr>
              <a:tr h="365760">
                <a:tc>
                  <a:txBody>
                    <a:bodyPr/>
                    <a:lstStyle/>
                    <a:p>
                      <a:r>
                        <a:t>Maha Vir Chakra</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Dronacharya Award</a:t>
                      </a:r>
                    </a:p>
                  </a:txBody>
                  <a:tcPr/>
                </a:tc>
                <a:tc>
                  <a:txBody>
                    <a:bodyPr/>
                    <a:lstStyle/>
                    <a:p>
                      <a:r>
                        <a:t>10</a:t>
                      </a:r>
                    </a:p>
                  </a:txBody>
                  <a:tcPr/>
                </a:tc>
                <a:tc>
                  <a:txBody>
                    <a:bodyPr/>
                    <a:lstStyle/>
                    <a:p>
                      <a:r>
                        <a:t>0</a:t>
                      </a:r>
                    </a:p>
                  </a:txBody>
                  <a:tcPr/>
                </a:tc>
              </a:tr>
              <a:tr h="365760">
                <a:tc>
                  <a:txBody>
                    <a:bodyPr/>
                    <a:lstStyle/>
                    <a:p>
                      <a:r>
                        <a:t>Arjuna Award</a:t>
                      </a:r>
                    </a:p>
                  </a:txBody>
                  <a:tcPr/>
                </a:tc>
                <a:tc>
                  <a:txBody>
                    <a:bodyPr/>
                    <a:lstStyle/>
                    <a:p>
                      <a:r>
                        <a:t>2</a:t>
                      </a:r>
                    </a:p>
                  </a:txBody>
                  <a:tcPr/>
                </a:tc>
                <a:tc>
                  <a:txBody>
                    <a:bodyPr/>
                    <a:lstStyle/>
                    <a:p>
                      <a:r>
                        <a:t>0</a:t>
                      </a:r>
                    </a:p>
                  </a:txBody>
                  <a:tcPr/>
                </a:tc>
              </a:tr>
              <a:tr h="365760">
                <a:tc>
                  <a:txBody>
                    <a:bodyPr/>
                    <a:lstStyle/>
                    <a:p>
                      <a:r>
                        <a:t>Rajiv Gandhi Khel Ratna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Manthan Award</a:t>
                      </a:r>
                    </a:p>
                  </a:txBody>
                  <a:tcPr/>
                </a:tc>
                <a:tc>
                  <a:txBody>
                    <a:bodyPr/>
                    <a:lstStyle/>
                    <a:p>
                      <a:r>
                        <a:t>4</a:t>
                      </a:r>
                    </a:p>
                  </a:txBody>
                  <a:tcPr/>
                </a:tc>
                <a:tc>
                  <a:txBody>
                    <a:bodyPr/>
                    <a:lstStyle/>
                    <a:p>
                      <a:r>
                        <a:t>0</a:t>
                      </a:r>
                    </a:p>
                  </a:txBody>
                  <a:tcPr/>
                </a:tc>
              </a:tr>
              <a:tr h="365760">
                <a:tc>
                  <a:txBody>
                    <a:bodyPr/>
                    <a:lstStyle/>
                    <a:p>
                      <a:r>
                        <a:t>Abel Prize</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Lal Bahadur Shastri National Award</a:t>
                      </a:r>
                    </a:p>
                  </a:txBody>
                  <a:tcPr/>
                </a:tc>
                <a:tc>
                  <a:txBody>
                    <a:bodyPr/>
                    <a:lstStyle/>
                    <a:p>
                      <a:r>
                        <a:t>7</a:t>
                      </a:r>
                    </a:p>
                  </a:txBody>
                  <a:tcPr/>
                </a:tc>
                <a:tc>
                  <a:txBody>
                    <a:bodyPr/>
                    <a:lstStyle/>
                    <a:p>
                      <a:r>
                        <a:t>0</a:t>
                      </a:r>
                    </a:p>
                  </a:txBody>
                  <a:tcPr/>
                </a:tc>
              </a:tr>
              <a:tr h="365760">
                <a:tc>
                  <a:txBody>
                    <a:bodyPr/>
                    <a:lstStyle/>
                    <a:p>
                      <a:r>
                        <a:t>R.D Birla Award</a:t>
                      </a:r>
                    </a:p>
                  </a:txBody>
                  <a:tcPr/>
                </a:tc>
                <a:tc>
                  <a:txBody>
                    <a:bodyPr/>
                    <a:lstStyle/>
                    <a:p>
                      <a:r>
                        <a:t>6</a:t>
                      </a:r>
                    </a:p>
                  </a:txBody>
                  <a:tcPr/>
                </a:tc>
                <a:tc>
                  <a:txBody>
                    <a:bodyPr/>
                    <a:lstStyle/>
                    <a:p>
                      <a:r>
                        <a:t>0</a:t>
                      </a:r>
                    </a:p>
                  </a:txBody>
                  <a:tcPr/>
                </a:tc>
              </a:tr>
              <a:tr h="365760">
                <a:tc>
                  <a:txBody>
                    <a:bodyPr/>
                    <a:lstStyle/>
                    <a:p>
                      <a:r>
                        <a:t>Shanti Swarup Bhatnagar Prize</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Vyas Samman</a:t>
                      </a:r>
                    </a:p>
                  </a:txBody>
                  <a:tcPr/>
                </a:tc>
                <a:tc>
                  <a:txBody>
                    <a:bodyPr/>
                    <a:lstStyle/>
                    <a:p>
                      <a:r>
                        <a:t>1</a:t>
                      </a:r>
                    </a:p>
                  </a:txBody>
                  <a:tcPr/>
                </a:tc>
                <a:tc>
                  <a:txBody>
                    <a:bodyPr/>
                    <a:lstStyle/>
                    <a:p>
                      <a:r>
                        <a:t>0</a:t>
                      </a:r>
                    </a:p>
                  </a:txBody>
                  <a:tcPr/>
                </a:tc>
              </a:tr>
              <a:tr h="365760">
                <a:tc>
                  <a:txBody>
                    <a:bodyPr/>
                    <a:lstStyle/>
                    <a:p>
                      <a:r>
                        <a:t>R.D Birla Award</a:t>
                      </a:r>
                    </a:p>
                  </a:txBody>
                  <a:tcPr/>
                </a:tc>
                <a:tc>
                  <a:txBody>
                    <a:bodyPr/>
                    <a:lstStyle/>
                    <a:p>
                      <a:r>
                        <a:t>2</a:t>
                      </a:r>
                    </a:p>
                  </a:txBody>
                  <a:tcPr/>
                </a:tc>
                <a:tc>
                  <a:txBody>
                    <a:bodyPr/>
                    <a:lstStyle/>
                    <a:p>
                      <a:r>
                        <a:t>0</a:t>
                      </a:r>
                    </a:p>
                  </a:txBody>
                  <a:tcPr/>
                </a:tc>
              </a:tr>
              <a:tr h="365760">
                <a:tc>
                  <a:txBody>
                    <a:bodyPr/>
                    <a:lstStyle/>
                    <a:p>
                      <a:r>
                        <a:t>Dr. B. C. Roy Award</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Indira Gandhi Prize</a:t>
                      </a:r>
                    </a:p>
                  </a:txBody>
                  <a:tcPr/>
                </a:tc>
                <a:tc>
                  <a:txBody>
                    <a:bodyPr/>
                    <a:lstStyle/>
                    <a:p>
                      <a:r>
                        <a:t>5</a:t>
                      </a:r>
                    </a:p>
                  </a:txBody>
                  <a:tcPr/>
                </a:tc>
                <a:tc>
                  <a:txBody>
                    <a:bodyPr/>
                    <a:lstStyle/>
                    <a:p>
                      <a:r>
                        <a:t>0</a:t>
                      </a:r>
                    </a:p>
                  </a:txBody>
                  <a:tcPr/>
                </a:tc>
              </a:tr>
              <a:tr h="365760">
                <a:tc>
                  <a:txBody>
                    <a:bodyPr/>
                    <a:lstStyle/>
                    <a:p>
                      <a:r>
                        <a:t>Nobel Prize</a:t>
                      </a:r>
                    </a:p>
                  </a:txBody>
                  <a:tcPr/>
                </a:tc>
                <a:tc>
                  <a:txBody>
                    <a:bodyPr/>
                    <a:lstStyle/>
                    <a:p>
                      <a:r>
                        <a:t>5</a:t>
                      </a:r>
                    </a:p>
                  </a:txBody>
                  <a:tcPr/>
                </a:tc>
                <a:tc>
                  <a:txBody>
                    <a:bodyPr/>
                    <a:lstStyle/>
                    <a:p>
                      <a:r>
                        <a:t>0</a:t>
                      </a:r>
                    </a:p>
                  </a:txBody>
                  <a:tcPr/>
                </a:tc>
              </a:tr>
              <a:tr h="365760">
                <a:tc>
                  <a:txBody>
                    <a:bodyPr/>
                    <a:lstStyle/>
                    <a:p>
                      <a:r>
                        <a:t>Jawaharlal Nehru Award</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rice dish in Andhra Pradesh?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Biryani</a:t>
                      </a:r>
                    </a:p>
                  </a:txBody>
                  <a:tcPr/>
                </a:tc>
                <a:tc>
                  <a:txBody>
                    <a:bodyPr/>
                    <a:lstStyle/>
                    <a:p>
                      <a:r>
                        <a:t>14</a:t>
                      </a:r>
                    </a:p>
                  </a:txBody>
                  <a:tcPr/>
                </a:tc>
                <a:tc>
                  <a:txBody>
                    <a:bodyPr/>
                    <a:lstStyle/>
                    <a:p>
                      <a:r>
                        <a:t>0</a:t>
                      </a:r>
                    </a:p>
                  </a:txBody>
                  <a:tcPr/>
                </a:tc>
              </a:tr>
              <a:tr h="304800">
                <a:tc>
                  <a:txBody>
                    <a:bodyPr/>
                    <a:lstStyle/>
                    <a:p>
                      <a:r>
                        <a:t>Chitranna</a:t>
                      </a:r>
                    </a:p>
                  </a:txBody>
                  <a:tcPr/>
                </a:tc>
                <a:tc>
                  <a:txBody>
                    <a:bodyPr/>
                    <a:lstStyle/>
                    <a:p>
                      <a:r>
                        <a:t>5</a:t>
                      </a:r>
                    </a:p>
                  </a:txBody>
                  <a:tcPr/>
                </a:tc>
                <a:tc>
                  <a:txBody>
                    <a:bodyPr/>
                    <a:lstStyle/>
                    <a:p>
                      <a:r>
                        <a:t>0</a:t>
                      </a:r>
                    </a:p>
                  </a:txBody>
                  <a:tcPr/>
                </a:tc>
              </a:tr>
              <a:tr h="304800">
                <a:tc>
                  <a:txBody>
                    <a:bodyPr/>
                    <a:lstStyle/>
                    <a:p>
                      <a:r>
                        <a:t>Ghee rice</a:t>
                      </a:r>
                    </a:p>
                  </a:txBody>
                  <a:tcPr/>
                </a:tc>
                <a:tc>
                  <a:txBody>
                    <a:bodyPr/>
                    <a:lstStyle/>
                    <a:p>
                      <a:r>
                        <a:t>1</a:t>
                      </a:r>
                    </a:p>
                  </a:txBody>
                  <a:tcPr/>
                </a:tc>
                <a:tc>
                  <a:txBody>
                    <a:bodyPr/>
                    <a:lstStyle/>
                    <a:p>
                      <a:r>
                        <a:t>0</a:t>
                      </a:r>
                    </a:p>
                  </a:txBody>
                  <a:tcPr/>
                </a:tc>
              </a:tr>
              <a:tr h="304800">
                <a:tc>
                  <a:txBody>
                    <a:bodyPr/>
                    <a:lstStyle/>
                    <a:p>
                      <a:r>
                        <a:t>Mosaranna</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20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Bhushan</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Jnanipath Award</a:t>
                      </a:r>
                    </a:p>
                  </a:txBody>
                  <a:tcPr/>
                </a:tc>
                <a:tc>
                  <a:txBody>
                    <a:bodyPr/>
                    <a:lstStyle/>
                    <a:p>
                      <a:r>
                        <a:t>9</a:t>
                      </a:r>
                    </a:p>
                  </a:txBody>
                  <a:tcPr/>
                </a:tc>
                <a:tc>
                  <a:txBody>
                    <a:bodyPr/>
                    <a:lstStyle/>
                    <a:p>
                      <a:r>
                        <a:t>0</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R.D Birla Award</a:t>
                      </a:r>
                    </a:p>
                  </a:txBody>
                  <a:tcPr/>
                </a:tc>
                <a:tc>
                  <a:txBody>
                    <a:bodyPr/>
                    <a:lstStyle/>
                    <a:p>
                      <a:r>
                        <a:t>3</a:t>
                      </a:r>
                    </a:p>
                  </a:txBody>
                  <a:tcPr/>
                </a:tc>
                <a:tc>
                  <a:txBody>
                    <a:bodyPr/>
                    <a:lstStyle/>
                    <a:p>
                      <a:r>
                        <a:t>0</a:t>
                      </a:r>
                    </a:p>
                  </a:txBody>
                  <a:tcPr/>
                </a:tc>
              </a:tr>
              <a:tr h="365760">
                <a:tc>
                  <a:txBody>
                    <a:bodyPr/>
                    <a:lstStyle/>
                    <a:p>
                      <a:r>
                        <a:t>Vyas Samman</a:t>
                      </a:r>
                    </a:p>
                  </a:txBody>
                  <a:tcPr/>
                </a:tc>
                <a:tc>
                  <a:txBody>
                    <a:bodyPr/>
                    <a:lstStyle/>
                    <a:p>
                      <a:r>
                        <a:t>2</a:t>
                      </a:r>
                    </a:p>
                  </a:txBody>
                  <a:tcPr/>
                </a:tc>
                <a:tc>
                  <a:txBody>
                    <a:bodyPr/>
                    <a:lstStyle/>
                    <a:p>
                      <a:r>
                        <a:t>0</a:t>
                      </a:r>
                    </a:p>
                  </a:txBody>
                  <a:tcPr/>
                </a:tc>
              </a:tr>
              <a:tr h="365760">
                <a:tc>
                  <a:txBody>
                    <a:bodyPr/>
                    <a:lstStyle/>
                    <a:p>
                      <a:r>
                        <a:t>Sahitya Akademi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Jnanipath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7</a:t>
                      </a:r>
                    </a:p>
                  </a:txBody>
                  <a:tcPr/>
                </a:tc>
                <a:tc>
                  <a:txBody>
                    <a:bodyPr/>
                    <a:lstStyle/>
                    <a:p>
                      <a:r>
                        <a:t>0</a:t>
                      </a:r>
                    </a:p>
                  </a:txBody>
                  <a:tcPr/>
                </a:tc>
              </a:tr>
              <a:tr h="365760">
                <a:tc>
                  <a:txBody>
                    <a:bodyPr/>
                    <a:lstStyle/>
                    <a:p>
                      <a:r>
                        <a:t>Dadasaheb Phalke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Abel Prize</a:t>
                      </a:r>
                    </a:p>
                  </a:txBody>
                  <a:tcPr/>
                </a:tc>
                <a:tc>
                  <a:txBody>
                    <a:bodyPr/>
                    <a:lstStyle/>
                    <a:p>
                      <a:r>
                        <a:t>2</a:t>
                      </a:r>
                    </a:p>
                  </a:txBody>
                  <a:tcPr/>
                </a:tc>
                <a:tc>
                  <a:txBody>
                    <a:bodyPr/>
                    <a:lstStyle/>
                    <a:p>
                      <a:r>
                        <a:t>0</a:t>
                      </a:r>
                    </a:p>
                  </a:txBody>
                  <a:tcPr/>
                </a:tc>
              </a:tr>
              <a:tr h="365760">
                <a:tc>
                  <a:txBody>
                    <a:bodyPr/>
                    <a:lstStyle/>
                    <a:p>
                      <a:r>
                        <a:t>Nobel Prize</a:t>
                      </a:r>
                    </a:p>
                  </a:txBody>
                  <a:tcPr/>
                </a:tc>
                <a:tc>
                  <a:txBody>
                    <a:bodyPr/>
                    <a:lstStyle/>
                    <a:p>
                      <a:r>
                        <a:t>2</a:t>
                      </a:r>
                    </a:p>
                  </a:txBody>
                  <a:tcPr/>
                </a:tc>
                <a:tc>
                  <a:txBody>
                    <a:bodyPr/>
                    <a:lstStyle/>
                    <a:p>
                      <a:r>
                        <a:t>0</a:t>
                      </a:r>
                    </a:p>
                  </a:txBody>
                  <a:tcPr/>
                </a:tc>
              </a:tr>
              <a:tr h="365760">
                <a:tc>
                  <a:txBody>
                    <a:bodyPr/>
                    <a:lstStyle/>
                    <a:p>
                      <a:r>
                        <a:t>Green Star Award</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Stirling Prize</a:t>
                      </a:r>
                    </a:p>
                  </a:txBody>
                  <a:tcPr/>
                </a:tc>
                <a:tc>
                  <a:txBody>
                    <a:bodyPr/>
                    <a:lstStyle/>
                    <a:p>
                      <a:r>
                        <a:t>2</a:t>
                      </a:r>
                    </a:p>
                  </a:txBody>
                  <a:tcPr/>
                </a:tc>
                <a:tc>
                  <a:txBody>
                    <a:bodyPr/>
                    <a:lstStyle/>
                    <a:p>
                      <a:r>
                        <a:t>0</a:t>
                      </a:r>
                    </a:p>
                  </a:txBody>
                  <a:tcPr/>
                </a:tc>
              </a:tr>
              <a:tr h="365760">
                <a:tc>
                  <a:txBody>
                    <a:bodyPr/>
                    <a:lstStyle/>
                    <a:p>
                      <a:r>
                        <a:t>Pritzker Architecture Prize</a:t>
                      </a:r>
                    </a:p>
                  </a:txBody>
                  <a:tcPr/>
                </a:tc>
                <a:tc>
                  <a:txBody>
                    <a:bodyPr/>
                    <a:lstStyle/>
                    <a:p>
                      <a:r>
                        <a:t>3</a:t>
                      </a:r>
                    </a:p>
                  </a:txBody>
                  <a:tcPr/>
                </a:tc>
                <a:tc>
                  <a:txBody>
                    <a:bodyPr/>
                    <a:lstStyle/>
                    <a:p>
                      <a:r>
                        <a:t>0</a:t>
                      </a:r>
                    </a:p>
                  </a:txBody>
                  <a:tcPr/>
                </a:tc>
              </a:tr>
              <a:tr h="365760">
                <a:tc>
                  <a:txBody>
                    <a:bodyPr/>
                    <a:lstStyle/>
                    <a:p>
                      <a:r>
                        <a:t>Abel Prize</a:t>
                      </a:r>
                    </a:p>
                  </a:txBody>
                  <a:tcPr/>
                </a:tc>
                <a:tc>
                  <a:txBody>
                    <a:bodyPr/>
                    <a:lstStyle/>
                    <a:p>
                      <a:r>
                        <a:t>5</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Param Vir Chakra</a:t>
                      </a:r>
                    </a:p>
                  </a:txBody>
                  <a:tcPr/>
                </a:tc>
                <a:tc>
                  <a:txBody>
                    <a:bodyPr/>
                    <a:lstStyle/>
                    <a:p>
                      <a:r>
                        <a:t>9</a:t>
                      </a:r>
                    </a:p>
                  </a:txBody>
                  <a:tcPr/>
                </a:tc>
                <a:tc>
                  <a:txBody>
                    <a:bodyPr/>
                    <a:lstStyle/>
                    <a:p>
                      <a:r>
                        <a:t>0</a:t>
                      </a:r>
                    </a:p>
                  </a:txBody>
                  <a:tcPr/>
                </a:tc>
              </a:tr>
              <a:tr h="365760">
                <a:tc>
                  <a:txBody>
                    <a:bodyPr/>
                    <a:lstStyle/>
                    <a:p>
                      <a:r>
                        <a:t>Ashoka Chakra</a:t>
                      </a:r>
                    </a:p>
                  </a:txBody>
                  <a:tcPr/>
                </a:tc>
                <a:tc>
                  <a:txBody>
                    <a:bodyPr/>
                    <a:lstStyle/>
                    <a:p>
                      <a:r>
                        <a:t>2</a:t>
                      </a:r>
                    </a:p>
                  </a:txBody>
                  <a:tcPr/>
                </a:tc>
                <a:tc>
                  <a:txBody>
                    <a:bodyPr/>
                    <a:lstStyle/>
                    <a:p>
                      <a:r>
                        <a:t>0</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National Bravery Award</a:t>
                      </a:r>
                    </a:p>
                  </a:txBody>
                  <a:tcPr/>
                </a:tc>
                <a:tc>
                  <a:txBody>
                    <a:bodyPr/>
                    <a:lstStyle/>
                    <a:p>
                      <a:r>
                        <a:t>10</a:t>
                      </a:r>
                    </a:p>
                  </a:txBody>
                  <a:tcPr/>
                </a:tc>
                <a:tc>
                  <a:txBody>
                    <a:bodyPr/>
                    <a:lstStyle/>
                    <a:p>
                      <a:r>
                        <a:t>0</a:t>
                      </a:r>
                    </a:p>
                  </a:txBody>
                  <a:tcPr/>
                </a:tc>
              </a:tr>
              <a:tr h="365760">
                <a:tc>
                  <a:txBody>
                    <a:bodyPr/>
                    <a:lstStyle/>
                    <a:p>
                      <a:r>
                        <a:t>Rani Laxmi Bai Bravery Award</a:t>
                      </a:r>
                    </a:p>
                  </a:txBody>
                  <a:tcPr/>
                </a:tc>
                <a:tc>
                  <a:txBody>
                    <a:bodyPr/>
                    <a:lstStyle/>
                    <a:p>
                      <a:r>
                        <a:t>1</a:t>
                      </a:r>
                    </a:p>
                  </a:txBody>
                  <a:tcPr/>
                </a:tc>
                <a:tc>
                  <a:txBody>
                    <a:bodyPr/>
                    <a:lstStyle/>
                    <a:p>
                      <a:r>
                        <a:t>0</a:t>
                      </a:r>
                    </a:p>
                  </a:txBody>
                  <a:tcPr/>
                </a:tc>
              </a:tr>
              <a:tr h="365760">
                <a:tc>
                  <a:txBody>
                    <a:bodyPr/>
                    <a:lstStyle/>
                    <a:p>
                      <a:r>
                        <a:t>Nari Shakti Puraskar</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 good listener?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124</a:t>
                      </a:r>
                    </a:p>
                  </a:txBody>
                  <a:tcPr/>
                </a:tc>
                <a:tc>
                  <a:txBody>
                    <a:bodyPr/>
                    <a:lstStyle/>
                    <a:p>
                      <a:r>
                        <a:t>0</a:t>
                      </a:r>
                    </a:p>
                  </a:txBody>
                  <a:tcPr/>
                </a:tc>
              </a:tr>
              <a:tr h="365760">
                <a:tc>
                  <a:txBody>
                    <a:bodyPr/>
                    <a:lstStyle/>
                    <a:p>
                      <a:r>
                        <a:t>Sometimes</a:t>
                      </a:r>
                    </a:p>
                  </a:txBody>
                  <a:tcPr/>
                </a:tc>
                <a:tc>
                  <a:txBody>
                    <a:bodyPr/>
                    <a:lstStyle/>
                    <a:p>
                      <a:r>
                        <a:t>18</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142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Kheer is a popular sweet dish in North India, what is its equivalent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Gojju</a:t>
                      </a:r>
                    </a:p>
                  </a:txBody>
                  <a:tcPr/>
                </a:tc>
                <a:tc>
                  <a:txBody>
                    <a:bodyPr/>
                    <a:lstStyle/>
                    <a:p>
                      <a:r>
                        <a:t>2</a:t>
                      </a:r>
                    </a:p>
                  </a:txBody>
                  <a:tcPr/>
                </a:tc>
                <a:tc>
                  <a:txBody>
                    <a:bodyPr/>
                    <a:lstStyle/>
                    <a:p>
                      <a:r>
                        <a:t>0</a:t>
                      </a:r>
                    </a:p>
                  </a:txBody>
                  <a:tcPr/>
                </a:tc>
              </a:tr>
              <a:tr h="304800">
                <a:tc>
                  <a:txBody>
                    <a:bodyPr/>
                    <a:lstStyle/>
                    <a:p>
                      <a:r>
                        <a:t>Sambhar</a:t>
                      </a:r>
                    </a:p>
                  </a:txBody>
                  <a:tcPr/>
                </a:tc>
                <a:tc>
                  <a:txBody>
                    <a:bodyPr/>
                    <a:lstStyle/>
                    <a:p>
                      <a:r>
                        <a:t>2</a:t>
                      </a:r>
                    </a:p>
                  </a:txBody>
                  <a:tcPr/>
                </a:tc>
                <a:tc>
                  <a:txBody>
                    <a:bodyPr/>
                    <a:lstStyle/>
                    <a:p>
                      <a:r>
                        <a:t>0</a:t>
                      </a:r>
                    </a:p>
                  </a:txBody>
                  <a:tcPr/>
                </a:tc>
              </a:tr>
              <a:tr h="304800">
                <a:tc>
                  <a:txBody>
                    <a:bodyPr/>
                    <a:lstStyle/>
                    <a:p>
                      <a:r>
                        <a:t>Payasam</a:t>
                      </a:r>
                    </a:p>
                  </a:txBody>
                  <a:tcPr/>
                </a:tc>
                <a:tc>
                  <a:txBody>
                    <a:bodyPr/>
                    <a:lstStyle/>
                    <a:p>
                      <a:r>
                        <a:t>18</a:t>
                      </a:r>
                    </a:p>
                  </a:txBody>
                  <a:tcPr/>
                </a:tc>
                <a:tc>
                  <a:txBody>
                    <a:bodyPr/>
                    <a:lstStyle/>
                    <a:p>
                      <a:r>
                        <a:t>0</a:t>
                      </a:r>
                    </a:p>
                  </a:txBody>
                  <a:tcPr/>
                </a:tc>
              </a:tr>
              <a:tr h="304800">
                <a:tc>
                  <a:txBody>
                    <a:bodyPr/>
                    <a:lstStyle/>
                    <a:p>
                      <a:r>
                        <a:t>Papad</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23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108</a:t>
                      </a:r>
                    </a:p>
                  </a:txBody>
                  <a:tcPr/>
                </a:tc>
                <a:tc>
                  <a:txBody>
                    <a:bodyPr/>
                    <a:lstStyle/>
                    <a:p>
                      <a:r>
                        <a:t>0</a:t>
                      </a:r>
                    </a:p>
                  </a:txBody>
                  <a:tcPr/>
                </a:tc>
              </a:tr>
              <a:tr h="457200">
                <a:tc>
                  <a:txBody>
                    <a:bodyPr/>
                    <a:lstStyle/>
                    <a:p>
                      <a:r>
                        <a:t>I don’t agree</a:t>
                      </a:r>
                    </a:p>
                  </a:txBody>
                  <a:tcPr/>
                </a:tc>
                <a:tc>
                  <a:txBody>
                    <a:bodyPr/>
                    <a:lstStyle/>
                    <a:p>
                      <a:r>
                        <a:t>16</a:t>
                      </a:r>
                    </a:p>
                  </a:txBody>
                  <a:tcPr/>
                </a:tc>
                <a:tc>
                  <a:txBody>
                    <a:bodyPr/>
                    <a:lstStyle/>
                    <a:p>
                      <a:r>
                        <a:t>0</a:t>
                      </a:r>
                    </a:p>
                  </a:txBody>
                  <a:tcPr/>
                </a:tc>
              </a:tr>
              <a:tr h="457200">
                <a:tc>
                  <a:txBody>
                    <a:bodyPr/>
                    <a:lstStyle/>
                    <a:p>
                      <a:r>
                        <a:t>Total</a:t>
                      </a:r>
                    </a:p>
                  </a:txBody>
                  <a:tcPr/>
                </a:tc>
                <a:tc>
                  <a:txBody>
                    <a:bodyPr/>
                    <a:lstStyle/>
                    <a:p>
                      <a:r>
                        <a:t>124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After GIGS, your incentives have increased or decreased?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Increased</a:t>
                      </a:r>
                    </a:p>
                  </a:txBody>
                  <a:tcPr/>
                </a:tc>
                <a:tc>
                  <a:txBody>
                    <a:bodyPr/>
                    <a:lstStyle/>
                    <a:p>
                      <a:r>
                        <a:t>49</a:t>
                      </a:r>
                    </a:p>
                  </a:txBody>
                  <a:tcPr/>
                </a:tc>
                <a:tc>
                  <a:txBody>
                    <a:bodyPr/>
                    <a:lstStyle/>
                    <a:p>
                      <a:r>
                        <a:t>0</a:t>
                      </a:r>
                    </a:p>
                  </a:txBody>
                  <a:tcPr/>
                </a:tc>
              </a:tr>
              <a:tr h="457200">
                <a:tc>
                  <a:txBody>
                    <a:bodyPr/>
                    <a:lstStyle/>
                    <a:p>
                      <a:r>
                        <a:t>Decreased</a:t>
                      </a:r>
                    </a:p>
                  </a:txBody>
                  <a:tcPr/>
                </a:tc>
                <a:tc>
                  <a:txBody>
                    <a:bodyPr/>
                    <a:lstStyle/>
                    <a:p>
                      <a:r>
                        <a:t>24</a:t>
                      </a:r>
                    </a:p>
                  </a:txBody>
                  <a:tcPr/>
                </a:tc>
                <a:tc>
                  <a:txBody>
                    <a:bodyPr/>
                    <a:lstStyle/>
                    <a:p>
                      <a:r>
                        <a:t>0</a:t>
                      </a:r>
                    </a:p>
                  </a:txBody>
                  <a:tcPr/>
                </a:tc>
              </a:tr>
              <a:tr h="457200">
                <a:tc>
                  <a:txBody>
                    <a:bodyPr/>
                    <a:lstStyle/>
                    <a:p>
                      <a:r>
                        <a:t>Total</a:t>
                      </a:r>
                    </a:p>
                  </a:txBody>
                  <a:tcPr/>
                </a:tc>
                <a:tc>
                  <a:txBody>
                    <a:bodyPr/>
                    <a:lstStyle/>
                    <a:p>
                      <a:r>
                        <a:t>73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main challenge at the hotel/restaurant end?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Longer waiting time</a:t>
                      </a:r>
                    </a:p>
                  </a:txBody>
                  <a:tcPr/>
                </a:tc>
                <a:tc>
                  <a:txBody>
                    <a:bodyPr/>
                    <a:lstStyle/>
                    <a:p>
                      <a:r>
                        <a:t>56</a:t>
                      </a:r>
                    </a:p>
                  </a:txBody>
                  <a:tcPr/>
                </a:tc>
                <a:tc>
                  <a:txBody>
                    <a:bodyPr/>
                    <a:lstStyle/>
                    <a:p>
                      <a:r>
                        <a:t>0</a:t>
                      </a:r>
                    </a:p>
                  </a:txBody>
                  <a:tcPr/>
                </a:tc>
              </a:tr>
              <a:tr h="365760">
                <a:tc>
                  <a:txBody>
                    <a:bodyPr/>
                    <a:lstStyle/>
                    <a:p>
                      <a:r>
                        <a:t>Improper food packaging</a:t>
                      </a:r>
                    </a:p>
                  </a:txBody>
                  <a:tcPr/>
                </a:tc>
                <a:tc>
                  <a:txBody>
                    <a:bodyPr/>
                    <a:lstStyle/>
                    <a:p>
                      <a:r>
                        <a:t>14</a:t>
                      </a:r>
                    </a:p>
                  </a:txBody>
                  <a:tcPr/>
                </a:tc>
                <a:tc>
                  <a:txBody>
                    <a:bodyPr/>
                    <a:lstStyle/>
                    <a:p>
                      <a:r>
                        <a:t>0</a:t>
                      </a:r>
                    </a:p>
                  </a:txBody>
                  <a:tcPr/>
                </a:tc>
              </a:tr>
              <a:tr h="365760">
                <a:tc>
                  <a:txBody>
                    <a:bodyPr/>
                    <a:lstStyle/>
                    <a:p>
                      <a:r>
                        <a:t>Rude behavior of staff</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orders do you get daily?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Less than 5</a:t>
                      </a:r>
                    </a:p>
                  </a:txBody>
                  <a:tcPr/>
                </a:tc>
                <a:tc>
                  <a:txBody>
                    <a:bodyPr/>
                    <a:lstStyle/>
                    <a:p>
                      <a:r>
                        <a:t>9</a:t>
                      </a:r>
                    </a:p>
                  </a:txBody>
                  <a:tcPr/>
                </a:tc>
                <a:tc>
                  <a:txBody>
                    <a:bodyPr/>
                    <a:lstStyle/>
                    <a:p>
                      <a:r>
                        <a:t>0</a:t>
                      </a:r>
                    </a:p>
                  </a:txBody>
                  <a:tcPr/>
                </a:tc>
              </a:tr>
              <a:tr h="365760">
                <a:tc>
                  <a:txBody>
                    <a:bodyPr/>
                    <a:lstStyle/>
                    <a:p>
                      <a:r>
                        <a:t>Between 5 to 10</a:t>
                      </a:r>
                    </a:p>
                  </a:txBody>
                  <a:tcPr/>
                </a:tc>
                <a:tc>
                  <a:txBody>
                    <a:bodyPr/>
                    <a:lstStyle/>
                    <a:p>
                      <a:r>
                        <a:t>23</a:t>
                      </a:r>
                    </a:p>
                  </a:txBody>
                  <a:tcPr/>
                </a:tc>
                <a:tc>
                  <a:txBody>
                    <a:bodyPr/>
                    <a:lstStyle/>
                    <a:p>
                      <a:r>
                        <a:t>0</a:t>
                      </a:r>
                    </a:p>
                  </a:txBody>
                  <a:tcPr/>
                </a:tc>
              </a:tr>
              <a:tr h="365760">
                <a:tc>
                  <a:txBody>
                    <a:bodyPr/>
                    <a:lstStyle/>
                    <a:p>
                      <a:r>
                        <a:t>More than 10</a:t>
                      </a:r>
                    </a:p>
                  </a:txBody>
                  <a:tcPr/>
                </a:tc>
                <a:tc>
                  <a:txBody>
                    <a:bodyPr/>
                    <a:lstStyle/>
                    <a:p>
                      <a:r>
                        <a:t>59</a:t>
                      </a:r>
                    </a:p>
                  </a:txBody>
                  <a:tcPr/>
                </a:tc>
                <a:tc>
                  <a:txBody>
                    <a:bodyPr/>
                    <a:lstStyle/>
                    <a:p>
                      <a:r>
                        <a:t>0</a:t>
                      </a:r>
                    </a:p>
                  </a:txBody>
                  <a:tcPr/>
                </a:tc>
              </a:tr>
              <a:tr h="365760">
                <a:tc>
                  <a:txBody>
                    <a:bodyPr/>
                    <a:lstStyle/>
                    <a:p>
                      <a:r>
                        <a:t>Total</a:t>
                      </a:r>
                    </a:p>
                  </a:txBody>
                  <a:tcPr/>
                </a:tc>
                <a:tc>
                  <a:txBody>
                    <a:bodyPr/>
                    <a:lstStyle/>
                    <a:p>
                      <a:r>
                        <a:t>91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During which shift the orders are maximum?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Morning to Afternoon</a:t>
                      </a:r>
                    </a:p>
                  </a:txBody>
                  <a:tcPr/>
                </a:tc>
                <a:tc>
                  <a:txBody>
                    <a:bodyPr/>
                    <a:lstStyle/>
                    <a:p>
                      <a:r>
                        <a:t>6</a:t>
                      </a:r>
                    </a:p>
                  </a:txBody>
                  <a:tcPr/>
                </a:tc>
                <a:tc>
                  <a:txBody>
                    <a:bodyPr/>
                    <a:lstStyle/>
                    <a:p>
                      <a:r>
                        <a:t>0</a:t>
                      </a:r>
                    </a:p>
                  </a:txBody>
                  <a:tcPr/>
                </a:tc>
              </a:tr>
              <a:tr h="304800">
                <a:tc>
                  <a:txBody>
                    <a:bodyPr/>
                    <a:lstStyle/>
                    <a:p>
                      <a:r>
                        <a:t>Afternoon to Evening</a:t>
                      </a:r>
                    </a:p>
                  </a:txBody>
                  <a:tcPr/>
                </a:tc>
                <a:tc>
                  <a:txBody>
                    <a:bodyPr/>
                    <a:lstStyle/>
                    <a:p>
                      <a:r>
                        <a:t>15</a:t>
                      </a:r>
                    </a:p>
                  </a:txBody>
                  <a:tcPr/>
                </a:tc>
                <a:tc>
                  <a:txBody>
                    <a:bodyPr/>
                    <a:lstStyle/>
                    <a:p>
                      <a:r>
                        <a:t>0</a:t>
                      </a:r>
                    </a:p>
                  </a:txBody>
                  <a:tcPr/>
                </a:tc>
              </a:tr>
              <a:tr h="304800">
                <a:tc>
                  <a:txBody>
                    <a:bodyPr/>
                    <a:lstStyle/>
                    <a:p>
                      <a:r>
                        <a:t>Evening to Night</a:t>
                      </a:r>
                    </a:p>
                  </a:txBody>
                  <a:tcPr/>
                </a:tc>
                <a:tc>
                  <a:txBody>
                    <a:bodyPr/>
                    <a:lstStyle/>
                    <a:p>
                      <a:r>
                        <a:t>40</a:t>
                      </a:r>
                    </a:p>
                  </a:txBody>
                  <a:tcPr/>
                </a:tc>
                <a:tc>
                  <a:txBody>
                    <a:bodyPr/>
                    <a:lstStyle/>
                    <a:p>
                      <a:r>
                        <a:t>0</a:t>
                      </a:r>
                    </a:p>
                  </a:txBody>
                  <a:tcPr/>
                </a:tc>
              </a:tr>
              <a:tr h="304800">
                <a:tc>
                  <a:txBody>
                    <a:bodyPr/>
                    <a:lstStyle/>
                    <a:p>
                      <a:r>
                        <a:t>Night to Late Night</a:t>
                      </a:r>
                    </a:p>
                  </a:txBody>
                  <a:tcPr/>
                </a:tc>
                <a:tc>
                  <a:txBody>
                    <a:bodyPr/>
                    <a:lstStyle/>
                    <a:p>
                      <a:r>
                        <a:t>11</a:t>
                      </a:r>
                    </a:p>
                  </a:txBody>
                  <a:tcPr/>
                </a:tc>
                <a:tc>
                  <a:txBody>
                    <a:bodyPr/>
                    <a:lstStyle/>
                    <a:p>
                      <a:r>
                        <a:t>0</a:t>
                      </a:r>
                    </a:p>
                  </a:txBody>
                  <a:tcPr/>
                </a:tc>
              </a:tr>
              <a:tr h="304800">
                <a:tc>
                  <a:txBody>
                    <a:bodyPr/>
                    <a:lstStyle/>
                    <a:p>
                      <a:r>
                        <a:t>Total</a:t>
                      </a:r>
                    </a:p>
                  </a:txBody>
                  <a:tcPr/>
                </a:tc>
                <a:tc>
                  <a:txBody>
                    <a:bodyPr/>
                    <a:lstStyle/>
                    <a:p>
                      <a:r>
                        <a:t>72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16</a:t>
                      </a:r>
                    </a:p>
                  </a:txBody>
                  <a:tcPr/>
                </a:tc>
                <a:tc>
                  <a:txBody>
                    <a:bodyPr/>
                    <a:lstStyle/>
                    <a:p>
                      <a:r>
                        <a:t>0</a:t>
                      </a:r>
                    </a:p>
                  </a:txBody>
                  <a:tcPr/>
                </a:tc>
              </a:tr>
              <a:tr h="457200">
                <a:tc>
                  <a:txBody>
                    <a:bodyPr/>
                    <a:lstStyle/>
                    <a:p>
                      <a:r>
                        <a:t>I don’t agree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Sometimes you can quickly calm an angry customer by simply listening. Do you agree?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a:t>
                      </a:r>
                    </a:p>
                  </a:txBody>
                  <a:tcPr/>
                </a:tc>
                <a:tc>
                  <a:txBody>
                    <a:bodyPr/>
                    <a:lstStyle/>
                    <a:p>
                      <a:r>
                        <a:t>71</a:t>
                      </a:r>
                    </a:p>
                  </a:txBody>
                  <a:tcPr/>
                </a:tc>
                <a:tc>
                  <a:txBody>
                    <a:bodyPr/>
                    <a:lstStyle/>
                    <a:p>
                      <a:r>
                        <a:t>0</a:t>
                      </a:r>
                    </a:p>
                  </a:txBody>
                  <a:tcPr/>
                </a:tc>
              </a:tr>
              <a:tr h="457200">
                <a:tc>
                  <a:txBody>
                    <a:bodyPr/>
                    <a:lstStyle/>
                    <a:p>
                      <a:r>
                        <a:t>No</a:t>
                      </a:r>
                    </a:p>
                  </a:txBody>
                  <a:tcPr/>
                </a:tc>
                <a:tc>
                  <a:txBody>
                    <a:bodyPr/>
                    <a:lstStyle/>
                    <a:p>
                      <a:r>
                        <a:t>7</a:t>
                      </a:r>
                    </a:p>
                  </a:txBody>
                  <a:tcPr/>
                </a:tc>
                <a:tc>
                  <a:txBody>
                    <a:bodyPr/>
                    <a:lstStyle/>
                    <a:p>
                      <a:r>
                        <a:t>0</a:t>
                      </a:r>
                    </a:p>
                  </a:txBody>
                  <a:tcPr/>
                </a:tc>
              </a:tr>
              <a:tr h="457200">
                <a:tc>
                  <a:txBody>
                    <a:bodyPr/>
                    <a:lstStyle/>
                    <a:p>
                      <a:r>
                        <a:t>Total</a:t>
                      </a:r>
                    </a:p>
                  </a:txBody>
                  <a:tcPr/>
                </a:tc>
                <a:tc>
                  <a:txBody>
                    <a:bodyPr/>
                    <a:lstStyle/>
                    <a:p>
                      <a:r>
                        <a:t>78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 very much</a:t>
                      </a:r>
                    </a:p>
                  </a:txBody>
                  <a:tcPr/>
                </a:tc>
                <a:tc>
                  <a:txBody>
                    <a:bodyPr/>
                    <a:lstStyle/>
                    <a:p>
                      <a:r>
                        <a:t>16</a:t>
                      </a:r>
                    </a:p>
                  </a:txBody>
                  <a:tcPr/>
                </a:tc>
                <a:tc>
                  <a:txBody>
                    <a:bodyPr/>
                    <a:lstStyle/>
                    <a:p>
                      <a:r>
                        <a:t>0</a:t>
                      </a:r>
                    </a:p>
                  </a:txBody>
                  <a:tcPr/>
                </a:tc>
              </a:tr>
              <a:tr h="457200">
                <a:tc>
                  <a:txBody>
                    <a:bodyPr/>
                    <a:lstStyle/>
                    <a:p>
                      <a:r>
                        <a:t>No, it’s still the same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Positively</a:t>
                      </a:r>
                    </a:p>
                  </a:txBody>
                  <a:tcPr/>
                </a:tc>
                <a:tc>
                  <a:txBody>
                    <a:bodyPr/>
                    <a:lstStyle/>
                    <a:p>
                      <a:r>
                        <a:t>13</a:t>
                      </a:r>
                    </a:p>
                  </a:txBody>
                  <a:tcPr/>
                </a:tc>
                <a:tc>
                  <a:txBody>
                    <a:bodyPr/>
                    <a:lstStyle/>
                    <a:p>
                      <a:r>
                        <a:t>0</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10</a:t>
                      </a:r>
                    </a:p>
                  </a:txBody>
                  <a:tcPr/>
                </a:tc>
                <a:tc>
                  <a:txBody>
                    <a:bodyPr/>
                    <a:lstStyle/>
                    <a:p>
                      <a:r>
                        <a:t>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sweet in South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Rabri</a:t>
                      </a:r>
                    </a:p>
                  </a:txBody>
                  <a:tcPr/>
                </a:tc>
                <a:tc>
                  <a:txBody>
                    <a:bodyPr/>
                    <a:lstStyle/>
                    <a:p>
                      <a:r>
                        <a:t>0</a:t>
                      </a:r>
                    </a:p>
                  </a:txBody>
                  <a:tcPr/>
                </a:tc>
                <a:tc>
                  <a:txBody>
                    <a:bodyPr/>
                    <a:lstStyle/>
                    <a:p>
                      <a:r>
                        <a:t>0</a:t>
                      </a:r>
                    </a:p>
                  </a:txBody>
                  <a:tcPr/>
                </a:tc>
              </a:tr>
              <a:tr h="304800">
                <a:tc>
                  <a:txBody>
                    <a:bodyPr/>
                    <a:lstStyle/>
                    <a:p>
                      <a:r>
                        <a:t>Rasagulla</a:t>
                      </a:r>
                    </a:p>
                  </a:txBody>
                  <a:tcPr/>
                </a:tc>
                <a:tc>
                  <a:txBody>
                    <a:bodyPr/>
                    <a:lstStyle/>
                    <a:p>
                      <a:r>
                        <a:t>1</a:t>
                      </a:r>
                    </a:p>
                  </a:txBody>
                  <a:tcPr/>
                </a:tc>
                <a:tc>
                  <a:txBody>
                    <a:bodyPr/>
                    <a:lstStyle/>
                    <a:p>
                      <a:r>
                        <a:t>0</a:t>
                      </a:r>
                    </a:p>
                  </a:txBody>
                  <a:tcPr/>
                </a:tc>
              </a:tr>
              <a:tr h="304800">
                <a:tc>
                  <a:txBody>
                    <a:bodyPr/>
                    <a:lstStyle/>
                    <a:p>
                      <a:r>
                        <a:t>Mysore Pak</a:t>
                      </a:r>
                    </a:p>
                  </a:txBody>
                  <a:tcPr/>
                </a:tc>
                <a:tc>
                  <a:txBody>
                    <a:bodyPr/>
                    <a:lstStyle/>
                    <a:p>
                      <a:r>
                        <a:t>20</a:t>
                      </a:r>
                    </a:p>
                  </a:txBody>
                  <a:tcPr/>
                </a:tc>
                <a:tc>
                  <a:txBody>
                    <a:bodyPr/>
                    <a:lstStyle/>
                    <a:p>
                      <a:r>
                        <a:t>1</a:t>
                      </a:r>
                    </a:p>
                  </a:txBody>
                  <a:tcPr/>
                </a:tc>
              </a:tr>
              <a:tr h="304800">
                <a:tc>
                  <a:txBody>
                    <a:bodyPr/>
                    <a:lstStyle/>
                    <a:p>
                      <a:r>
                        <a:t>Sandesh</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22</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an appropriate response for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I can't help you</a:t>
                      </a:r>
                    </a:p>
                  </a:txBody>
                  <a:tcPr/>
                </a:tc>
                <a:tc>
                  <a:txBody>
                    <a:bodyPr/>
                    <a:lstStyle/>
                    <a:p>
                      <a:r>
                        <a:t>7</a:t>
                      </a:r>
                    </a:p>
                  </a:txBody>
                  <a:tcPr/>
                </a:tc>
                <a:tc>
                  <a:txBody>
                    <a:bodyPr/>
                    <a:lstStyle/>
                    <a:p>
                      <a:r>
                        <a:t>0</a:t>
                      </a:r>
                    </a:p>
                  </a:txBody>
                  <a:tcPr/>
                </a:tc>
              </a:tr>
              <a:tr h="304800">
                <a:tc>
                  <a:txBody>
                    <a:bodyPr/>
                    <a:lstStyle/>
                    <a:p>
                      <a:r>
                        <a:t>Let’s find a solution</a:t>
                      </a:r>
                    </a:p>
                  </a:txBody>
                  <a:tcPr/>
                </a:tc>
                <a:tc>
                  <a:txBody>
                    <a:bodyPr/>
                    <a:lstStyle/>
                    <a:p>
                      <a:r>
                        <a:t>34</a:t>
                      </a:r>
                    </a:p>
                  </a:txBody>
                  <a:tcPr/>
                </a:tc>
                <a:tc>
                  <a:txBody>
                    <a:bodyPr/>
                    <a:lstStyle/>
                    <a:p>
                      <a:r>
                        <a:t>0</a:t>
                      </a:r>
                    </a:p>
                  </a:txBody>
                  <a:tcPr/>
                </a:tc>
              </a:tr>
              <a:tr h="304800">
                <a:tc>
                  <a:txBody>
                    <a:bodyPr/>
                    <a:lstStyle/>
                    <a:p>
                      <a:r>
                        <a:t>That's not my problem</a:t>
                      </a:r>
                    </a:p>
                  </a:txBody>
                  <a:tcPr/>
                </a:tc>
                <a:tc>
                  <a:txBody>
                    <a:bodyPr/>
                    <a:lstStyle/>
                    <a:p>
                      <a:r>
                        <a:t>3</a:t>
                      </a:r>
                    </a:p>
                  </a:txBody>
                  <a:tcPr/>
                </a:tc>
                <a:tc>
                  <a:txBody>
                    <a:bodyPr/>
                    <a:lstStyle/>
                    <a:p>
                      <a:r>
                        <a:t>0</a:t>
                      </a:r>
                    </a:p>
                  </a:txBody>
                  <a:tcPr/>
                </a:tc>
              </a:tr>
              <a:tr h="304800">
                <a:tc>
                  <a:txBody>
                    <a:bodyPr/>
                    <a:lstStyle/>
                    <a:p>
                      <a:r>
                        <a:t>Talk to customer care</a:t>
                      </a:r>
                    </a:p>
                  </a:txBody>
                  <a:tcPr/>
                </a:tc>
                <a:tc>
                  <a:txBody>
                    <a:bodyPr/>
                    <a:lstStyle/>
                    <a:p>
                      <a:r>
                        <a:t>50</a:t>
                      </a:r>
                    </a:p>
                  </a:txBody>
                  <a:tcPr/>
                </a:tc>
                <a:tc>
                  <a:txBody>
                    <a:bodyPr/>
                    <a:lstStyle/>
                    <a:p>
                      <a:r>
                        <a:t>0</a:t>
                      </a:r>
                    </a:p>
                  </a:txBody>
                  <a:tcPr/>
                </a:tc>
              </a:tr>
              <a:tr h="304800">
                <a:tc>
                  <a:txBody>
                    <a:bodyPr/>
                    <a:lstStyle/>
                    <a:p>
                      <a:r>
                        <a:t>Total</a:t>
                      </a:r>
                    </a:p>
                  </a:txBody>
                  <a:tcPr/>
                </a:tc>
                <a:tc>
                  <a:txBody>
                    <a:bodyPr/>
                    <a:lstStyle/>
                    <a:p>
                      <a:r>
                        <a:t>94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Respond in a low and quiet voice</a:t>
                      </a:r>
                    </a:p>
                  </a:txBody>
                  <a:tcPr/>
                </a:tc>
                <a:tc>
                  <a:txBody>
                    <a:bodyPr/>
                    <a:lstStyle/>
                    <a:p>
                      <a:r>
                        <a:t>71</a:t>
                      </a:r>
                    </a:p>
                  </a:txBody>
                  <a:tcPr/>
                </a:tc>
                <a:tc>
                  <a:txBody>
                    <a:bodyPr/>
                    <a:lstStyle/>
                    <a:p>
                      <a:r>
                        <a:t>0</a:t>
                      </a:r>
                    </a:p>
                  </a:txBody>
                  <a:tcPr/>
                </a:tc>
              </a:tr>
              <a:tr h="457200">
                <a:tc>
                  <a:txBody>
                    <a:bodyPr/>
                    <a:lstStyle/>
                    <a:p>
                      <a:r>
                        <a:t>Better to shout so they realize their mistake</a:t>
                      </a:r>
                    </a:p>
                  </a:txBody>
                  <a:tcPr/>
                </a:tc>
                <a:tc>
                  <a:txBody>
                    <a:bodyPr/>
                    <a:lstStyle/>
                    <a:p>
                      <a:r>
                        <a:t>8</a:t>
                      </a:r>
                    </a:p>
                  </a:txBody>
                  <a:tcPr/>
                </a:tc>
                <a:tc>
                  <a:txBody>
                    <a:bodyPr/>
                    <a:lstStyle/>
                    <a:p>
                      <a:r>
                        <a:t>0</a:t>
                      </a:r>
                    </a:p>
                  </a:txBody>
                  <a:tcPr/>
                </a:tc>
              </a:tr>
              <a:tr h="45720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a customer starts to abuse on the call, best option is 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Hang the phone</a:t>
                      </a:r>
                    </a:p>
                  </a:txBody>
                  <a:tcPr/>
                </a:tc>
                <a:tc>
                  <a:txBody>
                    <a:bodyPr/>
                    <a:lstStyle/>
                    <a:p>
                      <a:r>
                        <a:t>18</a:t>
                      </a:r>
                    </a:p>
                  </a:txBody>
                  <a:tcPr/>
                </a:tc>
                <a:tc>
                  <a:txBody>
                    <a:bodyPr/>
                    <a:lstStyle/>
                    <a:p>
                      <a:r>
                        <a:t>0</a:t>
                      </a:r>
                    </a:p>
                  </a:txBody>
                  <a:tcPr/>
                </a:tc>
              </a:tr>
              <a:tr h="457200">
                <a:tc>
                  <a:txBody>
                    <a:bodyPr/>
                    <a:lstStyle/>
                    <a:p>
                      <a:r>
                        <a:t>Request them to calm down their tone</a:t>
                      </a:r>
                    </a:p>
                  </a:txBody>
                  <a:tcPr/>
                </a:tc>
                <a:tc>
                  <a:txBody>
                    <a:bodyPr/>
                    <a:lstStyle/>
                    <a:p>
                      <a:r>
                        <a:t>63</a:t>
                      </a:r>
                    </a:p>
                  </a:txBody>
                  <a:tcPr/>
                </a:tc>
                <a:tc>
                  <a:txBody>
                    <a:bodyPr/>
                    <a:lstStyle/>
                    <a:p>
                      <a:r>
                        <a:t>0</a:t>
                      </a:r>
                    </a:p>
                  </a:txBody>
                  <a:tcPr/>
                </a:tc>
              </a:tr>
              <a:tr h="457200">
                <a:tc>
                  <a:txBody>
                    <a:bodyPr/>
                    <a:lstStyle/>
                    <a:p>
                      <a:r>
                        <a:t>Total</a:t>
                      </a:r>
                    </a:p>
                  </a:txBody>
                  <a:tcPr/>
                </a:tc>
                <a:tc>
                  <a:txBody>
                    <a:bodyPr/>
                    <a:lstStyle/>
                    <a:p>
                      <a:r>
                        <a:t>81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helps the most when dealing with an angry or upset customer?</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Tell them it’s their mistake</a:t>
                      </a:r>
                    </a:p>
                  </a:txBody>
                  <a:tcPr/>
                </a:tc>
                <a:tc>
                  <a:txBody>
                    <a:bodyPr/>
                    <a:lstStyle/>
                    <a:p>
                      <a:r>
                        <a:t>16</a:t>
                      </a:r>
                    </a:p>
                  </a:txBody>
                  <a:tcPr/>
                </a:tc>
                <a:tc>
                  <a:txBody>
                    <a:bodyPr/>
                    <a:lstStyle/>
                    <a:p>
                      <a:r>
                        <a:t>0</a:t>
                      </a:r>
                    </a:p>
                  </a:txBody>
                  <a:tcPr/>
                </a:tc>
              </a:tr>
              <a:tr h="365760">
                <a:tc>
                  <a:txBody>
                    <a:bodyPr/>
                    <a:lstStyle/>
                    <a:p>
                      <a:r>
                        <a:t>Give excuses</a:t>
                      </a:r>
                    </a:p>
                  </a:txBody>
                  <a:tcPr/>
                </a:tc>
                <a:tc>
                  <a:txBody>
                    <a:bodyPr/>
                    <a:lstStyle/>
                    <a:p>
                      <a:r>
                        <a:t>36</a:t>
                      </a:r>
                    </a:p>
                  </a:txBody>
                  <a:tcPr/>
                </a:tc>
                <a:tc>
                  <a:txBody>
                    <a:bodyPr/>
                    <a:lstStyle/>
                    <a:p>
                      <a:r>
                        <a:t>0</a:t>
                      </a:r>
                    </a:p>
                  </a:txBody>
                  <a:tcPr/>
                </a:tc>
              </a:tr>
              <a:tr h="365760">
                <a:tc>
                  <a:txBody>
                    <a:bodyPr/>
                    <a:lstStyle/>
                    <a:p>
                      <a:r>
                        <a:t>Don’t respond with aggression</a:t>
                      </a:r>
                    </a:p>
                  </a:txBody>
                  <a:tcPr/>
                </a:tc>
                <a:tc>
                  <a:txBody>
                    <a:bodyPr/>
                    <a:lstStyle/>
                    <a:p>
                      <a:r>
                        <a:t>33</a:t>
                      </a:r>
                    </a:p>
                  </a:txBody>
                  <a:tcPr/>
                </a:tc>
                <a:tc>
                  <a:txBody>
                    <a:bodyPr/>
                    <a:lstStyle/>
                    <a:p>
                      <a:r>
                        <a:t>0</a:t>
                      </a:r>
                    </a:p>
                  </a:txBody>
                  <a:tcPr/>
                </a:tc>
              </a:tr>
              <a:tr h="365760">
                <a:tc>
                  <a:txBody>
                    <a:bodyPr/>
                    <a:lstStyle/>
                    <a:p>
                      <a:r>
                        <a:t>Total</a:t>
                      </a:r>
                    </a:p>
                  </a:txBody>
                  <a:tcPr/>
                </a:tc>
                <a:tc>
                  <a:txBody>
                    <a:bodyPr/>
                    <a:lstStyle/>
                    <a:p>
                      <a:r>
                        <a:t>85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 appreciation boosts my energy</a:t>
                      </a:r>
                    </a:p>
                  </a:txBody>
                  <a:tcPr/>
                </a:tc>
                <a:tc>
                  <a:txBody>
                    <a:bodyPr/>
                    <a:lstStyle/>
                    <a:p>
                      <a:r>
                        <a:t>9</a:t>
                      </a:r>
                    </a:p>
                  </a:txBody>
                  <a:tcPr/>
                </a:tc>
                <a:tc>
                  <a:txBody>
                    <a:bodyPr/>
                    <a:lstStyle/>
                    <a:p>
                      <a:r>
                        <a:t>0</a:t>
                      </a:r>
                    </a:p>
                  </a:txBody>
                  <a:tcPr/>
                </a:tc>
              </a:tr>
              <a:tr h="365760">
                <a:tc>
                  <a:txBody>
                    <a:bodyPr/>
                    <a:lstStyle/>
                    <a:p>
                      <a:r>
                        <a:t>No, I don’t feel any difference</a:t>
                      </a:r>
                    </a:p>
                  </a:txBody>
                  <a:tcPr/>
                </a:tc>
                <a:tc>
                  <a:txBody>
                    <a:bodyPr/>
                    <a:lstStyle/>
                    <a:p>
                      <a:r>
                        <a:t>1</a:t>
                      </a:r>
                    </a:p>
                  </a:txBody>
                  <a:tcPr/>
                </a:tc>
                <a:tc>
                  <a:txBody>
                    <a:bodyPr/>
                    <a:lstStyle/>
                    <a:p>
                      <a:r>
                        <a:t>0</a:t>
                      </a:r>
                    </a:p>
                  </a:txBody>
                  <a:tcPr/>
                </a:tc>
              </a:tr>
              <a:tr h="365760">
                <a:tc>
                  <a:txBody>
                    <a:bodyPr/>
                    <a:lstStyle/>
                    <a:p>
                      <a:r>
                        <a:t>I don’t get appreciated much</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11</a:t>
                      </a:r>
                    </a:p>
                  </a:txBody>
                  <a:tcPr/>
                </a:tc>
                <a:tc>
                  <a:txBody>
                    <a:bodyPr/>
                    <a:lstStyle/>
                    <a:p>
                      <a:r>
                        <a:t>0</a:t>
                      </a:r>
                    </a:p>
                  </a:txBody>
                  <a:tcPr/>
                </a:tc>
              </a:tr>
              <a:tr h="4572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There are factors that make recognition meaningful. Which among these you relate the most with?</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About something specific that I did</a:t>
                      </a:r>
                    </a:p>
                  </a:txBody>
                  <a:tcPr/>
                </a:tc>
                <a:tc>
                  <a:txBody>
                    <a:bodyPr/>
                    <a:lstStyle/>
                    <a:p>
                      <a:r>
                        <a:t>3</a:t>
                      </a:r>
                    </a:p>
                  </a:txBody>
                  <a:tcPr/>
                </a:tc>
                <a:tc>
                  <a:txBody>
                    <a:bodyPr/>
                    <a:lstStyle/>
                    <a:p>
                      <a:r>
                        <a:t>0</a:t>
                      </a:r>
                    </a:p>
                  </a:txBody>
                  <a:tcPr/>
                </a:tc>
              </a:tr>
              <a:tr h="365760">
                <a:tc>
                  <a:txBody>
                    <a:bodyPr/>
                    <a:lstStyle/>
                    <a:p>
                      <a:r>
                        <a:t>About me as an individual or about something I value</a:t>
                      </a:r>
                    </a:p>
                  </a:txBody>
                  <a:tcPr/>
                </a:tc>
                <a:tc>
                  <a:txBody>
                    <a:bodyPr/>
                    <a:lstStyle/>
                    <a:p>
                      <a:r>
                        <a:t>4</a:t>
                      </a:r>
                    </a:p>
                  </a:txBody>
                  <a:tcPr/>
                </a:tc>
                <a:tc>
                  <a:txBody>
                    <a:bodyPr/>
                    <a:lstStyle/>
                    <a:p>
                      <a:r>
                        <a:t>0</a:t>
                      </a:r>
                    </a:p>
                  </a:txBody>
                  <a:tcPr/>
                </a:tc>
              </a:tr>
              <a:tr h="365760">
                <a:tc>
                  <a:txBody>
                    <a:bodyPr/>
                    <a:lstStyle/>
                    <a:p>
                      <a:r>
                        <a:t>About the way in which I made a difference to the person who sent me the recognition</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To an extent yes!</a:t>
                      </a:r>
                    </a:p>
                  </a:txBody>
                  <a:tcPr/>
                </a:tc>
                <a:tc>
                  <a:txBody>
                    <a:bodyPr/>
                    <a:lstStyle/>
                    <a:p>
                      <a:r>
                        <a:t>7</a:t>
                      </a:r>
                    </a:p>
                  </a:txBody>
                  <a:tcPr/>
                </a:tc>
                <a:tc>
                  <a:txBody>
                    <a:bodyPr/>
                    <a:lstStyle/>
                    <a:p>
                      <a:r>
                        <a:t>0</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hours in a week do you sign into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13</a:t>
                      </a:r>
                    </a:p>
                  </a:txBody>
                  <a:tcPr/>
                </a:tc>
                <a:tc>
                  <a:txBody>
                    <a:bodyPr/>
                    <a:lstStyle/>
                    <a:p>
                      <a:r>
                        <a:t>0</a:t>
                      </a:r>
                    </a:p>
                  </a:txBody>
                  <a:tcPr/>
                </a:tc>
              </a:tr>
              <a:tr h="304800">
                <a:tc>
                  <a:txBody>
                    <a:bodyPr/>
                    <a:lstStyle/>
                    <a:p>
                      <a:r>
                        <a:t>5-15hours</a:t>
                      </a:r>
                    </a:p>
                  </a:txBody>
                  <a:tcPr/>
                </a:tc>
                <a:tc>
                  <a:txBody>
                    <a:bodyPr/>
                    <a:lstStyle/>
                    <a:p>
                      <a:r>
                        <a:t>12</a:t>
                      </a:r>
                    </a:p>
                  </a:txBody>
                  <a:tcPr/>
                </a:tc>
                <a:tc>
                  <a:txBody>
                    <a:bodyPr/>
                    <a:lstStyle/>
                    <a:p>
                      <a:r>
                        <a:t>0</a:t>
                      </a:r>
                    </a:p>
                  </a:txBody>
                  <a:tcPr/>
                </a:tc>
              </a:tr>
              <a:tr h="304800">
                <a:tc>
                  <a:txBody>
                    <a:bodyPr/>
                    <a:lstStyle/>
                    <a:p>
                      <a:r>
                        <a:t>16-40 hours</a:t>
                      </a:r>
                    </a:p>
                  </a:txBody>
                  <a:tcPr/>
                </a:tc>
                <a:tc>
                  <a:txBody>
                    <a:bodyPr/>
                    <a:lstStyle/>
                    <a:p>
                      <a:r>
                        <a:t>15</a:t>
                      </a:r>
                    </a:p>
                  </a:txBody>
                  <a:tcPr/>
                </a:tc>
                <a:tc>
                  <a:txBody>
                    <a:bodyPr/>
                    <a:lstStyle/>
                    <a:p>
                      <a:r>
                        <a:t>0</a:t>
                      </a:r>
                    </a:p>
                  </a:txBody>
                  <a:tcPr/>
                </a:tc>
              </a:tr>
              <a:tr h="304800">
                <a:tc>
                  <a:txBody>
                    <a:bodyPr/>
                    <a:lstStyle/>
                    <a:p>
                      <a:r>
                        <a:t>&gt;41 hours</a:t>
                      </a:r>
                    </a:p>
                  </a:txBody>
                  <a:tcPr/>
                </a:tc>
                <a:tc>
                  <a:txBody>
                    <a:bodyPr/>
                    <a:lstStyle/>
                    <a:p>
                      <a:r>
                        <a:t>35</a:t>
                      </a:r>
                    </a:p>
                  </a:txBody>
                  <a:tcPr/>
                </a:tc>
                <a:tc>
                  <a:txBody>
                    <a:bodyPr/>
                    <a:lstStyle/>
                    <a:p>
                      <a:r>
                        <a:t>0</a:t>
                      </a:r>
                    </a:p>
                  </a:txBody>
                  <a:tcPr/>
                </a:tc>
              </a:tr>
              <a:tr h="30480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days a week do you log on to Zomato?</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10</a:t>
                      </a:r>
                    </a:p>
                  </a:txBody>
                  <a:tcPr/>
                </a:tc>
                <a:tc>
                  <a:txBody>
                    <a:bodyPr/>
                    <a:lstStyle/>
                    <a:p>
                      <a:r>
                        <a:t>0</a:t>
                      </a:r>
                    </a:p>
                  </a:txBody>
                  <a:tcPr/>
                </a:tc>
              </a:tr>
              <a:tr h="365760">
                <a:tc>
                  <a:txBody>
                    <a:bodyPr/>
                    <a:lstStyle/>
                    <a:p>
                      <a:r>
                        <a:t>3-5 days</a:t>
                      </a:r>
                    </a:p>
                  </a:txBody>
                  <a:tcPr/>
                </a:tc>
                <a:tc>
                  <a:txBody>
                    <a:bodyPr/>
                    <a:lstStyle/>
                    <a:p>
                      <a:r>
                        <a:t>10</a:t>
                      </a:r>
                    </a:p>
                  </a:txBody>
                  <a:tcPr/>
                </a:tc>
                <a:tc>
                  <a:txBody>
                    <a:bodyPr/>
                    <a:lstStyle/>
                    <a:p>
                      <a:r>
                        <a:t>0</a:t>
                      </a:r>
                    </a:p>
                  </a:txBody>
                  <a:tcPr/>
                </a:tc>
              </a:tr>
              <a:tr h="365760">
                <a:tc>
                  <a:txBody>
                    <a:bodyPr/>
                    <a:lstStyle/>
                    <a:p>
                      <a:r>
                        <a:t>6-7 days</a:t>
                      </a:r>
                    </a:p>
                  </a:txBody>
                  <a:tcPr/>
                </a:tc>
                <a:tc>
                  <a:txBody>
                    <a:bodyPr/>
                    <a:lstStyle/>
                    <a:p>
                      <a:r>
                        <a:t>55</a:t>
                      </a:r>
                    </a:p>
                  </a:txBody>
                  <a:tcPr/>
                </a:tc>
                <a:tc>
                  <a:txBody>
                    <a:bodyPr/>
                    <a:lstStyle/>
                    <a:p>
                      <a:r>
                        <a:t>0</a:t>
                      </a:r>
                    </a:p>
                  </a:txBody>
                  <a:tcPr/>
                </a:tc>
              </a:tr>
              <a:tr h="36576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South Indian snack?</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Masala Dosa</a:t>
                      </a:r>
                    </a:p>
                  </a:txBody>
                  <a:tcPr/>
                </a:tc>
                <a:tc>
                  <a:txBody>
                    <a:bodyPr/>
                    <a:lstStyle/>
                    <a:p>
                      <a:r>
                        <a:t>11</a:t>
                      </a:r>
                    </a:p>
                  </a:txBody>
                  <a:tcPr/>
                </a:tc>
                <a:tc>
                  <a:txBody>
                    <a:bodyPr/>
                    <a:lstStyle/>
                    <a:p>
                      <a:r>
                        <a:t>1</a:t>
                      </a:r>
                    </a:p>
                  </a:txBody>
                  <a:tcPr/>
                </a:tc>
              </a:tr>
              <a:tr h="304800">
                <a:tc>
                  <a:txBody>
                    <a:bodyPr/>
                    <a:lstStyle/>
                    <a:p>
                      <a:r>
                        <a:t>Pav Bhaji</a:t>
                      </a:r>
                    </a:p>
                  </a:txBody>
                  <a:tcPr/>
                </a:tc>
                <a:tc>
                  <a:txBody>
                    <a:bodyPr/>
                    <a:lstStyle/>
                    <a:p>
                      <a:r>
                        <a:t>0</a:t>
                      </a:r>
                    </a:p>
                  </a:txBody>
                  <a:tcPr/>
                </a:tc>
                <a:tc>
                  <a:txBody>
                    <a:bodyPr/>
                    <a:lstStyle/>
                    <a:p>
                      <a:r>
                        <a:t>0</a:t>
                      </a:r>
                    </a:p>
                  </a:txBody>
                  <a:tcPr/>
                </a:tc>
              </a:tr>
              <a:tr h="304800">
                <a:tc>
                  <a:txBody>
                    <a:bodyPr/>
                    <a:lstStyle/>
                    <a:p>
                      <a:r>
                        <a:t>Samosa</a:t>
                      </a:r>
                    </a:p>
                  </a:txBody>
                  <a:tcPr/>
                </a:tc>
                <a:tc>
                  <a:txBody>
                    <a:bodyPr/>
                    <a:lstStyle/>
                    <a:p>
                      <a:r>
                        <a:t>7</a:t>
                      </a:r>
                    </a:p>
                  </a:txBody>
                  <a:tcPr/>
                </a:tc>
                <a:tc>
                  <a:txBody>
                    <a:bodyPr/>
                    <a:lstStyle/>
                    <a:p>
                      <a:r>
                        <a:t>0</a:t>
                      </a:r>
                    </a:p>
                  </a:txBody>
                  <a:tcPr/>
                </a:tc>
              </a:tr>
              <a:tr h="304800">
                <a:tc>
                  <a:txBody>
                    <a:bodyPr/>
                    <a:lstStyle/>
                    <a:p>
                      <a:r>
                        <a:t>Bhel Puri</a:t>
                      </a:r>
                    </a:p>
                  </a:txBody>
                  <a:tcPr/>
                </a:tc>
                <a:tc>
                  <a:txBody>
                    <a:bodyPr/>
                    <a:lstStyle/>
                    <a:p>
                      <a:r>
                        <a:t>4</a:t>
                      </a:r>
                    </a:p>
                  </a:txBody>
                  <a:tcPr/>
                </a:tc>
                <a:tc>
                  <a:txBody>
                    <a:bodyPr/>
                    <a:lstStyle/>
                    <a:p>
                      <a:r>
                        <a:t>0</a:t>
                      </a:r>
                    </a:p>
                  </a:txBody>
                  <a:tcPr/>
                </a:tc>
              </a:tr>
              <a:tr h="304800">
                <a:tc>
                  <a:txBody>
                    <a:bodyPr/>
                    <a:lstStyle/>
                    <a:p>
                      <a:r>
                        <a:t>Total</a:t>
                      </a:r>
                    </a:p>
                  </a:txBody>
                  <a:tcPr/>
                </a:tc>
                <a:tc>
                  <a:txBody>
                    <a:bodyPr/>
                    <a:lstStyle/>
                    <a:p>
                      <a:r>
                        <a:t>22</a:t>
                      </a:r>
                    </a:p>
                  </a:txBody>
                  <a:tcPr/>
                </a:tc>
                <a:tc>
                  <a:txBody>
                    <a:bodyPr/>
                    <a:lstStyle/>
                    <a:p>
                      <a:r>
                        <a:t>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Zomato, your largest source of income?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49</a:t>
                      </a:r>
                    </a:p>
                  </a:txBody>
                  <a:tcPr/>
                </a:tc>
                <a:tc>
                  <a:txBody>
                    <a:bodyPr/>
                    <a:lstStyle/>
                    <a:p>
                      <a:r>
                        <a:t>0</a:t>
                      </a:r>
                    </a:p>
                  </a:txBody>
                  <a:tcPr/>
                </a:tc>
              </a:tr>
              <a:tr h="365760">
                <a:tc>
                  <a:txBody>
                    <a:bodyPr/>
                    <a:lstStyle/>
                    <a:p>
                      <a:r>
                        <a:t>No</a:t>
                      </a:r>
                    </a:p>
                  </a:txBody>
                  <a:tcPr/>
                </a:tc>
                <a:tc>
                  <a:txBody>
                    <a:bodyPr/>
                    <a:lstStyle/>
                    <a:p>
                      <a:r>
                        <a:t>7</a:t>
                      </a:r>
                    </a:p>
                  </a:txBody>
                  <a:tcPr/>
                </a:tc>
                <a:tc>
                  <a:txBody>
                    <a:bodyPr/>
                    <a:lstStyle/>
                    <a:p>
                      <a:r>
                        <a:t>0</a:t>
                      </a:r>
                    </a:p>
                  </a:txBody>
                  <a:tcPr/>
                </a:tc>
              </a:tr>
              <a:tr h="365760">
                <a:tc>
                  <a:txBody>
                    <a:bodyPr/>
                    <a:lstStyle/>
                    <a:p>
                      <a:r>
                        <a:t>Sometimes</a:t>
                      </a:r>
                    </a:p>
                  </a:txBody>
                  <a:tcPr/>
                </a:tc>
                <a:tc>
                  <a:txBody>
                    <a:bodyPr/>
                    <a:lstStyle/>
                    <a:p>
                      <a:r>
                        <a:t>12</a:t>
                      </a:r>
                    </a:p>
                  </a:txBody>
                  <a:tcPr/>
                </a:tc>
                <a:tc>
                  <a:txBody>
                    <a:bodyPr/>
                    <a:lstStyle/>
                    <a:p>
                      <a:r>
                        <a:t>0</a:t>
                      </a:r>
                    </a:p>
                  </a:txBody>
                  <a:tcPr/>
                </a:tc>
              </a:tr>
              <a:tr h="365760">
                <a:tc>
                  <a:txBody>
                    <a:bodyPr/>
                    <a:lstStyle/>
                    <a:p>
                      <a:r>
                        <a:t>Total</a:t>
                      </a:r>
                    </a:p>
                  </a:txBody>
                  <a:tcPr/>
                </a:tc>
                <a:tc>
                  <a:txBody>
                    <a:bodyPr/>
                    <a:lstStyle/>
                    <a:p>
                      <a:r>
                        <a:t>68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bounds India on its northern frontiers?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Ladakh</a:t>
                      </a:r>
                    </a:p>
                  </a:txBody>
                  <a:tcPr/>
                </a:tc>
                <a:tc>
                  <a:txBody>
                    <a:bodyPr/>
                    <a:lstStyle/>
                    <a:p>
                      <a:r>
                        <a:t>2</a:t>
                      </a:r>
                    </a:p>
                  </a:txBody>
                  <a:tcPr/>
                </a:tc>
                <a:tc>
                  <a:txBody>
                    <a:bodyPr/>
                    <a:lstStyle/>
                    <a:p>
                      <a:r>
                        <a:t>0</a:t>
                      </a:r>
                    </a:p>
                  </a:txBody>
                  <a:tcPr/>
                </a:tc>
              </a:tr>
              <a:tr h="304800">
                <a:tc>
                  <a:txBody>
                    <a:bodyPr/>
                    <a:lstStyle/>
                    <a:p>
                      <a:r>
                        <a:t>Great Himalayas</a:t>
                      </a:r>
                    </a:p>
                  </a:txBody>
                  <a:tcPr/>
                </a:tc>
                <a:tc>
                  <a:txBody>
                    <a:bodyPr/>
                    <a:lstStyle/>
                    <a:p>
                      <a:r>
                        <a:t>10</a:t>
                      </a:r>
                    </a:p>
                  </a:txBody>
                  <a:tcPr/>
                </a:tc>
                <a:tc>
                  <a:txBody>
                    <a:bodyPr/>
                    <a:lstStyle/>
                    <a:p>
                      <a:r>
                        <a:t>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forms the southern point of the Peninsular plateau?</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Nilgiri Hills</a:t>
                      </a:r>
                    </a:p>
                  </a:txBody>
                  <a:tcPr/>
                </a:tc>
                <a:tc>
                  <a:txBody>
                    <a:bodyPr/>
                    <a:lstStyle/>
                    <a:p>
                      <a:r>
                        <a:t>6</a:t>
                      </a:r>
                    </a:p>
                  </a:txBody>
                  <a:tcPr/>
                </a:tc>
                <a:tc>
                  <a:txBody>
                    <a:bodyPr/>
                    <a:lstStyle/>
                    <a:p>
                      <a:r>
                        <a:t>0</a:t>
                      </a:r>
                    </a:p>
                  </a:txBody>
                  <a:tcPr/>
                </a:tc>
              </a:tr>
              <a:tr h="304800">
                <a:tc>
                  <a:txBody>
                    <a:bodyPr/>
                    <a:lstStyle/>
                    <a:p>
                      <a:r>
                        <a:t>Cardamom Hills</a:t>
                      </a:r>
                    </a:p>
                  </a:txBody>
                  <a:tcPr/>
                </a:tc>
                <a:tc>
                  <a:txBody>
                    <a:bodyPr/>
                    <a:lstStyle/>
                    <a:p>
                      <a:r>
                        <a:t>2</a:t>
                      </a:r>
                    </a:p>
                  </a:txBody>
                  <a:tcPr/>
                </a:tc>
                <a:tc>
                  <a:txBody>
                    <a:bodyPr/>
                    <a:lstStyle/>
                    <a:p>
                      <a:r>
                        <a:t>0</a:t>
                      </a:r>
                    </a:p>
                  </a:txBody>
                  <a:tcPr/>
                </a:tc>
              </a:tr>
              <a:tr h="304800">
                <a:tc>
                  <a:txBody>
                    <a:bodyPr/>
                    <a:lstStyle/>
                    <a:p>
                      <a:r>
                        <a:t>Aravalli Hills</a:t>
                      </a:r>
                    </a:p>
                  </a:txBody>
                  <a:tcPr/>
                </a:tc>
                <a:tc>
                  <a:txBody>
                    <a:bodyPr/>
                    <a:lstStyle/>
                    <a:p>
                      <a:r>
                        <a:t>1</a:t>
                      </a:r>
                    </a:p>
                  </a:txBody>
                  <a:tcPr/>
                </a:tc>
                <a:tc>
                  <a:txBody>
                    <a:bodyPr/>
                    <a:lstStyle/>
                    <a:p>
                      <a:r>
                        <a:t>0</a:t>
                      </a:r>
                    </a:p>
                  </a:txBody>
                  <a:tcPr/>
                </a:tc>
              </a:tr>
              <a:tr h="304800">
                <a:tc>
                  <a:txBody>
                    <a:bodyPr/>
                    <a:lstStyle/>
                    <a:p>
                      <a:r>
                        <a:t>Kanchenjunga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among the following is regarded as a continuation of the Western Ghats?</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Nilgiri Hills</a:t>
                      </a:r>
                    </a:p>
                  </a:txBody>
                  <a:tcPr/>
                </a:tc>
                <a:tc>
                  <a:txBody>
                    <a:bodyPr/>
                    <a:lstStyle/>
                    <a:p>
                      <a:r>
                        <a:t>4</a:t>
                      </a:r>
                    </a:p>
                  </a:txBody>
                  <a:tcPr/>
                </a:tc>
                <a:tc>
                  <a:txBody>
                    <a:bodyPr/>
                    <a:lstStyle/>
                    <a:p>
                      <a:r>
                        <a:t>0</a:t>
                      </a:r>
                    </a:p>
                  </a:txBody>
                  <a:tcPr/>
                </a:tc>
              </a:tr>
              <a:tr h="304800">
                <a:tc>
                  <a:txBody>
                    <a:bodyPr/>
                    <a:lstStyle/>
                    <a:p>
                      <a:r>
                        <a:t>Cardamom Hills</a:t>
                      </a:r>
                    </a:p>
                  </a:txBody>
                  <a:tcPr/>
                </a:tc>
                <a:tc>
                  <a:txBody>
                    <a:bodyPr/>
                    <a:lstStyle/>
                    <a:p>
                      <a:r>
                        <a:t>4</a:t>
                      </a:r>
                    </a:p>
                  </a:txBody>
                  <a:tcPr/>
                </a:tc>
                <a:tc>
                  <a:txBody>
                    <a:bodyPr/>
                    <a:lstStyle/>
                    <a:p>
                      <a:r>
                        <a:t>0</a:t>
                      </a:r>
                    </a:p>
                  </a:txBody>
                  <a:tcPr/>
                </a:tc>
              </a:tr>
              <a:tr h="304800">
                <a:tc>
                  <a:txBody>
                    <a:bodyPr/>
                    <a:lstStyle/>
                    <a:p>
                      <a:r>
                        <a:t>Aravalli Hills</a:t>
                      </a:r>
                    </a:p>
                  </a:txBody>
                  <a:tcPr/>
                </a:tc>
                <a:tc>
                  <a:txBody>
                    <a:bodyPr/>
                    <a:lstStyle/>
                    <a:p>
                      <a:r>
                        <a:t>2</a:t>
                      </a:r>
                    </a:p>
                  </a:txBody>
                  <a:tcPr/>
                </a:tc>
                <a:tc>
                  <a:txBody>
                    <a:bodyPr/>
                    <a:lstStyle/>
                    <a:p>
                      <a:r>
                        <a:t>0</a:t>
                      </a:r>
                    </a:p>
                  </a:txBody>
                  <a:tcPr/>
                </a:tc>
              </a:tr>
              <a:tr h="304800">
                <a:tc>
                  <a:txBody>
                    <a:bodyPr/>
                    <a:lstStyle/>
                    <a:p>
                      <a:r>
                        <a:t>Kanchenjunga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largest river basin in India?</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Ganga</a:t>
                      </a:r>
                    </a:p>
                  </a:txBody>
                  <a:tcPr/>
                </a:tc>
                <a:tc>
                  <a:txBody>
                    <a:bodyPr/>
                    <a:lstStyle/>
                    <a:p>
                      <a:r>
                        <a:t>8</a:t>
                      </a:r>
                    </a:p>
                  </a:txBody>
                  <a:tcPr/>
                </a:tc>
                <a:tc>
                  <a:txBody>
                    <a:bodyPr/>
                    <a:lstStyle/>
                    <a:p>
                      <a:r>
                        <a:t>0</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1</a:t>
                      </a:r>
                    </a:p>
                  </a:txBody>
                  <a:tcPr/>
                </a:tc>
                <a:tc>
                  <a:txBody>
                    <a:bodyPr/>
                    <a:lstStyle/>
                    <a:p>
                      <a:r>
                        <a:t>0</a:t>
                      </a:r>
                    </a:p>
                  </a:txBody>
                  <a:tcPr/>
                </a:tc>
              </a:tr>
              <a:tr h="304800">
                <a:tc>
                  <a:txBody>
                    <a:bodyPr/>
                    <a:lstStyle/>
                    <a:p>
                      <a:r>
                        <a:t>Krishna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Bhagirathi rise from?</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Gangotri glacier</a:t>
                      </a:r>
                    </a:p>
                  </a:txBody>
                  <a:tcPr/>
                </a:tc>
                <a:tc>
                  <a:txBody>
                    <a:bodyPr/>
                    <a:lstStyle/>
                    <a:p>
                      <a:r>
                        <a:t>6</a:t>
                      </a:r>
                    </a:p>
                  </a:txBody>
                  <a:tcPr/>
                </a:tc>
                <a:tc>
                  <a:txBody>
                    <a:bodyPr/>
                    <a:lstStyle/>
                    <a:p>
                      <a:r>
                        <a:t>0</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1</a:t>
                      </a:r>
                    </a:p>
                  </a:txBody>
                  <a:tcPr/>
                </a:tc>
                <a:tc>
                  <a:txBody>
                    <a:bodyPr/>
                    <a:lstStyle/>
                    <a:p>
                      <a:r>
                        <a:t>0</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your Educational qualification?</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SSC</a:t>
                      </a:r>
                    </a:p>
                  </a:txBody>
                  <a:tcPr/>
                </a:tc>
                <a:tc>
                  <a:txBody>
                    <a:bodyPr/>
                    <a:lstStyle/>
                    <a:p>
                      <a:r>
                        <a:t>8</a:t>
                      </a:r>
                    </a:p>
                  </a:txBody>
                  <a:tcPr/>
                </a:tc>
                <a:tc>
                  <a:txBody>
                    <a:bodyPr/>
                    <a:lstStyle/>
                    <a:p>
                      <a:r>
                        <a:t>0</a:t>
                      </a:r>
                    </a:p>
                  </a:txBody>
                  <a:tcPr/>
                </a:tc>
              </a:tr>
              <a:tr h="261257">
                <a:tc>
                  <a:txBody>
                    <a:bodyPr/>
                    <a:lstStyle/>
                    <a:p>
                      <a:r>
                        <a:t>HSC</a:t>
                      </a:r>
                    </a:p>
                  </a:txBody>
                  <a:tcPr/>
                </a:tc>
                <a:tc>
                  <a:txBody>
                    <a:bodyPr/>
                    <a:lstStyle/>
                    <a:p>
                      <a:r>
                        <a:t>4</a:t>
                      </a:r>
                    </a:p>
                  </a:txBody>
                  <a:tcPr/>
                </a:tc>
                <a:tc>
                  <a:txBody>
                    <a:bodyPr/>
                    <a:lstStyle/>
                    <a:p>
                      <a:r>
                        <a:t>0</a:t>
                      </a:r>
                    </a:p>
                  </a:txBody>
                  <a:tcPr/>
                </a:tc>
              </a:tr>
              <a:tr h="261257">
                <a:tc>
                  <a:txBody>
                    <a:bodyPr/>
                    <a:lstStyle/>
                    <a:p>
                      <a:r>
                        <a:t>Diploma</a:t>
                      </a:r>
                    </a:p>
                  </a:txBody>
                  <a:tcPr/>
                </a:tc>
                <a:tc>
                  <a:txBody>
                    <a:bodyPr/>
                    <a:lstStyle/>
                    <a:p>
                      <a:r>
                        <a:t>9</a:t>
                      </a:r>
                    </a:p>
                  </a:txBody>
                  <a:tcPr/>
                </a:tc>
                <a:tc>
                  <a:txBody>
                    <a:bodyPr/>
                    <a:lstStyle/>
                    <a:p>
                      <a:r>
                        <a:t>0</a:t>
                      </a:r>
                    </a:p>
                  </a:txBody>
                  <a:tcPr/>
                </a:tc>
              </a:tr>
              <a:tr h="261257">
                <a:tc>
                  <a:txBody>
                    <a:bodyPr/>
                    <a:lstStyle/>
                    <a:p>
                      <a:r>
                        <a:t>Graduate</a:t>
                      </a:r>
                    </a:p>
                  </a:txBody>
                  <a:tcPr/>
                </a:tc>
                <a:tc>
                  <a:txBody>
                    <a:bodyPr/>
                    <a:lstStyle/>
                    <a:p>
                      <a:r>
                        <a:t>11</a:t>
                      </a:r>
                    </a:p>
                  </a:txBody>
                  <a:tcPr/>
                </a:tc>
                <a:tc>
                  <a:txBody>
                    <a:bodyPr/>
                    <a:lstStyle/>
                    <a:p>
                      <a:r>
                        <a:t>0</a:t>
                      </a:r>
                    </a:p>
                  </a:txBody>
                  <a:tcPr/>
                </a:tc>
              </a:tr>
              <a:tr h="261257">
                <a:tc>
                  <a:txBody>
                    <a:bodyPr/>
                    <a:lstStyle/>
                    <a:p>
                      <a:r>
                        <a:t>Post-Graduate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34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Who do you think will make it to the next level?</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Arya</a:t>
                      </a:r>
                    </a:p>
                  </a:txBody>
                  <a:tcPr/>
                </a:tc>
                <a:tc>
                  <a:txBody>
                    <a:bodyPr/>
                    <a:lstStyle/>
                    <a:p>
                      <a:r>
                        <a:t>2</a:t>
                      </a:r>
                    </a:p>
                  </a:txBody>
                  <a:tcPr/>
                </a:tc>
                <a:tc>
                  <a:txBody>
                    <a:bodyPr/>
                    <a:lstStyle/>
                    <a:p>
                      <a:r>
                        <a:t>0</a:t>
                      </a:r>
                    </a:p>
                  </a:txBody>
                  <a:tcPr/>
                </a:tc>
              </a:tr>
              <a:tr h="261257">
                <a:tc>
                  <a:txBody>
                    <a:bodyPr/>
                    <a:lstStyle/>
                    <a:p>
                      <a:r>
                        <a:t>Kumar</a:t>
                      </a:r>
                    </a:p>
                  </a:txBody>
                  <a:tcPr/>
                </a:tc>
                <a:tc>
                  <a:txBody>
                    <a:bodyPr/>
                    <a:lstStyle/>
                    <a:p>
                      <a:r>
                        <a:t>2</a:t>
                      </a:r>
                    </a:p>
                  </a:txBody>
                  <a:tcPr/>
                </a:tc>
                <a:tc>
                  <a:txBody>
                    <a:bodyPr/>
                    <a:lstStyle/>
                    <a:p>
                      <a:r>
                        <a:t>0</a:t>
                      </a:r>
                    </a:p>
                  </a:txBody>
                  <a:tcPr/>
                </a:tc>
              </a:tr>
              <a:tr h="261257">
                <a:tc>
                  <a:txBody>
                    <a:bodyPr/>
                    <a:lstStyle/>
                    <a:p>
                      <a:r>
                        <a:t>Ali</a:t>
                      </a:r>
                    </a:p>
                  </a:txBody>
                  <a:tcPr/>
                </a:tc>
                <a:tc>
                  <a:txBody>
                    <a:bodyPr/>
                    <a:lstStyle/>
                    <a:p>
                      <a:r>
                        <a:t>5</a:t>
                      </a:r>
                    </a:p>
                  </a:txBody>
                  <a:tcPr/>
                </a:tc>
                <a:tc>
                  <a:txBody>
                    <a:bodyPr/>
                    <a:lstStyle/>
                    <a:p>
                      <a:r>
                        <a:t>0</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a:t>
                      </a:r>
                    </a:p>
                  </a:txBody>
                  <a:tcPr/>
                </a:tc>
                <a:tc>
                  <a:txBody>
                    <a:bodyPr/>
                    <a:lstStyle/>
                    <a:p>
                      <a:r>
                        <a:t>8</a:t>
                      </a:r>
                    </a:p>
                  </a:txBody>
                  <a:tcPr/>
                </a:tc>
                <a:tc>
                  <a:txBody>
                    <a:bodyPr/>
                    <a:lstStyle/>
                    <a:p>
                      <a:r>
                        <a:t>0</a:t>
                      </a:r>
                    </a:p>
                  </a:txBody>
                  <a:tcPr/>
                </a:tc>
              </a:tr>
              <a:tr h="365760">
                <a:tc>
                  <a:txBody>
                    <a:bodyPr/>
                    <a:lstStyle/>
                    <a:p>
                      <a:r>
                        <a:t>B</a:t>
                      </a:r>
                    </a:p>
                  </a:txBody>
                  <a:tcPr/>
                </a:tc>
                <a:tc>
                  <a:txBody>
                    <a:bodyPr/>
                    <a:lstStyle/>
                    <a:p>
                      <a:r>
                        <a:t>2</a:t>
                      </a:r>
                    </a:p>
                  </a:txBody>
                  <a:tcPr/>
                </a:tc>
                <a:tc>
                  <a:txBody>
                    <a:bodyPr/>
                    <a:lstStyle/>
                    <a:p>
                      <a:r>
                        <a:t>0</a:t>
                      </a:r>
                    </a:p>
                  </a:txBody>
                  <a:tcPr/>
                </a:tc>
              </a:tr>
              <a:tr h="365760">
                <a:tc>
                  <a:txBody>
                    <a:bodyPr/>
                    <a:lstStyle/>
                    <a:p>
                      <a:r>
                        <a:t>C</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2286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a:t>
                      </a:r>
                    </a:p>
                  </a:txBody>
                  <a:tcPr/>
                </a:tc>
                <a:tc>
                  <a:txBody>
                    <a:bodyPr/>
                    <a:lstStyle/>
                    <a:p>
                      <a:r>
                        <a:t>1</a:t>
                      </a:r>
                    </a:p>
                  </a:txBody>
                  <a:tcPr/>
                </a:tc>
                <a:tc>
                  <a:txBody>
                    <a:bodyPr/>
                    <a:lstStyle/>
                    <a:p>
                      <a:r>
                        <a:t>0</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