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0.30718954248366015</c:v>
                </c:pt>
                <c:pt idx="1">
                  <c:v>0.20261437908496732</c:v>
                </c:pt>
                <c:pt idx="2">
                  <c:v>0.25163398692810457</c:v>
                </c:pt>
                <c:pt idx="3">
                  <c:v>0.13725490196078433</c:v>
                </c:pt>
                <c:pt idx="4">
                  <c:v>0.10130718954248366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0.36769759450171824</c:v>
                </c:pt>
                <c:pt idx="1">
                  <c:v>0.1958762886597938</c:v>
                </c:pt>
                <c:pt idx="2">
                  <c:v>0.436426116838488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0.2923076923076923</c:v>
                </c:pt>
                <c:pt idx="1">
                  <c:v>0.06153846153846154</c:v>
                </c:pt>
                <c:pt idx="2">
                  <c:v>0.6461538461538462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eek-app.com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40%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7%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20%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>
                <a:hlinkClick r:id="rId2"/>
              </a:rPr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8862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772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9144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hlinkClick r:id="rId2"/>
              </a:rPr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