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7khIHNjj1sUOS0YAxvEL6yvJ1h4TwRKrYDNUnCVY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