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75</c:v>
                </c:pt>
                <c:pt idx="1">
                  <c:v>48</c:v>
                </c:pt>
                <c:pt idx="2">
                  <c:v>69</c:v>
                </c:pt>
                <c:pt idx="3">
                  <c:v>33</c:v>
                </c:pt>
                <c:pt idx="4">
                  <c:v>22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13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88</c:v>
                </c:pt>
                <c:pt idx="1">
                  <c:v>38</c:v>
                </c:pt>
                <c:pt idx="2">
                  <c:v>111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</c:v>
                </c:pt>
                <c:pt idx="1">
                  <c:v>18</c:v>
                </c:pt>
                <c:pt idx="2">
                  <c:v>13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4</c:v>
                </c:pt>
                <c:pt idx="2">
                  <c:v>33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0</c:v>
                </c:pt>
                <c:pt idx="2">
                  <c:v>8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</c:ser>
      </c:pieChart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3657600"/>
          <a:ext cx="18288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