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19</c:v>
                </c:pt>
                <c:pt idx="2">
                  <c:v>28</c:v>
                </c:pt>
                <c:pt idx="3">
                  <c:v>13</c:v>
                </c:pt>
                <c:pt idx="4">
                  <c:v>9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25</c:v>
                </c:pt>
                <c:pt idx="2">
                  <c:v>13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14</c:v>
                </c:pt>
                <c:pt idx="2">
                  <c:v>14</c:v>
                </c:pt>
                <c:pt idx="3">
                  <c:v>29</c:v>
                </c:pt>
                <c:pt idx="4">
                  <c:v>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</c:v>
                </c:pt>
                <c:pt idx="1">
                  <c:v>16</c:v>
                </c:pt>
                <c:pt idx="2">
                  <c:v>47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</c:v>
                </c:pt>
                <c:pt idx="1">
                  <c:v>37</c:v>
                </c:pt>
                <c:pt idx="2">
                  <c:v>27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60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8</c:v>
                </c:pt>
                <c:pt idx="2">
                  <c:v>67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0</c:v>
                </c:pt>
                <c:pt idx="2">
                  <c:v>57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0</c:v>
                </c:pt>
                <c:pt idx="2">
                  <c:v>50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