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0.30364372469635625</c:v>
                </c:pt>
                <c:pt idx="1">
                  <c:v>0.19433198380566802</c:v>
                </c:pt>
                <c:pt idx="2">
                  <c:v>0.2793522267206478</c:v>
                </c:pt>
                <c:pt idx="3">
                  <c:v>0.13360323886639677</c:v>
                </c:pt>
                <c:pt idx="4">
                  <c:v>0.08906882591093117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0.3269230769230769</c:v>
                </c:pt>
                <c:pt idx="1">
                  <c:v>0.25</c:v>
                </c:pt>
                <c:pt idx="2">
                  <c:v>0.1346153846153846</c:v>
                </c:pt>
                <c:pt idx="3">
                  <c:v>0.1346153846153846</c:v>
                </c:pt>
                <c:pt idx="4">
                  <c:v>0.15384615384615385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0.2857142857142857</c:v>
                </c:pt>
                <c:pt idx="1">
                  <c:v>0.14285714285714285</c:v>
                </c:pt>
                <c:pt idx="2">
                  <c:v>0.14285714285714285</c:v>
                </c:pt>
                <c:pt idx="3">
                  <c:v>0.2857142857142857</c:v>
                </c:pt>
                <c:pt idx="4">
                  <c:v>0.14285714285714285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0.37130801687763715</c:v>
                </c:pt>
                <c:pt idx="1">
                  <c:v>0.16033755274261605</c:v>
                </c:pt>
                <c:pt idx="2">
                  <c:v>0.46835443037974683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0.3673469387755102</c:v>
                </c:pt>
                <c:pt idx="1">
                  <c:v>0.3673469387755102</c:v>
                </c:pt>
                <c:pt idx="2">
                  <c:v>0.2653061224489796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</c:v>
                </c:pt>
                <c:pt idx="1">
                  <c:v>0.2</c:v>
                </c:pt>
                <c:pt idx="2">
                  <c:v>0.6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0.24489795918367346</c:v>
                </c:pt>
                <c:pt idx="1">
                  <c:v>0.08163265306122448</c:v>
                </c:pt>
                <c:pt idx="2">
                  <c:v>0.673469387755102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0.42857142857142855</c:v>
                </c:pt>
                <c:pt idx="1">
                  <c:v>0.0</c:v>
                </c:pt>
                <c:pt idx="2">
                  <c:v>0.5714285714285714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</c:v>
                </c:pt>
                <c:pt idx="1">
                  <c:v>0.0</c:v>
                </c:pt>
                <c:pt idx="2">
                  <c:v>0.5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5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8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2022-06-20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uploads/thought/BEVKgyuyFDL6LYd3YB8zxb3ZbyKyHo8k11u8aoAo.jpg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274320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uploads/thought/Nxm7mPUR0SIVnojSv5dEsm6nzEXWOlVnoKfn4N8R.jpg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274320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uploads/thought/8YAD9HznKeGmJS4DtRydDyn0Awk2Htnij4ZoLkDf.jpg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274320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uploads/thought/7khIHNjj1sUOS0YAxvEL6yvJ1h4TwRKrYDNUnCVY.jpg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274320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uploads/thought/FFfoovxpiEt31VZDfDDo0CMHbTCu4QJSDKbNbI9c.jpg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274320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uploads/thought/S6XdH7s86GKaqB8hS5qlef6VjZwGGV7l83Vqn7pt.jpg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274320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2870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make it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274320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go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274320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get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274320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