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51 with download data, learn data, value data</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457200">
                <a:tc>
                  <a:txBody>
                    <a:bodyPr/>
                    <a:lstStyle/>
                    <a:p>
                      <a:r>
                        <a:t>Ucl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457200">
                <a:tc>
                  <a:txBody>
                    <a:bodyPr/>
                    <a:lstStyle/>
                    <a:p>
                      <a:r>
                        <a:t>Ucl</a:t>
                      </a:r>
                    </a:p>
                  </a:txBody>
                  <a:tcPr/>
                </a:tc>
                <a:tc>
                  <a:txBody>
                    <a:bodyPr/>
                    <a:lstStyle/>
                    <a:p>
                      <a:r>
                        <a:t>0</a:t>
                      </a:r>
                    </a:p>
                  </a:txBody>
                  <a:tcPr/>
                </a:tc>
                <a:tc>
                  <a:txBody>
                    <a:bodyPr/>
                    <a:lstStyle/>
                    <a:p>
                      <a:r>
                        <a:t>278</a:t>
                      </a:r>
                    </a:p>
                  </a:txBody>
                  <a:tcPr/>
                </a:tc>
                <a:tc>
                  <a:txBody>
                    <a:bodyPr/>
                    <a:lstStyle/>
                    <a:p>
                      <a:r>
                        <a:t>286</a:t>
                      </a:r>
                    </a:p>
                  </a:txBody>
                  <a:tcPr/>
                </a:tc>
              </a:tr>
              <a:tr h="457200">
                <a:tc>
                  <a:txBody>
                    <a:bodyPr/>
                    <a:lstStyle/>
                    <a:p>
                      <a:r>
                        <a:t>Spg</a:t>
                      </a:r>
                    </a:p>
                  </a:txBody>
                  <a:tcPr/>
                </a:tc>
                <a:tc>
                  <a:txBody>
                    <a:bodyPr/>
                    <a:lstStyle/>
                    <a:p>
                      <a:r>
                        <a:t>0</a:t>
                      </a:r>
                    </a:p>
                  </a:txBody>
                  <a:tcPr/>
                </a:tc>
                <a:tc>
                  <a:txBody>
                    <a:bodyPr/>
                    <a:lstStyle/>
                    <a:p>
                      <a:r>
                        <a:t>15</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293</a:t>
                      </a:r>
                    </a:p>
                  </a:txBody>
                  <a:tcPr/>
                </a:tc>
                <a:tc>
                  <a:txBody>
                    <a:bodyPr/>
                    <a:lstStyle/>
                    <a:p>
                      <a:r>
                        <a:t>302</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I agree</a:t>
                      </a:r>
                    </a:p>
                  </a:txBody>
                  <a:tcPr/>
                </a:tc>
                <a:tc>
                  <a:txBody>
                    <a:bodyPr/>
                    <a:lstStyle/>
                    <a:p>
                      <a:r>
                        <a:rPr sz="1600"/>
                        <a:t>100%</a:t>
                      </a:r>
                    </a:p>
                  </a:txBody>
                  <a:tcPr/>
                </a:tc>
                <a:tc>
                  <a:txBody>
                    <a:bodyPr/>
                    <a:lstStyle/>
                    <a:p>
                      <a:r>
                        <a:rPr sz="1600"/>
                        <a:t>96%</a:t>
                      </a:r>
                    </a:p>
                  </a:txBody>
                  <a:tcPr/>
                </a:tc>
                <a:tc>
                  <a:txBody>
                    <a:bodyPr/>
                    <a:lstStyle/>
                    <a:p>
                      <a:r>
                        <a:rPr sz="1600"/>
                        <a:t>97%</a:t>
                      </a:r>
                    </a:p>
                  </a:txBody>
                  <a:tcPr/>
                </a:tc>
                <a:tc>
                  <a:txBody>
                    <a:bodyPr/>
                    <a:lstStyle/>
                    <a:p>
                      <a:r>
                        <a:rPr sz="1600"/>
                        <a:t>98%</a:t>
                      </a:r>
                    </a:p>
                  </a:txBody>
                  <a:tcPr/>
                </a:tc>
                <a:tc>
                  <a:txBody>
                    <a:bodyPr/>
                    <a:lstStyle/>
                    <a:p>
                      <a:r>
                        <a:rPr sz="1600"/>
                        <a:t>100%</a:t>
                      </a:r>
                    </a:p>
                  </a:txBody>
                  <a:tcPr/>
                </a:tc>
              </a:tr>
              <a:tr h="457200">
                <a:tc>
                  <a:txBody>
                    <a:bodyPr/>
                    <a:lstStyle/>
                    <a:p>
                      <a:r>
                        <a:rPr sz="1600"/>
                        <a:t>I don’t agree</a:t>
                      </a:r>
                    </a:p>
                  </a:txBody>
                  <a:tcPr/>
                </a:tc>
                <a:tc>
                  <a:txBody>
                    <a:bodyPr/>
                    <a:lstStyle/>
                    <a:p>
                      <a:r>
                        <a:rPr sz="1600"/>
                        <a:t>0%</a:t>
                      </a:r>
                    </a:p>
                  </a:txBody>
                  <a:tcPr/>
                </a:tc>
                <a:tc>
                  <a:txBody>
                    <a:bodyPr/>
                    <a:lstStyle/>
                    <a:p>
                      <a:r>
                        <a:rPr sz="1600"/>
                        <a:t>4%</a:t>
                      </a:r>
                    </a:p>
                  </a:txBody>
                  <a:tcPr/>
                </a:tc>
                <a:tc>
                  <a:txBody>
                    <a:bodyPr/>
                    <a:lstStyle/>
                    <a:p>
                      <a:r>
                        <a:rPr sz="1600"/>
                        <a:t>3%</a:t>
                      </a:r>
                    </a:p>
                  </a:txBody>
                  <a:tcPr/>
                </a:tc>
                <a:tc>
                  <a:txBody>
                    <a:bodyPr/>
                    <a:lstStyle/>
                    <a:p>
                      <a:r>
                        <a:rPr sz="1600"/>
                        <a:t>2%</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I agree</a:t>
                      </a:r>
                    </a:p>
                  </a:txBody>
                  <a:tcPr/>
                </a:tc>
                <a:tc>
                  <a:txBody>
                    <a:bodyPr/>
                    <a:lstStyle/>
                    <a:p>
                      <a:r>
                        <a:rPr sz="1600"/>
                        <a:t>100%</a:t>
                      </a:r>
                    </a:p>
                  </a:txBody>
                  <a:tcPr/>
                </a:tc>
                <a:tc>
                  <a:txBody>
                    <a:bodyPr/>
                    <a:lstStyle/>
                    <a:p>
                      <a:r>
                        <a:rPr sz="1600"/>
                        <a:t>97%</a:t>
                      </a:r>
                    </a:p>
                  </a:txBody>
                  <a:tcPr/>
                </a:tc>
                <a:tc>
                  <a:txBody>
                    <a:bodyPr/>
                    <a:lstStyle/>
                    <a:p>
                      <a:r>
                        <a:rPr sz="1600"/>
                        <a:t>0%</a:t>
                      </a:r>
                    </a:p>
                  </a:txBody>
                  <a:tcPr/>
                </a:tc>
                <a:tc>
                  <a:txBody>
                    <a:bodyPr/>
                    <a:lstStyle/>
                    <a:p>
                      <a:r>
                        <a:rPr sz="1600"/>
                        <a:t>0%</a:t>
                      </a:r>
                    </a:p>
                  </a:txBody>
                  <a:tcPr/>
                </a:tc>
                <a:tc>
                  <a:txBody>
                    <a:bodyPr/>
                    <a:lstStyle/>
                    <a:p>
                      <a:r>
                        <a:rPr sz="1600"/>
                        <a:t>92%</a:t>
                      </a:r>
                    </a:p>
                  </a:txBody>
                  <a:tcPr/>
                </a:tc>
              </a:tr>
              <a:tr h="457200">
                <a:tc>
                  <a:txBody>
                    <a:bodyPr/>
                    <a:lstStyle/>
                    <a:p>
                      <a:r>
                        <a:rPr sz="1600"/>
                        <a:t>I don’t agree</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0%</a:t>
                      </a:r>
                    </a:p>
                  </a:txBody>
                  <a:tcPr/>
                </a:tc>
                <a:tc>
                  <a:txBody>
                    <a:bodyPr/>
                    <a:lstStyle/>
                    <a:p>
                      <a:r>
                        <a:rPr sz="1600"/>
                        <a:t>8%</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Yes, very much</a:t>
                      </a:r>
                    </a:p>
                  </a:txBody>
                  <a:tcPr/>
                </a:tc>
                <a:tc>
                  <a:txBody>
                    <a:bodyPr/>
                    <a:lstStyle/>
                    <a:p>
                      <a:r>
                        <a:rPr sz="1600"/>
                        <a:t>81%</a:t>
                      </a:r>
                    </a:p>
                  </a:txBody>
                  <a:tcPr/>
                </a:tc>
                <a:tc>
                  <a:txBody>
                    <a:bodyPr/>
                    <a:lstStyle/>
                    <a:p>
                      <a:r>
                        <a:rPr sz="1600"/>
                        <a:t>100%</a:t>
                      </a:r>
                    </a:p>
                  </a:txBody>
                  <a:tcPr/>
                </a:tc>
                <a:tc>
                  <a:txBody>
                    <a:bodyPr/>
                    <a:lstStyle/>
                    <a:p>
                      <a:r>
                        <a:rPr sz="1600"/>
                        <a:t>86%</a:t>
                      </a:r>
                    </a:p>
                  </a:txBody>
                  <a:tcPr/>
                </a:tc>
                <a:tc>
                  <a:txBody>
                    <a:bodyPr/>
                    <a:lstStyle/>
                    <a:p>
                      <a:r>
                        <a:rPr sz="1600"/>
                        <a:t>88%</a:t>
                      </a:r>
                    </a:p>
                  </a:txBody>
                  <a:tcPr/>
                </a:tc>
                <a:tc>
                  <a:txBody>
                    <a:bodyPr/>
                    <a:lstStyle/>
                    <a:p>
                      <a:r>
                        <a:rPr sz="1600"/>
                        <a:t>100%</a:t>
                      </a:r>
                    </a:p>
                  </a:txBody>
                  <a:tcPr/>
                </a:tc>
              </a:tr>
              <a:tr h="457200">
                <a:tc>
                  <a:txBody>
                    <a:bodyPr/>
                    <a:lstStyle/>
                    <a:p>
                      <a:r>
                        <a:rPr sz="1600"/>
                        <a:t>No, it’s still the same</a:t>
                      </a:r>
                    </a:p>
                  </a:txBody>
                  <a:tcPr/>
                </a:tc>
                <a:tc>
                  <a:txBody>
                    <a:bodyPr/>
                    <a:lstStyle/>
                    <a:p>
                      <a:r>
                        <a:rPr sz="1600"/>
                        <a:t>19%</a:t>
                      </a:r>
                    </a:p>
                  </a:txBody>
                  <a:tcPr/>
                </a:tc>
                <a:tc>
                  <a:txBody>
                    <a:bodyPr/>
                    <a:lstStyle/>
                    <a:p>
                      <a:r>
                        <a:rPr sz="1600"/>
                        <a:t>0%</a:t>
                      </a:r>
                    </a:p>
                  </a:txBody>
                  <a:tcPr/>
                </a:tc>
                <a:tc>
                  <a:txBody>
                    <a:bodyPr/>
                    <a:lstStyle/>
                    <a:p>
                      <a:r>
                        <a:rPr sz="1600"/>
                        <a:t>14%</a:t>
                      </a:r>
                    </a:p>
                  </a:txBody>
                  <a:tcPr/>
                </a:tc>
                <a:tc>
                  <a:txBody>
                    <a:bodyPr/>
                    <a:lstStyle/>
                    <a:p>
                      <a:r>
                        <a:rPr sz="1600"/>
                        <a:t>12%</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Yes, very much</a:t>
                      </a:r>
                    </a:p>
                  </a:txBody>
                  <a:tcPr/>
                </a:tc>
                <a:tc>
                  <a:txBody>
                    <a:bodyPr/>
                    <a:lstStyle/>
                    <a:p>
                      <a:r>
                        <a:rPr sz="1600"/>
                        <a:t>100%</a:t>
                      </a:r>
                    </a:p>
                  </a:txBody>
                  <a:tcPr/>
                </a:tc>
                <a:tc>
                  <a:txBody>
                    <a:bodyPr/>
                    <a:lstStyle/>
                    <a:p>
                      <a:r>
                        <a:rPr sz="1600"/>
                        <a:t>90%</a:t>
                      </a:r>
                    </a:p>
                  </a:txBody>
                  <a:tcPr/>
                </a:tc>
                <a:tc>
                  <a:txBody>
                    <a:bodyPr/>
                    <a:lstStyle/>
                    <a:p>
                      <a:r>
                        <a:rPr sz="1600"/>
                        <a:t>0%</a:t>
                      </a:r>
                    </a:p>
                  </a:txBody>
                  <a:tcPr/>
                </a:tc>
                <a:tc>
                  <a:txBody>
                    <a:bodyPr/>
                    <a:lstStyle/>
                    <a:p>
                      <a:r>
                        <a:rPr sz="1600"/>
                        <a:t>0%</a:t>
                      </a:r>
                    </a:p>
                  </a:txBody>
                  <a:tcPr/>
                </a:tc>
                <a:tc>
                  <a:txBody>
                    <a:bodyPr/>
                    <a:lstStyle/>
                    <a:p>
                      <a:r>
                        <a:rPr sz="1600"/>
                        <a:t>94%</a:t>
                      </a:r>
                    </a:p>
                  </a:txBody>
                  <a:tcPr/>
                </a:tc>
              </a:tr>
              <a:tr h="457200">
                <a:tc>
                  <a:txBody>
                    <a:bodyPr/>
                    <a:lstStyle/>
                    <a:p>
                      <a:r>
                        <a:rPr sz="1600"/>
                        <a:t>No, it’s still the same</a:t>
                      </a:r>
                    </a:p>
                  </a:txBody>
                  <a:tcPr/>
                </a:tc>
                <a:tc>
                  <a:txBody>
                    <a:bodyPr/>
                    <a:lstStyle/>
                    <a:p>
                      <a:r>
                        <a:rPr sz="1600"/>
                        <a:t>0%</a:t>
                      </a:r>
                    </a:p>
                  </a:txBody>
                  <a:tcPr/>
                </a:tc>
                <a:tc>
                  <a:txBody>
                    <a:bodyPr/>
                    <a:lstStyle/>
                    <a:p>
                      <a:r>
                        <a:rPr sz="1600"/>
                        <a:t>10%</a:t>
                      </a:r>
                    </a:p>
                  </a:txBody>
                  <a:tcPr/>
                </a:tc>
                <a:tc>
                  <a:txBody>
                    <a:bodyPr/>
                    <a:lstStyle/>
                    <a:p>
                      <a:r>
                        <a:rPr sz="1600"/>
                        <a:t>0%</a:t>
                      </a:r>
                    </a:p>
                  </a:txBody>
                  <a:tcPr/>
                </a:tc>
                <a:tc>
                  <a:txBody>
                    <a:bodyPr/>
                    <a:lstStyle/>
                    <a:p>
                      <a:r>
                        <a:rPr sz="1600"/>
                        <a:t>0%</a:t>
                      </a:r>
                    </a:p>
                  </a:txBody>
                  <a:tcPr/>
                </a:tc>
                <a:tc>
                  <a:txBody>
                    <a:bodyPr/>
                    <a:lstStyle/>
                    <a:p>
                      <a:r>
                        <a:rPr sz="1600"/>
                        <a:t>6%</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91%</a:t>
                      </a:r>
                    </a:p>
                  </a:txBody>
                  <a:tcPr/>
                </a:tc>
                <a:tc>
                  <a:txBody>
                    <a:bodyPr/>
                    <a:lstStyle/>
                    <a:p>
                      <a:r>
                        <a:rPr sz="1600"/>
                        <a:t>91%</a:t>
                      </a:r>
                    </a:p>
                  </a:txBody>
                  <a:tcPr/>
                </a:tc>
                <a:tc>
                  <a:txBody>
                    <a:bodyPr/>
                    <a:lstStyle/>
                    <a:p>
                      <a:r>
                        <a:rPr sz="1600"/>
                        <a:t>95%</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9%</a:t>
                      </a:r>
                    </a:p>
                  </a:txBody>
                  <a:tcPr/>
                </a:tc>
                <a:tc>
                  <a:txBody>
                    <a:bodyPr/>
                    <a:lstStyle/>
                    <a:p>
                      <a:r>
                        <a:rPr sz="1600"/>
                        <a:t>9%</a:t>
                      </a:r>
                    </a:p>
                  </a:txBody>
                  <a:tcPr/>
                </a:tc>
                <a:tc>
                  <a:txBody>
                    <a:bodyPr/>
                    <a:lstStyle/>
                    <a:p>
                      <a:r>
                        <a:rPr sz="1600"/>
                        <a:t>5%</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88%</a:t>
                      </a:r>
                    </a:p>
                  </a:txBody>
                  <a:tcPr/>
                </a:tc>
                <a:tc>
                  <a:txBody>
                    <a:bodyPr/>
                    <a:lstStyle/>
                    <a:p>
                      <a:r>
                        <a:rPr sz="1600"/>
                        <a:t>94%</a:t>
                      </a:r>
                    </a:p>
                  </a:txBody>
                  <a:tcPr/>
                </a:tc>
                <a:tc>
                  <a:txBody>
                    <a:bodyPr/>
                    <a:lstStyle/>
                    <a:p>
                      <a:r>
                        <a:rPr sz="1600"/>
                        <a:t>100%</a:t>
                      </a:r>
                    </a:p>
                  </a:txBody>
                  <a:tcPr/>
                </a:tc>
                <a:tc>
                  <a:txBody>
                    <a:bodyPr/>
                    <a:lstStyle/>
                    <a:p>
                      <a:r>
                        <a:rPr sz="1600"/>
                        <a:t>0%</a:t>
                      </a:r>
                    </a:p>
                  </a:txBody>
                  <a:tcPr/>
                </a:tc>
                <a:tc>
                  <a:txBody>
                    <a:bodyPr/>
                    <a:lstStyle/>
                    <a:p>
                      <a:r>
                        <a:rPr sz="1600"/>
                        <a:t>92%</a:t>
                      </a:r>
                    </a:p>
                  </a:txBody>
                  <a:tcPr/>
                </a:tc>
              </a:tr>
              <a:tr h="457200">
                <a:tc>
                  <a:txBody>
                    <a:bodyPr/>
                    <a:lstStyle/>
                    <a:p>
                      <a:r>
                        <a:rPr sz="1600"/>
                        <a:t>Disagree</a:t>
                      </a:r>
                    </a:p>
                  </a:txBody>
                  <a:tcPr/>
                </a:tc>
                <a:tc>
                  <a:txBody>
                    <a:bodyPr/>
                    <a:lstStyle/>
                    <a:p>
                      <a:r>
                        <a:rPr sz="1600"/>
                        <a:t>12%</a:t>
                      </a:r>
                    </a:p>
                  </a:txBody>
                  <a:tcPr/>
                </a:tc>
                <a:tc>
                  <a:txBody>
                    <a:bodyPr/>
                    <a:lstStyle/>
                    <a:p>
                      <a:r>
                        <a:rPr sz="1600"/>
                        <a:t>6%</a:t>
                      </a:r>
                    </a:p>
                  </a:txBody>
                  <a:tcPr/>
                </a:tc>
                <a:tc>
                  <a:txBody>
                    <a:bodyPr/>
                    <a:lstStyle/>
                    <a:p>
                      <a:r>
                        <a:rPr sz="1600"/>
                        <a:t>0%</a:t>
                      </a:r>
                    </a:p>
                  </a:txBody>
                  <a:tcPr/>
                </a:tc>
                <a:tc>
                  <a:txBody>
                    <a:bodyPr/>
                    <a:lstStyle/>
                    <a:p>
                      <a:r>
                        <a:rPr sz="1600"/>
                        <a:t>0%</a:t>
                      </a:r>
                    </a:p>
                  </a:txBody>
                  <a:tcPr/>
                </a:tc>
                <a:tc>
                  <a:txBody>
                    <a:bodyPr/>
                    <a:lstStyle/>
                    <a:p>
                      <a:r>
                        <a:rPr sz="1600"/>
                        <a:t>8%</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95%</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99%</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65760">
                <a:tc>
                  <a:txBody>
                    <a:bodyPr/>
                    <a:lstStyle/>
                    <a:p>
                      <a:r>
                        <a:rPr sz="1600"/>
                        <a:t>Positively</a:t>
                      </a:r>
                    </a:p>
                  </a:txBody>
                  <a:tcPr/>
                </a:tc>
                <a:tc>
                  <a:txBody>
                    <a:bodyPr/>
                    <a:lstStyle/>
                    <a:p>
                      <a:r>
                        <a:rPr sz="1600"/>
                        <a:t>100%</a:t>
                      </a:r>
                    </a:p>
                  </a:txBody>
                  <a:tcPr/>
                </a:tc>
                <a:tc>
                  <a:txBody>
                    <a:bodyPr/>
                    <a:lstStyle/>
                    <a:p>
                      <a:r>
                        <a:rPr sz="1600"/>
                        <a:t>95%</a:t>
                      </a:r>
                    </a:p>
                  </a:txBody>
                  <a:tcPr/>
                </a:tc>
                <a:tc>
                  <a:txBody>
                    <a:bodyPr/>
                    <a:lstStyle/>
                    <a:p>
                      <a:r>
                        <a:rPr sz="1600"/>
                        <a:t>92%</a:t>
                      </a:r>
                    </a:p>
                  </a:txBody>
                  <a:tcPr/>
                </a:tc>
                <a:tc>
                  <a:txBody>
                    <a:bodyPr/>
                    <a:lstStyle/>
                    <a:p>
                      <a:r>
                        <a:rPr sz="1600"/>
                        <a:t>87%</a:t>
                      </a:r>
                    </a:p>
                  </a:txBody>
                  <a:tcPr/>
                </a:tc>
                <a:tc>
                  <a:txBody>
                    <a:bodyPr/>
                    <a:lstStyle/>
                    <a:p>
                      <a:r>
                        <a:rPr sz="1600"/>
                        <a:t>100%</a:t>
                      </a:r>
                    </a:p>
                  </a:txBody>
                  <a:tcPr/>
                </a:tc>
              </a:tr>
              <a:tr h="365760">
                <a:tc>
                  <a:txBody>
                    <a:bodyPr/>
                    <a:lstStyle/>
                    <a:p>
                      <a:r>
                        <a:rPr sz="1600"/>
                        <a:t>Negative</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5%</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5%</a:t>
                      </a:r>
                    </a:p>
                  </a:txBody>
                  <a:tcPr/>
                </a:tc>
                <a:tc>
                  <a:txBody>
                    <a:bodyPr/>
                    <a:lstStyle/>
                    <a:p>
                      <a:r>
                        <a:rPr sz="1600"/>
                        <a:t>5%</a:t>
                      </a:r>
                    </a:p>
                  </a:txBody>
                  <a:tcPr/>
                </a:tc>
                <a:tc>
                  <a:txBody>
                    <a:bodyPr/>
                    <a:lstStyle/>
                    <a:p>
                      <a:r>
                        <a:rPr sz="1600"/>
                        <a:t>7%</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65760">
                <a:tc>
                  <a:txBody>
                    <a:bodyPr/>
                    <a:lstStyle/>
                    <a:p>
                      <a:r>
                        <a:rPr sz="1600"/>
                        <a:t>Positively</a:t>
                      </a:r>
                    </a:p>
                  </a:txBody>
                  <a:tcPr/>
                </a:tc>
                <a:tc>
                  <a:txBody>
                    <a:bodyPr/>
                    <a:lstStyle/>
                    <a:p>
                      <a:r>
                        <a:rPr sz="1600"/>
                        <a:t>100%</a:t>
                      </a:r>
                    </a:p>
                  </a:txBody>
                  <a:tcPr/>
                </a:tc>
                <a:tc>
                  <a:txBody>
                    <a:bodyPr/>
                    <a:lstStyle/>
                    <a:p>
                      <a:r>
                        <a:rPr sz="1600"/>
                        <a:t>88%</a:t>
                      </a:r>
                    </a:p>
                  </a:txBody>
                  <a:tcPr/>
                </a:tc>
                <a:tc>
                  <a:txBody>
                    <a:bodyPr/>
                    <a:lstStyle/>
                    <a:p>
                      <a:r>
                        <a:rPr sz="1600"/>
                        <a:t>100%</a:t>
                      </a:r>
                    </a:p>
                  </a:txBody>
                  <a:tcPr/>
                </a:tc>
                <a:tc>
                  <a:txBody>
                    <a:bodyPr/>
                    <a:lstStyle/>
                    <a:p>
                      <a:r>
                        <a:rPr sz="1600"/>
                        <a:t>0%</a:t>
                      </a:r>
                    </a:p>
                  </a:txBody>
                  <a:tcPr/>
                </a:tc>
                <a:tc>
                  <a:txBody>
                    <a:bodyPr/>
                    <a:lstStyle/>
                    <a:p>
                      <a:r>
                        <a:rPr sz="1600"/>
                        <a:t>83%</a:t>
                      </a:r>
                    </a:p>
                  </a:txBody>
                  <a:tcPr/>
                </a:tc>
              </a:tr>
              <a:tr h="365760">
                <a:tc>
                  <a:txBody>
                    <a:bodyPr/>
                    <a:lstStyle/>
                    <a:p>
                      <a:r>
                        <a:rPr sz="1600"/>
                        <a:t>Negative</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7%</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8%</a:t>
                      </a:r>
                    </a:p>
                  </a:txBody>
                  <a:tcPr/>
                </a:tc>
                <a:tc>
                  <a:txBody>
                    <a:bodyPr/>
                    <a:lstStyle/>
                    <a:p>
                      <a:r>
                        <a:rPr sz="1600"/>
                        <a:t>0%</a:t>
                      </a:r>
                    </a:p>
                  </a:txBody>
                  <a:tcPr/>
                </a:tc>
                <a:tc>
                  <a:txBody>
                    <a:bodyPr/>
                    <a:lstStyle/>
                    <a:p>
                      <a:r>
                        <a:rPr sz="1600"/>
                        <a:t>0%</a:t>
                      </a:r>
                    </a:p>
                  </a:txBody>
                  <a:tcPr/>
                </a:tc>
                <a:tc>
                  <a:txBody>
                    <a:bodyPr/>
                    <a:lstStyle/>
                    <a:p>
                      <a:r>
                        <a:rPr sz="1600"/>
                        <a:t>11%</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65760">
                <a:tc>
                  <a:txBody>
                    <a:bodyPr/>
                    <a:lstStyle/>
                    <a:p>
                      <a:r>
                        <a:rPr sz="1600"/>
                        <a:t>Agree</a:t>
                      </a:r>
                    </a:p>
                  </a:txBody>
                  <a:tcPr/>
                </a:tc>
                <a:tc>
                  <a:txBody>
                    <a:bodyPr/>
                    <a:lstStyle/>
                    <a:p>
                      <a:r>
                        <a:rPr sz="1600"/>
                        <a:t>61%</a:t>
                      </a:r>
                    </a:p>
                  </a:txBody>
                  <a:tcPr/>
                </a:tc>
                <a:tc>
                  <a:txBody>
                    <a:bodyPr/>
                    <a:lstStyle/>
                    <a:p>
                      <a:r>
                        <a:rPr sz="1600"/>
                        <a:t>64%</a:t>
                      </a:r>
                    </a:p>
                  </a:txBody>
                  <a:tcPr/>
                </a:tc>
                <a:tc>
                  <a:txBody>
                    <a:bodyPr/>
                    <a:lstStyle/>
                    <a:p>
                      <a:r>
                        <a:rPr sz="1600"/>
                        <a:t>77%</a:t>
                      </a:r>
                    </a:p>
                  </a:txBody>
                  <a:tcPr/>
                </a:tc>
                <a:tc>
                  <a:txBody>
                    <a:bodyPr/>
                    <a:lstStyle/>
                    <a:p>
                      <a:r>
                        <a:rPr sz="1600"/>
                        <a:t>72%</a:t>
                      </a:r>
                    </a:p>
                  </a:txBody>
                  <a:tcPr/>
                </a:tc>
                <a:tc>
                  <a:txBody>
                    <a:bodyPr/>
                    <a:lstStyle/>
                    <a:p>
                      <a:r>
                        <a:rPr sz="1600"/>
                        <a:t>50%</a:t>
                      </a:r>
                    </a:p>
                  </a:txBody>
                  <a:tcPr/>
                </a:tc>
              </a:tr>
              <a:tr h="365760">
                <a:tc>
                  <a:txBody>
                    <a:bodyPr/>
                    <a:lstStyle/>
                    <a:p>
                      <a:r>
                        <a:rPr sz="1600"/>
                        <a:t>Disagree</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39%</a:t>
                      </a:r>
                    </a:p>
                  </a:txBody>
                  <a:tcPr/>
                </a:tc>
                <a:tc>
                  <a:txBody>
                    <a:bodyPr/>
                    <a:lstStyle/>
                    <a:p>
                      <a:r>
                        <a:rPr sz="1600"/>
                        <a:t>32%</a:t>
                      </a:r>
                    </a:p>
                  </a:txBody>
                  <a:tcPr/>
                </a:tc>
                <a:tc>
                  <a:txBody>
                    <a:bodyPr/>
                    <a:lstStyle/>
                    <a:p>
                      <a:r>
                        <a:rPr sz="1600"/>
                        <a:t>23%</a:t>
                      </a:r>
                    </a:p>
                  </a:txBody>
                  <a:tcPr/>
                </a:tc>
                <a:tc>
                  <a:txBody>
                    <a:bodyPr/>
                    <a:lstStyle/>
                    <a:p>
                      <a:r>
                        <a:rPr sz="1600"/>
                        <a:t>27%</a:t>
                      </a:r>
                    </a:p>
                  </a:txBody>
                  <a:tcPr/>
                </a:tc>
                <a:tc>
                  <a:txBody>
                    <a:bodyPr/>
                    <a:lstStyle/>
                    <a:p>
                      <a:r>
                        <a:rPr sz="1600"/>
                        <a:t>50%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65760">
                <a:tc>
                  <a:txBody>
                    <a:bodyPr/>
                    <a:lstStyle/>
                    <a:p>
                      <a:r>
                        <a:rPr sz="1600"/>
                        <a:t>Agree</a:t>
                      </a:r>
                    </a:p>
                  </a:txBody>
                  <a:tcPr/>
                </a:tc>
                <a:tc>
                  <a:txBody>
                    <a:bodyPr/>
                    <a:lstStyle/>
                    <a:p>
                      <a:r>
                        <a:rPr sz="1600"/>
                        <a:t>100%</a:t>
                      </a:r>
                    </a:p>
                  </a:txBody>
                  <a:tcPr/>
                </a:tc>
                <a:tc>
                  <a:txBody>
                    <a:bodyPr/>
                    <a:lstStyle/>
                    <a:p>
                      <a:r>
                        <a:rPr sz="1600"/>
                        <a:t>79%</a:t>
                      </a:r>
                    </a:p>
                  </a:txBody>
                  <a:tcPr/>
                </a:tc>
                <a:tc>
                  <a:txBody>
                    <a:bodyPr/>
                    <a:lstStyle/>
                    <a:p>
                      <a:r>
                        <a:rPr sz="1600"/>
                        <a:t>100%</a:t>
                      </a:r>
                    </a:p>
                  </a:txBody>
                  <a:tcPr/>
                </a:tc>
                <a:tc>
                  <a:txBody>
                    <a:bodyPr/>
                    <a:lstStyle/>
                    <a:p>
                      <a:r>
                        <a:rPr sz="1600"/>
                        <a:t>100%</a:t>
                      </a:r>
                    </a:p>
                  </a:txBody>
                  <a:tcPr/>
                </a:tc>
                <a:tc>
                  <a:txBody>
                    <a:bodyPr/>
                    <a:lstStyle/>
                    <a:p>
                      <a:r>
                        <a:rPr sz="1600"/>
                        <a:t>67%</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0%</a:t>
                      </a:r>
                    </a:p>
                  </a:txBody>
                  <a:tcPr/>
                </a:tc>
                <a:tc>
                  <a:txBody>
                    <a:bodyPr/>
                    <a:lstStyle/>
                    <a:p>
                      <a:r>
                        <a:rPr sz="1600"/>
                        <a:t>21%</a:t>
                      </a:r>
                    </a:p>
                  </a:txBody>
                  <a:tcPr/>
                </a:tc>
                <a:tc>
                  <a:txBody>
                    <a:bodyPr/>
                    <a:lstStyle/>
                    <a:p>
                      <a:r>
                        <a:rPr sz="1600"/>
                        <a:t>0%</a:t>
                      </a:r>
                    </a:p>
                  </a:txBody>
                  <a:tcPr/>
                </a:tc>
                <a:tc>
                  <a:txBody>
                    <a:bodyPr/>
                    <a:lstStyle/>
                    <a:p>
                      <a:r>
                        <a:rPr sz="1600"/>
                        <a:t>0%</a:t>
                      </a:r>
                    </a:p>
                  </a:txBody>
                  <a:tcPr/>
                </a:tc>
                <a:tc>
                  <a:txBody>
                    <a:bodyPr/>
                    <a:lstStyle/>
                    <a:p>
                      <a:r>
                        <a:rPr sz="1600"/>
                        <a:t>33%</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65760">
                <a:tc>
                  <a:txBody>
                    <a:bodyPr/>
                    <a:lstStyle/>
                    <a:p>
                      <a:r>
                        <a:rPr sz="1600"/>
                        <a:t>ಹೌದು, ಮೆಚ್ಚುಗೆ ನನ್ನ ಚೈತನ್ಯವನ್ನು ಹೆಚ್ಚಿಸುತ್ತದೆ</a:t>
                      </a:r>
                    </a:p>
                  </a:txBody>
                  <a:tcPr/>
                </a:tc>
                <a:tc>
                  <a:txBody>
                    <a:bodyPr/>
                    <a:lstStyle/>
                    <a:p>
                      <a:r>
                        <a:rPr sz="1600"/>
                        <a:t>72%</a:t>
                      </a:r>
                    </a:p>
                  </a:txBody>
                  <a:tcPr/>
                </a:tc>
                <a:tc>
                  <a:txBody>
                    <a:bodyPr/>
                    <a:lstStyle/>
                    <a:p>
                      <a:r>
                        <a:rPr sz="1600"/>
                        <a:t>85%</a:t>
                      </a:r>
                    </a:p>
                  </a:txBody>
                  <a:tcPr/>
                </a:tc>
                <a:tc>
                  <a:txBody>
                    <a:bodyPr/>
                    <a:lstStyle/>
                    <a:p>
                      <a:r>
                        <a:rPr sz="1600"/>
                        <a:t>82%</a:t>
                      </a:r>
                    </a:p>
                  </a:txBody>
                  <a:tcPr/>
                </a:tc>
                <a:tc>
                  <a:txBody>
                    <a:bodyPr/>
                    <a:lstStyle/>
                    <a:p>
                      <a:r>
                        <a:rPr sz="1600"/>
                        <a:t>84%</a:t>
                      </a:r>
                    </a:p>
                  </a:txBody>
                  <a:tcPr/>
                </a:tc>
                <a:tc>
                  <a:txBody>
                    <a:bodyPr/>
                    <a:lstStyle/>
                    <a:p>
                      <a:r>
                        <a:rPr sz="1600"/>
                        <a:t>100%</a:t>
                      </a:r>
                    </a:p>
                  </a:txBody>
                  <a:tcPr/>
                </a:tc>
              </a:tr>
              <a:tr h="365760">
                <a:tc>
                  <a:txBody>
                    <a:bodyPr/>
                    <a:lstStyle/>
                    <a:p>
                      <a:r>
                        <a:rPr sz="1600"/>
                        <a:t>ಇಲ್ಲ, ನಾನು ಯಾವುದೇ ವ್ಯತ್ಯಾಸವನ್ನು ಕಾಣುತ್ತಿಲ್ಲ</a:t>
                      </a:r>
                    </a:p>
                  </a:txBody>
                  <a:tcPr/>
                </a:tc>
                <a:tc>
                  <a:txBody>
                    <a:bodyPr/>
                    <a:lstStyle/>
                    <a:p>
                      <a:r>
                        <a:rPr sz="1600"/>
                        <a:t>6%</a:t>
                      </a:r>
                    </a:p>
                  </a:txBody>
                  <a:tcPr/>
                </a:tc>
                <a:tc>
                  <a:txBody>
                    <a:bodyPr/>
                    <a:lstStyle/>
                    <a:p>
                      <a:r>
                        <a:rPr sz="1600"/>
                        <a:t>7%</a:t>
                      </a:r>
                    </a:p>
                  </a:txBody>
                  <a:tcPr/>
                </a:tc>
                <a:tc>
                  <a:txBody>
                    <a:bodyPr/>
                    <a:lstStyle/>
                    <a:p>
                      <a:r>
                        <a:rPr sz="1600"/>
                        <a:t>6%</a:t>
                      </a:r>
                    </a:p>
                  </a:txBody>
                  <a:tcPr/>
                </a:tc>
                <a:tc>
                  <a:txBody>
                    <a:bodyPr/>
                    <a:lstStyle/>
                    <a:p>
                      <a:r>
                        <a:rPr sz="1600"/>
                        <a:t>9%</a:t>
                      </a:r>
                    </a:p>
                  </a:txBody>
                  <a:tcPr/>
                </a:tc>
                <a:tc>
                  <a:txBody>
                    <a:bodyPr/>
                    <a:lstStyle/>
                    <a:p>
                      <a:r>
                        <a:rPr sz="1600"/>
                        <a:t>0%</a:t>
                      </a:r>
                    </a:p>
                  </a:txBody>
                  <a:tcPr/>
                </a:tc>
              </a:tr>
              <a:tr h="365760">
                <a:tc>
                  <a:txBody>
                    <a:bodyPr/>
                    <a:lstStyle/>
                    <a:p>
                      <a:r>
                        <a:rPr sz="1600"/>
                        <a:t>ನಾನು ಹೆಚ್ಚು ಮೆಚ್ಚುಗೆ ಪಡೆಯುವುದಿಲ್ಲ</a:t>
                      </a:r>
                    </a:p>
                  </a:txBody>
                  <a:tcPr/>
                </a:tc>
                <a:tc>
                  <a:txBody>
                    <a:bodyPr/>
                    <a:lstStyle/>
                    <a:p>
                      <a:r>
                        <a:rPr sz="1600"/>
                        <a:t>22%</a:t>
                      </a:r>
                    </a:p>
                  </a:txBody>
                  <a:tcPr/>
                </a:tc>
                <a:tc>
                  <a:txBody>
                    <a:bodyPr/>
                    <a:lstStyle/>
                    <a:p>
                      <a:r>
                        <a:rPr sz="1600"/>
                        <a:t>7%</a:t>
                      </a:r>
                    </a:p>
                  </a:txBody>
                  <a:tcPr/>
                </a:tc>
                <a:tc>
                  <a:txBody>
                    <a:bodyPr/>
                    <a:lstStyle/>
                    <a:p>
                      <a:r>
                        <a:rPr sz="1600"/>
                        <a:t>12%</a:t>
                      </a:r>
                    </a:p>
                  </a:txBody>
                  <a:tcPr/>
                </a:tc>
                <a:tc>
                  <a:txBody>
                    <a:bodyPr/>
                    <a:lstStyle/>
                    <a:p>
                      <a:r>
                        <a:rPr sz="1600"/>
                        <a:t>8%</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65760">
                <a:tc>
                  <a:txBody>
                    <a:bodyPr/>
                    <a:lstStyle/>
                    <a:p>
                      <a:r>
                        <a:rPr sz="1600"/>
                        <a:t>ಹೌದು, ಮೆಚ್ಚುಗೆ ನನ್ನ ಚೈತನ್ಯವನ್ನು ಹೆಚ್ಚಿಸುತ್ತದೆ</a:t>
                      </a:r>
                    </a:p>
                  </a:txBody>
                  <a:tcPr/>
                </a:tc>
                <a:tc>
                  <a:txBody>
                    <a:bodyPr/>
                    <a:lstStyle/>
                    <a:p>
                      <a:r>
                        <a:rPr sz="1600"/>
                        <a:t>100%</a:t>
                      </a:r>
                    </a:p>
                  </a:txBody>
                  <a:tcPr/>
                </a:tc>
                <a:tc>
                  <a:txBody>
                    <a:bodyPr/>
                    <a:lstStyle/>
                    <a:p>
                      <a:r>
                        <a:rPr sz="1600"/>
                        <a:t>77%</a:t>
                      </a:r>
                    </a:p>
                  </a:txBody>
                  <a:tcPr/>
                </a:tc>
                <a:tc>
                  <a:txBody>
                    <a:bodyPr/>
                    <a:lstStyle/>
                    <a:p>
                      <a:r>
                        <a:rPr sz="1600"/>
                        <a:t>0%</a:t>
                      </a:r>
                    </a:p>
                  </a:txBody>
                  <a:tcPr/>
                </a:tc>
                <a:tc>
                  <a:txBody>
                    <a:bodyPr/>
                    <a:lstStyle/>
                    <a:p>
                      <a:r>
                        <a:rPr sz="1600"/>
                        <a:t>0%</a:t>
                      </a:r>
                    </a:p>
                  </a:txBody>
                  <a:tcPr/>
                </a:tc>
                <a:tc>
                  <a:txBody>
                    <a:bodyPr/>
                    <a:lstStyle/>
                    <a:p>
                      <a:r>
                        <a:rPr sz="1600"/>
                        <a:t>84%</a:t>
                      </a:r>
                    </a:p>
                  </a:txBody>
                  <a:tcPr/>
                </a:tc>
              </a:tr>
              <a:tr h="365760">
                <a:tc>
                  <a:txBody>
                    <a:bodyPr/>
                    <a:lstStyle/>
                    <a:p>
                      <a:r>
                        <a:rPr sz="1600"/>
                        <a:t>ಇಲ್ಲ, ನಾನು ಯಾವುದೇ ವ್ಯತ್ಯಾಸವನ್ನು ಕಾಣುತ್ತಿಲ್ಲ</a:t>
                      </a:r>
                    </a:p>
                  </a:txBody>
                  <a:tcPr/>
                </a:tc>
                <a:tc>
                  <a:txBody>
                    <a:bodyPr/>
                    <a:lstStyle/>
                    <a:p>
                      <a:r>
                        <a:rPr sz="1600"/>
                        <a:t>0%</a:t>
                      </a:r>
                    </a:p>
                  </a:txBody>
                  <a:tcPr/>
                </a:tc>
                <a:tc>
                  <a:txBody>
                    <a:bodyPr/>
                    <a:lstStyle/>
                    <a:p>
                      <a:r>
                        <a:rPr sz="1600"/>
                        <a:t>8%</a:t>
                      </a:r>
                    </a:p>
                  </a:txBody>
                  <a:tcPr/>
                </a:tc>
                <a:tc>
                  <a:txBody>
                    <a:bodyPr/>
                    <a:lstStyle/>
                    <a:p>
                      <a:r>
                        <a:rPr sz="1600"/>
                        <a:t>0%</a:t>
                      </a:r>
                    </a:p>
                  </a:txBody>
                  <a:tcPr/>
                </a:tc>
                <a:tc>
                  <a:txBody>
                    <a:bodyPr/>
                    <a:lstStyle/>
                    <a:p>
                      <a:r>
                        <a:rPr sz="1600"/>
                        <a:t>0%</a:t>
                      </a:r>
                    </a:p>
                  </a:txBody>
                  <a:tcPr/>
                </a:tc>
                <a:tc>
                  <a:txBody>
                    <a:bodyPr/>
                    <a:lstStyle/>
                    <a:p>
                      <a:r>
                        <a:rPr sz="1600"/>
                        <a:t>11%</a:t>
                      </a:r>
                    </a:p>
                  </a:txBody>
                  <a:tcPr/>
                </a:tc>
              </a:tr>
              <a:tr h="365760">
                <a:tc>
                  <a:txBody>
                    <a:bodyPr/>
                    <a:lstStyle/>
                    <a:p>
                      <a:r>
                        <a:rPr sz="1600"/>
                        <a:t>ನಾನು ಹೆಚ್ಚು ಮೆಚ್ಚುಗೆ ಪಡೆಯುವುದಿಲ್ಲ</a:t>
                      </a:r>
                    </a:p>
                  </a:txBody>
                  <a:tcPr/>
                </a:tc>
                <a:tc>
                  <a:txBody>
                    <a:bodyPr/>
                    <a:lstStyle/>
                    <a:p>
                      <a:r>
                        <a:rPr sz="1600"/>
                        <a:t>0%</a:t>
                      </a:r>
                    </a:p>
                  </a:txBody>
                  <a:tcPr/>
                </a:tc>
                <a:tc>
                  <a:txBody>
                    <a:bodyPr/>
                    <a:lstStyle/>
                    <a:p>
                      <a:r>
                        <a:rPr sz="1600"/>
                        <a:t>15%</a:t>
                      </a:r>
                    </a:p>
                  </a:txBody>
                  <a:tcPr/>
                </a:tc>
                <a:tc>
                  <a:txBody>
                    <a:bodyPr/>
                    <a:lstStyle/>
                    <a:p>
                      <a:r>
                        <a:rPr sz="1600"/>
                        <a:t>0%</a:t>
                      </a:r>
                    </a:p>
                  </a:txBody>
                  <a:tcPr/>
                </a:tc>
                <a:tc>
                  <a:txBody>
                    <a:bodyPr/>
                    <a:lstStyle/>
                    <a:p>
                      <a:r>
                        <a:rPr sz="1600"/>
                        <a:t>100%</a:t>
                      </a:r>
                    </a:p>
                  </a:txBody>
                  <a:tcPr/>
                </a:tc>
                <a:tc>
                  <a:txBody>
                    <a:bodyPr/>
                    <a:lstStyle/>
                    <a:p>
                      <a:r>
                        <a:rPr sz="1600"/>
                        <a:t>5%</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ಯಾರೂ ನನ್ನನ್ನು ಮೆಚ್ಚದ ಕಾರಣ, ನಾನು ಇತರರನ್ನು ಮೆಚ್ಚಲಿಲ್ಲ</a:t>
                      </a:r>
                    </a:p>
                  </a:txBody>
                  <a:tcPr/>
                </a:tc>
                <a:tc>
                  <a:txBody>
                    <a:bodyPr/>
                    <a:lstStyle/>
                    <a:p>
                      <a:r>
                        <a:rPr sz="1600"/>
                        <a:t>14%</a:t>
                      </a:r>
                    </a:p>
                  </a:txBody>
                  <a:tcPr/>
                </a:tc>
                <a:tc>
                  <a:txBody>
                    <a:bodyPr/>
                    <a:lstStyle/>
                    <a:p>
                      <a:r>
                        <a:rPr sz="1600"/>
                        <a:t>22%</a:t>
                      </a:r>
                    </a:p>
                  </a:txBody>
                  <a:tcPr/>
                </a:tc>
                <a:tc>
                  <a:txBody>
                    <a:bodyPr/>
                    <a:lstStyle/>
                    <a:p>
                      <a:r>
                        <a:rPr sz="1600"/>
                        <a:t>17%</a:t>
                      </a:r>
                    </a:p>
                  </a:txBody>
                  <a:tcPr/>
                </a:tc>
                <a:tc>
                  <a:txBody>
                    <a:bodyPr/>
                    <a:lstStyle/>
                    <a:p>
                      <a:r>
                        <a:rPr sz="1600"/>
                        <a:t>11%</a:t>
                      </a:r>
                    </a:p>
                  </a:txBody>
                  <a:tcPr/>
                </a:tc>
                <a:tc>
                  <a:txBody>
                    <a:bodyPr/>
                    <a:lstStyle/>
                    <a:p>
                      <a:r>
                        <a:rPr sz="1600"/>
                        <a:t>50%</a:t>
                      </a:r>
                    </a:p>
                  </a:txBody>
                  <a:tcPr/>
                </a:tc>
              </a:tr>
              <a:tr h="457200">
                <a:tc>
                  <a:txBody>
                    <a:bodyPr/>
                    <a:lstStyle/>
                    <a:p>
                      <a:r>
                        <a:rPr sz="1600"/>
                        <a:t>ಹೌದು, ಇದು ಸುಲಭ ಮತ್ತು ಶಕ್ತಿಯುತವಾಗಿದೆ</a:t>
                      </a:r>
                    </a:p>
                  </a:txBody>
                  <a:tcPr/>
                </a:tc>
                <a:tc>
                  <a:txBody>
                    <a:bodyPr/>
                    <a:lstStyle/>
                    <a:p>
                      <a:r>
                        <a:rPr sz="1600"/>
                        <a:t>86%</a:t>
                      </a:r>
                    </a:p>
                  </a:txBody>
                  <a:tcPr/>
                </a:tc>
                <a:tc>
                  <a:txBody>
                    <a:bodyPr/>
                    <a:lstStyle/>
                    <a:p>
                      <a:r>
                        <a:rPr sz="1600"/>
                        <a:t>78%</a:t>
                      </a:r>
                    </a:p>
                  </a:txBody>
                  <a:tcPr/>
                </a:tc>
                <a:tc>
                  <a:txBody>
                    <a:bodyPr/>
                    <a:lstStyle/>
                    <a:p>
                      <a:r>
                        <a:rPr sz="1600"/>
                        <a:t>83%</a:t>
                      </a:r>
                    </a:p>
                  </a:txBody>
                  <a:tcPr/>
                </a:tc>
                <a:tc>
                  <a:txBody>
                    <a:bodyPr/>
                    <a:lstStyle/>
                    <a:p>
                      <a:r>
                        <a:rPr sz="1600"/>
                        <a:t>89%</a:t>
                      </a:r>
                    </a:p>
                  </a:txBody>
                  <a:tcPr/>
                </a:tc>
                <a:tc>
                  <a:txBody>
                    <a:bodyPr/>
                    <a:lstStyle/>
                    <a:p>
                      <a:r>
                        <a:rPr sz="1600"/>
                        <a:t>50%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ಯಾರೂ ನನ್ನನ್ನು ಮೆಚ್ಚದ ಕಾರಣ, ನಾನು ಇತರರನ್ನು ಮೆಚ್ಚಲಿಲ್ಲ</a:t>
                      </a:r>
                    </a:p>
                  </a:txBody>
                  <a:tcPr/>
                </a:tc>
                <a:tc>
                  <a:txBody>
                    <a:bodyPr/>
                    <a:lstStyle/>
                    <a:p>
                      <a:r>
                        <a:rPr sz="1600"/>
                        <a:t>0%</a:t>
                      </a:r>
                    </a:p>
                  </a:txBody>
                  <a:tcPr/>
                </a:tc>
                <a:tc>
                  <a:txBody>
                    <a:bodyPr/>
                    <a:lstStyle/>
                    <a:p>
                      <a:r>
                        <a:rPr sz="1600"/>
                        <a:t>17%</a:t>
                      </a:r>
                    </a:p>
                  </a:txBody>
                  <a:tcPr/>
                </a:tc>
                <a:tc>
                  <a:txBody>
                    <a:bodyPr/>
                    <a:lstStyle/>
                    <a:p>
                      <a:r>
                        <a:rPr sz="1600"/>
                        <a:t>0%</a:t>
                      </a:r>
                    </a:p>
                  </a:txBody>
                  <a:tcPr/>
                </a:tc>
                <a:tc>
                  <a:txBody>
                    <a:bodyPr/>
                    <a:lstStyle/>
                    <a:p>
                      <a:r>
                        <a:rPr sz="1600"/>
                        <a:t>0%</a:t>
                      </a:r>
                    </a:p>
                  </a:txBody>
                  <a:tcPr/>
                </a:tc>
                <a:tc>
                  <a:txBody>
                    <a:bodyPr/>
                    <a:lstStyle/>
                    <a:p>
                      <a:r>
                        <a:rPr sz="1600"/>
                        <a:t>21%</a:t>
                      </a:r>
                    </a:p>
                  </a:txBody>
                  <a:tcPr/>
                </a:tc>
              </a:tr>
              <a:tr h="457200">
                <a:tc>
                  <a:txBody>
                    <a:bodyPr/>
                    <a:lstStyle/>
                    <a:p>
                      <a:r>
                        <a:rPr sz="1600"/>
                        <a:t>ಹೌದು, ಇದು ಸುಲಭ ಮತ್ತು ಶಕ್ತಿಯುತವಾಗಿದೆ</a:t>
                      </a:r>
                    </a:p>
                  </a:txBody>
                  <a:tcPr/>
                </a:tc>
                <a:tc>
                  <a:txBody>
                    <a:bodyPr/>
                    <a:lstStyle/>
                    <a:p>
                      <a:r>
                        <a:rPr sz="1600"/>
                        <a:t>100%</a:t>
                      </a:r>
                    </a:p>
                  </a:txBody>
                  <a:tcPr/>
                </a:tc>
                <a:tc>
                  <a:txBody>
                    <a:bodyPr/>
                    <a:lstStyle/>
                    <a:p>
                      <a:r>
                        <a:rPr sz="1600"/>
                        <a:t>83%</a:t>
                      </a:r>
                    </a:p>
                  </a:txBody>
                  <a:tcPr/>
                </a:tc>
                <a:tc>
                  <a:txBody>
                    <a:bodyPr/>
                    <a:lstStyle/>
                    <a:p>
                      <a:r>
                        <a:rPr sz="1600"/>
                        <a:t>0%</a:t>
                      </a:r>
                    </a:p>
                  </a:txBody>
                  <a:tcPr/>
                </a:tc>
                <a:tc>
                  <a:txBody>
                    <a:bodyPr/>
                    <a:lstStyle/>
                    <a:p>
                      <a:r>
                        <a:rPr sz="1600"/>
                        <a:t>100%</a:t>
                      </a:r>
                    </a:p>
                  </a:txBody>
                  <a:tcPr/>
                </a:tc>
                <a:tc>
                  <a:txBody>
                    <a:bodyPr/>
                    <a:lstStyle/>
                    <a:p>
                      <a:r>
                        <a:rPr sz="1600"/>
                        <a:t>79%</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18288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182880">
                <a:tc>
                  <a:txBody>
                    <a:bodyPr/>
                    <a:lstStyle/>
                    <a:p>
                      <a:r>
                        <a:t>Corporate</a:t>
                      </a:r>
                    </a:p>
                  </a:txBody>
                  <a:tcPr/>
                </a:tc>
                <a:tc>
                  <a:txBody>
                    <a:bodyPr/>
                    <a:lstStyle/>
                    <a:p>
                      <a:r>
                        <a:t>163</a:t>
                      </a:r>
                    </a:p>
                  </a:txBody>
                  <a:tcPr/>
                </a:tc>
                <a:tc>
                  <a:txBody>
                    <a:bodyPr/>
                    <a:lstStyle/>
                    <a:p>
                      <a:r>
                        <a:t>73</a:t>
                      </a:r>
                    </a:p>
                  </a:txBody>
                  <a:tcPr/>
                </a:tc>
                <a:tc>
                  <a:txBody>
                    <a:bodyPr/>
                    <a:lstStyle/>
                    <a:p>
                      <a:r>
                        <a:t>236</a:t>
                      </a:r>
                    </a:p>
                  </a:txBody>
                  <a:tcPr/>
                </a:tc>
                <a:tc>
                  <a:txBody>
                    <a:bodyPr/>
                    <a:lstStyle/>
                    <a:p>
                      <a:r>
                        <a:t>69%</a:t>
                      </a:r>
                    </a:p>
                  </a:txBody>
                  <a:tcPr/>
                </a:tc>
              </a:tr>
              <a:tr h="182880">
                <a:tc>
                  <a:txBody>
                    <a:bodyPr/>
                    <a:lstStyle/>
                    <a:p>
                      <a:r>
                        <a:t>Arcolab</a:t>
                      </a:r>
                    </a:p>
                  </a:txBody>
                  <a:tcPr/>
                </a:tc>
                <a:tc>
                  <a:txBody>
                    <a:bodyPr/>
                    <a:lstStyle/>
                    <a:p>
                      <a:r>
                        <a:t>142</a:t>
                      </a:r>
                    </a:p>
                  </a:txBody>
                  <a:tcPr/>
                </a:tc>
                <a:tc>
                  <a:txBody>
                    <a:bodyPr/>
                    <a:lstStyle/>
                    <a:p>
                      <a:r>
                        <a:t>30</a:t>
                      </a:r>
                    </a:p>
                  </a:txBody>
                  <a:tcPr/>
                </a:tc>
                <a:tc>
                  <a:txBody>
                    <a:bodyPr/>
                    <a:lstStyle/>
                    <a:p>
                      <a:r>
                        <a:t>172</a:t>
                      </a:r>
                    </a:p>
                  </a:txBody>
                  <a:tcPr/>
                </a:tc>
                <a:tc>
                  <a:txBody>
                    <a:bodyPr/>
                    <a:lstStyle/>
                    <a:p>
                      <a:r>
                        <a:t>83%</a:t>
                      </a:r>
                    </a:p>
                  </a:txBody>
                  <a:tcPr/>
                </a:tc>
              </a:tr>
              <a:tr h="182880">
                <a:tc>
                  <a:txBody>
                    <a:bodyPr/>
                    <a:lstStyle/>
                    <a:p>
                      <a:r>
                        <a:t>Ucl</a:t>
                      </a:r>
                    </a:p>
                  </a:txBody>
                  <a:tcPr/>
                </a:tc>
                <a:tc>
                  <a:txBody>
                    <a:bodyPr/>
                    <a:lstStyle/>
                    <a:p>
                      <a:r>
                        <a:t>118</a:t>
                      </a:r>
                    </a:p>
                  </a:txBody>
                  <a:tcPr/>
                </a:tc>
                <a:tc>
                  <a:txBody>
                    <a:bodyPr/>
                    <a:lstStyle/>
                    <a:p>
                      <a:r>
                        <a:t>168</a:t>
                      </a:r>
                    </a:p>
                  </a:txBody>
                  <a:tcPr/>
                </a:tc>
                <a:tc>
                  <a:txBody>
                    <a:bodyPr/>
                    <a:lstStyle/>
                    <a:p>
                      <a:r>
                        <a:t>286</a:t>
                      </a:r>
                    </a:p>
                  </a:txBody>
                  <a:tcPr/>
                </a:tc>
                <a:tc>
                  <a:txBody>
                    <a:bodyPr/>
                    <a:lstStyle/>
                    <a:p>
                      <a:r>
                        <a:t>41%</a:t>
                      </a:r>
                    </a:p>
                  </a:txBody>
                  <a:tcPr/>
                </a:tc>
              </a:tr>
              <a:tr h="182880">
                <a:tc>
                  <a:txBody>
                    <a:bodyPr/>
                    <a:lstStyle/>
                    <a:p>
                      <a:r>
                        <a:t>R&amp;d</a:t>
                      </a:r>
                    </a:p>
                  </a:txBody>
                  <a:tcPr/>
                </a:tc>
                <a:tc>
                  <a:txBody>
                    <a:bodyPr/>
                    <a:lstStyle/>
                    <a:p>
                      <a:r>
                        <a:t>200</a:t>
                      </a:r>
                    </a:p>
                  </a:txBody>
                  <a:tcPr/>
                </a:tc>
                <a:tc>
                  <a:txBody>
                    <a:bodyPr/>
                    <a:lstStyle/>
                    <a:p>
                      <a:r>
                        <a:t>11</a:t>
                      </a:r>
                    </a:p>
                  </a:txBody>
                  <a:tcPr/>
                </a:tc>
                <a:tc>
                  <a:txBody>
                    <a:bodyPr/>
                    <a:lstStyle/>
                    <a:p>
                      <a:r>
                        <a:t>211</a:t>
                      </a:r>
                    </a:p>
                  </a:txBody>
                  <a:tcPr/>
                </a:tc>
                <a:tc>
                  <a:txBody>
                    <a:bodyPr/>
                    <a:lstStyle/>
                    <a:p>
                      <a:r>
                        <a:t>95%</a:t>
                      </a:r>
                    </a:p>
                  </a:txBody>
                  <a:tcPr/>
                </a:tc>
              </a:tr>
              <a:tr h="182880">
                <a:tc>
                  <a:txBody>
                    <a:bodyPr/>
                    <a:lstStyle/>
                    <a:p>
                      <a:r>
                        <a:t>Krsg</a:t>
                      </a:r>
                    </a:p>
                  </a:txBody>
                  <a:tcPr/>
                </a:tc>
                <a:tc>
                  <a:txBody>
                    <a:bodyPr/>
                    <a:lstStyle/>
                    <a:p>
                      <a:r>
                        <a:t>958</a:t>
                      </a:r>
                    </a:p>
                  </a:txBody>
                  <a:tcPr/>
                </a:tc>
                <a:tc>
                  <a:txBody>
                    <a:bodyPr/>
                    <a:lstStyle/>
                    <a:p>
                      <a:r>
                        <a:t>84</a:t>
                      </a:r>
                    </a:p>
                  </a:txBody>
                  <a:tcPr/>
                </a:tc>
                <a:tc>
                  <a:txBody>
                    <a:bodyPr/>
                    <a:lstStyle/>
                    <a:p>
                      <a:r>
                        <a:t>1042</a:t>
                      </a:r>
                    </a:p>
                  </a:txBody>
                  <a:tcPr/>
                </a:tc>
                <a:tc>
                  <a:txBody>
                    <a:bodyPr/>
                    <a:lstStyle/>
                    <a:p>
                      <a:r>
                        <a:t>92%</a:t>
                      </a:r>
                    </a:p>
                  </a:txBody>
                  <a:tcPr/>
                </a:tc>
              </a:tr>
              <a:tr h="182880">
                <a:tc>
                  <a:txBody>
                    <a:bodyPr/>
                    <a:lstStyle/>
                    <a:p>
                      <a:r>
                        <a:t>Pondy formulations</a:t>
                      </a:r>
                    </a:p>
                  </a:txBody>
                  <a:tcPr/>
                </a:tc>
                <a:tc>
                  <a:txBody>
                    <a:bodyPr/>
                    <a:lstStyle/>
                    <a:p>
                      <a:r>
                        <a:t>610</a:t>
                      </a:r>
                    </a:p>
                  </a:txBody>
                  <a:tcPr/>
                </a:tc>
                <a:tc>
                  <a:txBody>
                    <a:bodyPr/>
                    <a:lstStyle/>
                    <a:p>
                      <a:r>
                        <a:t>75</a:t>
                      </a:r>
                    </a:p>
                  </a:txBody>
                  <a:tcPr/>
                </a:tc>
                <a:tc>
                  <a:txBody>
                    <a:bodyPr/>
                    <a:lstStyle/>
                    <a:p>
                      <a:r>
                        <a:t>685</a:t>
                      </a:r>
                    </a:p>
                  </a:txBody>
                  <a:tcPr/>
                </a:tc>
                <a:tc>
                  <a:txBody>
                    <a:bodyPr/>
                    <a:lstStyle/>
                    <a:p>
                      <a:r>
                        <a:t>89%</a:t>
                      </a:r>
                    </a:p>
                  </a:txBody>
                  <a:tcPr/>
                </a:tc>
              </a:tr>
              <a:tr h="182880">
                <a:tc>
                  <a:txBody>
                    <a:bodyPr/>
                    <a:lstStyle/>
                    <a:p>
                      <a:r>
                        <a:t>Alathur</a:t>
                      </a:r>
                    </a:p>
                  </a:txBody>
                  <a:tcPr/>
                </a:tc>
                <a:tc>
                  <a:txBody>
                    <a:bodyPr/>
                    <a:lstStyle/>
                    <a:p>
                      <a:r>
                        <a:t>278</a:t>
                      </a:r>
                    </a:p>
                  </a:txBody>
                  <a:tcPr/>
                </a:tc>
                <a:tc>
                  <a:txBody>
                    <a:bodyPr/>
                    <a:lstStyle/>
                    <a:p>
                      <a:r>
                        <a:t>60</a:t>
                      </a:r>
                    </a:p>
                  </a:txBody>
                  <a:tcPr/>
                </a:tc>
                <a:tc>
                  <a:txBody>
                    <a:bodyPr/>
                    <a:lstStyle/>
                    <a:p>
                      <a:r>
                        <a:t>338</a:t>
                      </a:r>
                    </a:p>
                  </a:txBody>
                  <a:tcPr/>
                </a:tc>
                <a:tc>
                  <a:txBody>
                    <a:bodyPr/>
                    <a:lstStyle/>
                    <a:p>
                      <a:r>
                        <a:t>82%</a:t>
                      </a:r>
                    </a:p>
                  </a:txBody>
                  <a:tcPr/>
                </a:tc>
              </a:tr>
              <a:tr h="182880">
                <a:tc>
                  <a:txBody>
                    <a:bodyPr/>
                    <a:lstStyle/>
                    <a:p>
                      <a:r>
                        <a:t>Other</a:t>
                      </a:r>
                    </a:p>
                  </a:txBody>
                  <a:tcPr/>
                </a:tc>
                <a:tc>
                  <a:txBody>
                    <a:bodyPr/>
                    <a:lstStyle/>
                    <a:p>
                      <a:r>
                        <a:t>32</a:t>
                      </a:r>
                    </a:p>
                  </a:txBody>
                  <a:tcPr/>
                </a:tc>
                <a:tc>
                  <a:txBody>
                    <a:bodyPr/>
                    <a:lstStyle/>
                    <a:p>
                      <a:r>
                        <a:t>35</a:t>
                      </a:r>
                    </a:p>
                  </a:txBody>
                  <a:tcPr/>
                </a:tc>
                <a:tc>
                  <a:txBody>
                    <a:bodyPr/>
                    <a:lstStyle/>
                    <a:p>
                      <a:r>
                        <a:t>67</a:t>
                      </a:r>
                    </a:p>
                  </a:txBody>
                  <a:tcPr/>
                </a:tc>
                <a:tc>
                  <a:txBody>
                    <a:bodyPr/>
                    <a:lstStyle/>
                    <a:p>
                      <a:r>
                        <a:t>48%</a:t>
                      </a:r>
                    </a:p>
                  </a:txBody>
                  <a:tcPr/>
                </a:tc>
              </a:tr>
              <a:tr h="182880">
                <a:tc>
                  <a:txBody>
                    <a:bodyPr/>
                    <a:lstStyle/>
                    <a:p>
                      <a:r>
                        <a:t>Total</a:t>
                      </a:r>
                    </a:p>
                  </a:txBody>
                  <a:tcPr/>
                </a:tc>
                <a:tc>
                  <a:txBody>
                    <a:bodyPr/>
                    <a:lstStyle/>
                    <a:p>
                      <a:r>
                        <a:t>2501</a:t>
                      </a:r>
                    </a:p>
                  </a:txBody>
                  <a:tcPr/>
                </a:tc>
                <a:tc>
                  <a:txBody>
                    <a:bodyPr/>
                    <a:lstStyle/>
                    <a:p>
                      <a:r>
                        <a:t>536</a:t>
                      </a:r>
                    </a:p>
                  </a:txBody>
                  <a:tcPr/>
                </a:tc>
                <a:tc>
                  <a:txBody>
                    <a:bodyPr/>
                    <a:lstStyle/>
                    <a:p>
                      <a:r>
                        <a:t>3037</a:t>
                      </a:r>
                    </a:p>
                  </a:txBody>
                  <a:tcPr/>
                </a:tc>
                <a:tc>
                  <a:txBody>
                    <a:bodyPr/>
                    <a:lstStyle/>
                    <a:p>
                      <a:r>
                        <a:t>82%</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65760">
                <a:tc>
                  <a:txBody>
                    <a:bodyPr/>
                    <a:lstStyle/>
                    <a:p>
                      <a:r>
                        <a:rPr sz="1600"/>
                        <a:t>ನಾನು ಮಾಡಿದ ನಿರ್ದಿಷ್ಟ ವಿಷಯದ ಬಗ್ಗೆ</a:t>
                      </a:r>
                    </a:p>
                  </a:txBody>
                  <a:tcPr/>
                </a:tc>
                <a:tc>
                  <a:txBody>
                    <a:bodyPr/>
                    <a:lstStyle/>
                    <a:p>
                      <a:r>
                        <a:rPr sz="1600"/>
                        <a:t>35%</a:t>
                      </a:r>
                    </a:p>
                  </a:txBody>
                  <a:tcPr/>
                </a:tc>
                <a:tc>
                  <a:txBody>
                    <a:bodyPr/>
                    <a:lstStyle/>
                    <a:p>
                      <a:r>
                        <a:rPr sz="1600"/>
                        <a:t>45%</a:t>
                      </a:r>
                    </a:p>
                  </a:txBody>
                  <a:tcPr/>
                </a:tc>
                <a:tc>
                  <a:txBody>
                    <a:bodyPr/>
                    <a:lstStyle/>
                    <a:p>
                      <a:r>
                        <a:rPr sz="1600"/>
                        <a:t>32%</a:t>
                      </a:r>
                    </a:p>
                  </a:txBody>
                  <a:tcPr/>
                </a:tc>
                <a:tc>
                  <a:txBody>
                    <a:bodyPr/>
                    <a:lstStyle/>
                    <a:p>
                      <a:r>
                        <a:rPr sz="1600"/>
                        <a:t>41%</a:t>
                      </a:r>
                    </a:p>
                  </a:txBody>
                  <a:tcPr/>
                </a:tc>
                <a:tc>
                  <a:txBody>
                    <a:bodyPr/>
                    <a:lstStyle/>
                    <a:p>
                      <a:r>
                        <a:rPr sz="1600"/>
                        <a:t>40%</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20%</a:t>
                      </a:r>
                    </a:p>
                  </a:txBody>
                  <a:tcPr/>
                </a:tc>
                <a:tc>
                  <a:txBody>
                    <a:bodyPr/>
                    <a:lstStyle/>
                    <a:p>
                      <a:r>
                        <a:rPr sz="1600"/>
                        <a:t>18%</a:t>
                      </a:r>
                    </a:p>
                  </a:txBody>
                  <a:tcPr/>
                </a:tc>
                <a:tc>
                  <a:txBody>
                    <a:bodyPr/>
                    <a:lstStyle/>
                    <a:p>
                      <a:r>
                        <a:rPr sz="1600"/>
                        <a:t>24%</a:t>
                      </a:r>
                    </a:p>
                  </a:txBody>
                  <a:tcPr/>
                </a:tc>
                <a:tc>
                  <a:txBody>
                    <a:bodyPr/>
                    <a:lstStyle/>
                    <a:p>
                      <a:r>
                        <a:rPr sz="1600"/>
                        <a:t>19%</a:t>
                      </a:r>
                    </a:p>
                  </a:txBody>
                  <a:tcPr/>
                </a:tc>
                <a:tc>
                  <a:txBody>
                    <a:bodyPr/>
                    <a:lstStyle/>
                    <a:p>
                      <a:r>
                        <a:rPr sz="1600"/>
                        <a:t>0%</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45%</a:t>
                      </a:r>
                    </a:p>
                  </a:txBody>
                  <a:tcPr/>
                </a:tc>
                <a:tc>
                  <a:txBody>
                    <a:bodyPr/>
                    <a:lstStyle/>
                    <a:p>
                      <a:r>
                        <a:rPr sz="1600"/>
                        <a:t>36%</a:t>
                      </a:r>
                    </a:p>
                  </a:txBody>
                  <a:tcPr/>
                </a:tc>
                <a:tc>
                  <a:txBody>
                    <a:bodyPr/>
                    <a:lstStyle/>
                    <a:p>
                      <a:r>
                        <a:rPr sz="1600"/>
                        <a:t>43%</a:t>
                      </a:r>
                    </a:p>
                  </a:txBody>
                  <a:tcPr/>
                </a:tc>
                <a:tc>
                  <a:txBody>
                    <a:bodyPr/>
                    <a:lstStyle/>
                    <a:p>
                      <a:r>
                        <a:rPr sz="1600"/>
                        <a:t>40%</a:t>
                      </a:r>
                    </a:p>
                  </a:txBody>
                  <a:tcPr/>
                </a:tc>
                <a:tc>
                  <a:txBody>
                    <a:bodyPr/>
                    <a:lstStyle/>
                    <a:p>
                      <a:r>
                        <a:rPr sz="1600"/>
                        <a:t>60%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65760">
                <a:tc>
                  <a:txBody>
                    <a:bodyPr/>
                    <a:lstStyle/>
                    <a:p>
                      <a:r>
                        <a:rPr sz="1600"/>
                        <a:t>ನಾನು ಮಾಡಿದ ನಿರ್ದಿಷ್ಟ ವಿಷಯದ ಬಗ್ಗೆ</a:t>
                      </a:r>
                    </a:p>
                  </a:txBody>
                  <a:tcPr/>
                </a:tc>
                <a:tc>
                  <a:txBody>
                    <a:bodyPr/>
                    <a:lstStyle/>
                    <a:p>
                      <a:r>
                        <a:rPr sz="1600"/>
                        <a:t>11%</a:t>
                      </a:r>
                    </a:p>
                  </a:txBody>
                  <a:tcPr/>
                </a:tc>
                <a:tc>
                  <a:txBody>
                    <a:bodyPr/>
                    <a:lstStyle/>
                    <a:p>
                      <a:r>
                        <a:rPr sz="1600"/>
                        <a:t>35%</a:t>
                      </a:r>
                    </a:p>
                  </a:txBody>
                  <a:tcPr/>
                </a:tc>
                <a:tc>
                  <a:txBody>
                    <a:bodyPr/>
                    <a:lstStyle/>
                    <a:p>
                      <a:r>
                        <a:rPr sz="1600"/>
                        <a:t>0%</a:t>
                      </a:r>
                    </a:p>
                  </a:txBody>
                  <a:tcPr/>
                </a:tc>
                <a:tc>
                  <a:txBody>
                    <a:bodyPr/>
                    <a:lstStyle/>
                    <a:p>
                      <a:r>
                        <a:rPr sz="1600"/>
                        <a:t>100%</a:t>
                      </a:r>
                    </a:p>
                  </a:txBody>
                  <a:tcPr/>
                </a:tc>
                <a:tc>
                  <a:txBody>
                    <a:bodyPr/>
                    <a:lstStyle/>
                    <a:p>
                      <a:r>
                        <a:rPr sz="1600"/>
                        <a:t>34%</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33%</a:t>
                      </a:r>
                    </a:p>
                  </a:txBody>
                  <a:tcPr/>
                </a:tc>
                <a:tc>
                  <a:txBody>
                    <a:bodyPr/>
                    <a:lstStyle/>
                    <a:p>
                      <a:r>
                        <a:rPr sz="1600"/>
                        <a:t>8%</a:t>
                      </a:r>
                    </a:p>
                  </a:txBody>
                  <a:tcPr/>
                </a:tc>
                <a:tc>
                  <a:txBody>
                    <a:bodyPr/>
                    <a:lstStyle/>
                    <a:p>
                      <a:r>
                        <a:rPr sz="1600"/>
                        <a:t>0%</a:t>
                      </a:r>
                    </a:p>
                  </a:txBody>
                  <a:tcPr/>
                </a:tc>
                <a:tc>
                  <a:txBody>
                    <a:bodyPr/>
                    <a:lstStyle/>
                    <a:p>
                      <a:r>
                        <a:rPr sz="1600"/>
                        <a:t>0%</a:t>
                      </a:r>
                    </a:p>
                  </a:txBody>
                  <a:tcPr/>
                </a:tc>
                <a:tc>
                  <a:txBody>
                    <a:bodyPr/>
                    <a:lstStyle/>
                    <a:p>
                      <a:r>
                        <a:rPr sz="1600"/>
                        <a:t>25%</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56%</a:t>
                      </a:r>
                    </a:p>
                  </a:txBody>
                  <a:tcPr/>
                </a:tc>
                <a:tc>
                  <a:txBody>
                    <a:bodyPr/>
                    <a:lstStyle/>
                    <a:p>
                      <a:r>
                        <a:rPr sz="1600"/>
                        <a:t>58%</a:t>
                      </a:r>
                    </a:p>
                  </a:txBody>
                  <a:tcPr/>
                </a:tc>
                <a:tc>
                  <a:txBody>
                    <a:bodyPr/>
                    <a:lstStyle/>
                    <a:p>
                      <a:r>
                        <a:rPr sz="1600"/>
                        <a:t>0%</a:t>
                      </a:r>
                    </a:p>
                  </a:txBody>
                  <a:tcPr/>
                </a:tc>
                <a:tc>
                  <a:txBody>
                    <a:bodyPr/>
                    <a:lstStyle/>
                    <a:p>
                      <a:r>
                        <a:rPr sz="1600"/>
                        <a:t>0%</a:t>
                      </a:r>
                    </a:p>
                  </a:txBody>
                  <a:tcPr/>
                </a:tc>
                <a:tc>
                  <a:txBody>
                    <a:bodyPr/>
                    <a:lstStyle/>
                    <a:p>
                      <a:r>
                        <a:rPr sz="1600"/>
                        <a:t>40%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65760">
                <a:tc>
                  <a:txBody>
                    <a:bodyPr/>
                    <a:lstStyle/>
                    <a:p>
                      <a:r>
                        <a:rPr sz="1600"/>
                        <a:t>ಒಂದು ಮಟ್ಟಿಗೆ ಹೌದು!</a:t>
                      </a:r>
                    </a:p>
                  </a:txBody>
                  <a:tcPr/>
                </a:tc>
                <a:tc>
                  <a:txBody>
                    <a:bodyPr/>
                    <a:lstStyle/>
                    <a:p>
                      <a:r>
                        <a:rPr sz="1600"/>
                        <a:t>96%</a:t>
                      </a:r>
                    </a:p>
                  </a:txBody>
                  <a:tcPr/>
                </a:tc>
                <a:tc>
                  <a:txBody>
                    <a:bodyPr/>
                    <a:lstStyle/>
                    <a:p>
                      <a:r>
                        <a:rPr sz="1600"/>
                        <a:t>77%</a:t>
                      </a:r>
                    </a:p>
                  </a:txBody>
                  <a:tcPr/>
                </a:tc>
                <a:tc>
                  <a:txBody>
                    <a:bodyPr/>
                    <a:lstStyle/>
                    <a:p>
                      <a:r>
                        <a:rPr sz="1600"/>
                        <a:t>74%</a:t>
                      </a:r>
                    </a:p>
                  </a:txBody>
                  <a:tcPr/>
                </a:tc>
                <a:tc>
                  <a:txBody>
                    <a:bodyPr/>
                    <a:lstStyle/>
                    <a:p>
                      <a:r>
                        <a:rPr sz="1600"/>
                        <a:t>68%</a:t>
                      </a:r>
                    </a:p>
                  </a:txBody>
                  <a:tcPr/>
                </a:tc>
                <a:tc>
                  <a:txBody>
                    <a:bodyPr/>
                    <a:lstStyle/>
                    <a:p>
                      <a:r>
                        <a:rPr sz="1600"/>
                        <a:t>100%</a:t>
                      </a:r>
                    </a:p>
                  </a:txBody>
                  <a:tcPr/>
                </a:tc>
              </a:tr>
              <a:tr h="365760">
                <a:tc>
                  <a:txBody>
                    <a:bodyPr/>
                    <a:lstStyle/>
                    <a:p>
                      <a:r>
                        <a:rPr sz="1600"/>
                        <a:t>ನನಗೆ ಮೌಲ್ಯಗಳ ಅರಿವಿಲ್ಲ</a:t>
                      </a:r>
                    </a:p>
                  </a:txBody>
                  <a:tcPr/>
                </a:tc>
                <a:tc>
                  <a:txBody>
                    <a:bodyPr/>
                    <a:lstStyle/>
                    <a:p>
                      <a:r>
                        <a:rPr sz="1600"/>
                        <a:t>0%</a:t>
                      </a:r>
                    </a:p>
                  </a:txBody>
                  <a:tcPr/>
                </a:tc>
                <a:tc>
                  <a:txBody>
                    <a:bodyPr/>
                    <a:lstStyle/>
                    <a:p>
                      <a:r>
                        <a:rPr sz="1600"/>
                        <a:t>4%</a:t>
                      </a:r>
                    </a:p>
                  </a:txBody>
                  <a:tcPr/>
                </a:tc>
                <a:tc>
                  <a:txBody>
                    <a:bodyPr/>
                    <a:lstStyle/>
                    <a:p>
                      <a:r>
                        <a:rPr sz="1600"/>
                        <a:t>3%</a:t>
                      </a:r>
                    </a:p>
                  </a:txBody>
                  <a:tcPr/>
                </a:tc>
                <a:tc>
                  <a:txBody>
                    <a:bodyPr/>
                    <a:lstStyle/>
                    <a:p>
                      <a:r>
                        <a:rPr sz="1600"/>
                        <a:t>9%</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4%</a:t>
                      </a:r>
                    </a:p>
                  </a:txBody>
                  <a:tcPr/>
                </a:tc>
                <a:tc>
                  <a:txBody>
                    <a:bodyPr/>
                    <a:lstStyle/>
                    <a:p>
                      <a:r>
                        <a:rPr sz="1600"/>
                        <a:t>19%</a:t>
                      </a:r>
                    </a:p>
                  </a:txBody>
                  <a:tcPr/>
                </a:tc>
                <a:tc>
                  <a:txBody>
                    <a:bodyPr/>
                    <a:lstStyle/>
                    <a:p>
                      <a:r>
                        <a:rPr sz="1600"/>
                        <a:t>23%</a:t>
                      </a:r>
                    </a:p>
                  </a:txBody>
                  <a:tcPr/>
                </a:tc>
                <a:tc>
                  <a:txBody>
                    <a:bodyPr/>
                    <a:lstStyle/>
                    <a:p>
                      <a:r>
                        <a:rPr sz="1600"/>
                        <a:t>23%</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65760">
                <a:tc>
                  <a:txBody>
                    <a:bodyPr/>
                    <a:lstStyle/>
                    <a:p>
                      <a:r>
                        <a:rPr sz="1600"/>
                        <a:t>ಒಂದು ಮಟ್ಟಿಗೆ ಹೌದು!</a:t>
                      </a:r>
                    </a:p>
                  </a:txBody>
                  <a:tcPr/>
                </a:tc>
                <a:tc>
                  <a:txBody>
                    <a:bodyPr/>
                    <a:lstStyle/>
                    <a:p>
                      <a:r>
                        <a:rPr sz="1600"/>
                        <a:t>86%</a:t>
                      </a:r>
                    </a:p>
                  </a:txBody>
                  <a:tcPr/>
                </a:tc>
                <a:tc>
                  <a:txBody>
                    <a:bodyPr/>
                    <a:lstStyle/>
                    <a:p>
                      <a:r>
                        <a:rPr sz="1600"/>
                        <a:t>53%</a:t>
                      </a:r>
                    </a:p>
                  </a:txBody>
                  <a:tcPr/>
                </a:tc>
                <a:tc>
                  <a:txBody>
                    <a:bodyPr/>
                    <a:lstStyle/>
                    <a:p>
                      <a:r>
                        <a:rPr sz="1600"/>
                        <a:t>0%</a:t>
                      </a:r>
                    </a:p>
                  </a:txBody>
                  <a:tcPr/>
                </a:tc>
                <a:tc>
                  <a:txBody>
                    <a:bodyPr/>
                    <a:lstStyle/>
                    <a:p>
                      <a:r>
                        <a:rPr sz="1600"/>
                        <a:t>100%</a:t>
                      </a:r>
                    </a:p>
                  </a:txBody>
                  <a:tcPr/>
                </a:tc>
                <a:tc>
                  <a:txBody>
                    <a:bodyPr/>
                    <a:lstStyle/>
                    <a:p>
                      <a:r>
                        <a:rPr sz="1600"/>
                        <a:t>50%</a:t>
                      </a:r>
                    </a:p>
                  </a:txBody>
                  <a:tcPr/>
                </a:tc>
              </a:tr>
              <a:tr h="365760">
                <a:tc>
                  <a:txBody>
                    <a:bodyPr/>
                    <a:lstStyle/>
                    <a:p>
                      <a:r>
                        <a:rPr sz="1600"/>
                        <a:t>ನನಗೆ ಮೌಲ್ಯಗಳ ಅರಿವಿಲ್ಲ</a:t>
                      </a:r>
                    </a:p>
                  </a:txBody>
                  <a:tcPr/>
                </a:tc>
                <a:tc>
                  <a:txBody>
                    <a:bodyPr/>
                    <a:lstStyle/>
                    <a:p>
                      <a:r>
                        <a:rPr sz="1600"/>
                        <a:t>0%</a:t>
                      </a:r>
                    </a:p>
                  </a:txBody>
                  <a:tcPr/>
                </a:tc>
                <a:tc>
                  <a:txBody>
                    <a:bodyPr/>
                    <a:lstStyle/>
                    <a:p>
                      <a:r>
                        <a:rPr sz="1600"/>
                        <a:t>13%</a:t>
                      </a:r>
                    </a:p>
                  </a:txBody>
                  <a:tcPr/>
                </a:tc>
                <a:tc>
                  <a:txBody>
                    <a:bodyPr/>
                    <a:lstStyle/>
                    <a:p>
                      <a:r>
                        <a:rPr sz="1600"/>
                        <a:t>0%</a:t>
                      </a:r>
                    </a:p>
                  </a:txBody>
                  <a:tcPr/>
                </a:tc>
                <a:tc>
                  <a:txBody>
                    <a:bodyPr/>
                    <a:lstStyle/>
                    <a:p>
                      <a:r>
                        <a:rPr sz="1600"/>
                        <a:t>0%</a:t>
                      </a:r>
                    </a:p>
                  </a:txBody>
                  <a:tcPr/>
                </a:tc>
                <a:tc>
                  <a:txBody>
                    <a:bodyPr/>
                    <a:lstStyle/>
                    <a:p>
                      <a:r>
                        <a:rPr sz="1600"/>
                        <a:t>6%</a:t>
                      </a:r>
                    </a:p>
                  </a:txBody>
                  <a:tcPr/>
                </a:tc>
              </a:tr>
              <a:tr h="365760">
                <a:tc>
                  <a:txBody>
                    <a:bodyPr/>
                    <a:lstStyle/>
                    <a:p>
                      <a:r>
                        <a:rPr sz="1600"/>
                        <a:t>ನಾನು ಮೌಲ್ಯಗಳ ಬಗ್ಗೆ ಇನ್ನಷ್ಟು ತಿಳಿದುಕೊಳ್ಳಬೇಕು</a:t>
                      </a:r>
                    </a:p>
                  </a:txBody>
                  <a:tcPr/>
                </a:tc>
                <a:tc>
                  <a:txBody>
                    <a:bodyPr/>
                    <a:lstStyle/>
                    <a:p>
                      <a:r>
                        <a:rPr sz="1600"/>
                        <a:t>14%</a:t>
                      </a:r>
                    </a:p>
                  </a:txBody>
                  <a:tcPr/>
                </a:tc>
                <a:tc>
                  <a:txBody>
                    <a:bodyPr/>
                    <a:lstStyle/>
                    <a:p>
                      <a:r>
                        <a:rPr sz="1600"/>
                        <a:t>33%</a:t>
                      </a:r>
                    </a:p>
                  </a:txBody>
                  <a:tcPr/>
                </a:tc>
                <a:tc>
                  <a:txBody>
                    <a:bodyPr/>
                    <a:lstStyle/>
                    <a:p>
                      <a:r>
                        <a:rPr sz="1600"/>
                        <a:t>0%</a:t>
                      </a:r>
                    </a:p>
                  </a:txBody>
                  <a:tcPr/>
                </a:tc>
                <a:tc>
                  <a:txBody>
                    <a:bodyPr/>
                    <a:lstStyle/>
                    <a:p>
                      <a:r>
                        <a:rPr sz="1600"/>
                        <a:t>0%</a:t>
                      </a:r>
                    </a:p>
                  </a:txBody>
                  <a:tcPr/>
                </a:tc>
                <a:tc>
                  <a:txBody>
                    <a:bodyPr/>
                    <a:lstStyle/>
                    <a:p>
                      <a:r>
                        <a:rPr sz="1600"/>
                        <a:t>43%</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04800">
                <a:tc>
                  <a:txBody>
                    <a:bodyPr/>
                    <a:lstStyle/>
                    <a:p>
                      <a:r>
                        <a:rPr sz="1600"/>
                        <a:t>Gossiping during work</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7%</a:t>
                      </a:r>
                    </a:p>
                  </a:txBody>
                  <a:tcPr/>
                </a:tc>
                <a:tc>
                  <a:txBody>
                    <a:bodyPr/>
                    <a:lstStyle/>
                    <a:p>
                      <a:r>
                        <a:rPr sz="1600"/>
                        <a:t>25%</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5%</a:t>
                      </a:r>
                    </a:p>
                  </a:txBody>
                  <a:tcPr/>
                </a:tc>
                <a:tc>
                  <a:txBody>
                    <a:bodyPr/>
                    <a:lstStyle/>
                    <a:p>
                      <a:r>
                        <a:rPr sz="1600"/>
                        <a:t>17%</a:t>
                      </a:r>
                    </a:p>
                  </a:txBody>
                  <a:tcPr/>
                </a:tc>
                <a:tc>
                  <a:txBody>
                    <a:bodyPr/>
                    <a:lstStyle/>
                    <a:p>
                      <a:r>
                        <a:rPr sz="1600"/>
                        <a:t>7%</a:t>
                      </a:r>
                    </a:p>
                  </a:txBody>
                  <a:tcPr/>
                </a:tc>
                <a:tc>
                  <a:txBody>
                    <a:bodyPr/>
                    <a:lstStyle/>
                    <a:p>
                      <a:r>
                        <a:rPr sz="1600"/>
                        <a:t>5%</a:t>
                      </a:r>
                    </a:p>
                  </a:txBody>
                  <a:tcPr/>
                </a:tc>
                <a:tc>
                  <a:txBody>
                    <a:bodyPr/>
                    <a:lstStyle/>
                    <a:p>
                      <a:r>
                        <a:rPr sz="1600"/>
                        <a:t>0%</a:t>
                      </a:r>
                    </a:p>
                  </a:txBody>
                  <a:tcPr/>
                </a:tc>
              </a:tr>
              <a:tr h="304800">
                <a:tc>
                  <a:txBody>
                    <a:bodyPr/>
                    <a:lstStyle/>
                    <a:p>
                      <a:r>
                        <a:rPr sz="1600"/>
                        <a:t>All above</a:t>
                      </a:r>
                    </a:p>
                  </a:txBody>
                  <a:tcPr/>
                </a:tc>
                <a:tc>
                  <a:txBody>
                    <a:bodyPr/>
                    <a:lstStyle/>
                    <a:p>
                      <a:r>
                        <a:rPr sz="1600"/>
                        <a:t>95%</a:t>
                      </a:r>
                    </a:p>
                  </a:txBody>
                  <a:tcPr/>
                </a:tc>
                <a:tc>
                  <a:txBody>
                    <a:bodyPr/>
                    <a:lstStyle/>
                    <a:p>
                      <a:r>
                        <a:rPr sz="1600"/>
                        <a:t>75%</a:t>
                      </a:r>
                    </a:p>
                  </a:txBody>
                  <a:tcPr/>
                </a:tc>
                <a:tc>
                  <a:txBody>
                    <a:bodyPr/>
                    <a:lstStyle/>
                    <a:p>
                      <a:r>
                        <a:rPr sz="1600"/>
                        <a:t>90%</a:t>
                      </a:r>
                    </a:p>
                  </a:txBody>
                  <a:tcPr/>
                </a:tc>
                <a:tc>
                  <a:txBody>
                    <a:bodyPr/>
                    <a:lstStyle/>
                    <a:p>
                      <a:r>
                        <a:rPr sz="1600"/>
                        <a:t>83%</a:t>
                      </a:r>
                    </a:p>
                  </a:txBody>
                  <a:tcPr/>
                </a:tc>
                <a:tc>
                  <a:txBody>
                    <a:bodyPr/>
                    <a:lstStyle/>
                    <a:p>
                      <a:r>
                        <a:rPr sz="1600"/>
                        <a:t>75%</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04800">
                <a:tc>
                  <a:txBody>
                    <a:bodyPr/>
                    <a:lstStyle/>
                    <a:p>
                      <a:r>
                        <a:rPr sz="1600"/>
                        <a:t>Gossiping during work</a:t>
                      </a:r>
                    </a:p>
                  </a:txBody>
                  <a:tcPr/>
                </a:tc>
                <a:tc>
                  <a:txBody>
                    <a:bodyPr/>
                    <a:lstStyle/>
                    <a:p>
                      <a:r>
                        <a:rPr sz="1600"/>
                        <a:t>0%</a:t>
                      </a:r>
                    </a:p>
                  </a:txBody>
                  <a:tcPr/>
                </a:tc>
                <a:tc>
                  <a:txBody>
                    <a:bodyPr/>
                    <a:lstStyle/>
                    <a:p>
                      <a:r>
                        <a:rPr sz="1600"/>
                        <a:t>22%</a:t>
                      </a:r>
                    </a:p>
                  </a:txBody>
                  <a:tcPr/>
                </a:tc>
                <a:tc>
                  <a:txBody>
                    <a:bodyPr/>
                    <a:lstStyle/>
                    <a:p>
                      <a:r>
                        <a:rPr sz="1600"/>
                        <a:t>0%</a:t>
                      </a:r>
                    </a:p>
                  </a:txBody>
                  <a:tcPr/>
                </a:tc>
                <a:tc>
                  <a:txBody>
                    <a:bodyPr/>
                    <a:lstStyle/>
                    <a:p>
                      <a:r>
                        <a:rPr sz="1600"/>
                        <a:t>0%</a:t>
                      </a:r>
                    </a:p>
                  </a:txBody>
                  <a:tcPr/>
                </a:tc>
                <a:tc>
                  <a:txBody>
                    <a:bodyPr/>
                    <a:lstStyle/>
                    <a:p>
                      <a:r>
                        <a:rPr sz="1600"/>
                        <a:t>9%</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5%</a:t>
                      </a:r>
                    </a:p>
                  </a:txBody>
                  <a:tcPr/>
                </a:tc>
              </a:tr>
              <a:tr h="304800">
                <a:tc>
                  <a:txBody>
                    <a:bodyPr/>
                    <a:lstStyle/>
                    <a:p>
                      <a:r>
                        <a:rPr sz="1600"/>
                        <a:t>Attending else's queries when your job at critical juncture</a:t>
                      </a:r>
                    </a:p>
                  </a:txBody>
                  <a:tcPr/>
                </a:tc>
                <a:tc>
                  <a:txBody>
                    <a:bodyPr/>
                    <a:lstStyle/>
                    <a:p>
                      <a:r>
                        <a:rPr sz="1600"/>
                        <a:t>25%</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11%</a:t>
                      </a:r>
                    </a:p>
                  </a:txBody>
                  <a:tcPr/>
                </a:tc>
              </a:tr>
              <a:tr h="304800">
                <a:tc>
                  <a:txBody>
                    <a:bodyPr/>
                    <a:lstStyle/>
                    <a:p>
                      <a:r>
                        <a:rPr sz="1600"/>
                        <a:t>All above</a:t>
                      </a:r>
                    </a:p>
                  </a:txBody>
                  <a:tcPr/>
                </a:tc>
                <a:tc>
                  <a:txBody>
                    <a:bodyPr/>
                    <a:lstStyle/>
                    <a:p>
                      <a:r>
                        <a:rPr sz="1600"/>
                        <a:t>75%</a:t>
                      </a:r>
                    </a:p>
                  </a:txBody>
                  <a:tcPr/>
                </a:tc>
                <a:tc>
                  <a:txBody>
                    <a:bodyPr/>
                    <a:lstStyle/>
                    <a:p>
                      <a:r>
                        <a:rPr sz="1600"/>
                        <a:t>70%</a:t>
                      </a:r>
                    </a:p>
                  </a:txBody>
                  <a:tcPr/>
                </a:tc>
                <a:tc>
                  <a:txBody>
                    <a:bodyPr/>
                    <a:lstStyle/>
                    <a:p>
                      <a:r>
                        <a:rPr sz="1600"/>
                        <a:t>100%</a:t>
                      </a:r>
                    </a:p>
                  </a:txBody>
                  <a:tcPr/>
                </a:tc>
                <a:tc>
                  <a:txBody>
                    <a:bodyPr/>
                    <a:lstStyle/>
                    <a:p>
                      <a:r>
                        <a:rPr sz="1600"/>
                        <a:t>100%</a:t>
                      </a:r>
                    </a:p>
                  </a:txBody>
                  <a:tcPr/>
                </a:tc>
                <a:tc>
                  <a:txBody>
                    <a:bodyPr/>
                    <a:lstStyle/>
                    <a:p>
                      <a:r>
                        <a:rPr sz="1600"/>
                        <a:t>75%</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96%</a:t>
                      </a:r>
                    </a:p>
                  </a:txBody>
                  <a:tcPr/>
                </a:tc>
                <a:tc>
                  <a:txBody>
                    <a:bodyPr/>
                    <a:lstStyle/>
                    <a:p>
                      <a:r>
                        <a:rPr sz="1600"/>
                        <a:t>100%</a:t>
                      </a:r>
                    </a:p>
                  </a:txBody>
                  <a:tcPr/>
                </a:tc>
                <a:tc>
                  <a:txBody>
                    <a:bodyPr/>
                    <a:lstStyle/>
                    <a:p>
                      <a:r>
                        <a:rPr sz="1600"/>
                        <a:t>98%</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2%</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99%</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88%</a:t>
                      </a:r>
                    </a:p>
                  </a:txBody>
                  <a:tcPr/>
                </a:tc>
                <a:tc>
                  <a:txBody>
                    <a:bodyPr/>
                    <a:lstStyle/>
                    <a:p>
                      <a:r>
                        <a:rPr sz="1600"/>
                        <a:t>94%</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12%</a:t>
                      </a:r>
                    </a:p>
                  </a:txBody>
                  <a:tcPr/>
                </a:tc>
                <a:tc>
                  <a:txBody>
                    <a:bodyPr/>
                    <a:lstStyle/>
                    <a:p>
                      <a:r>
                        <a:rPr sz="1600"/>
                        <a:t>6%</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89%</a:t>
                      </a:r>
                    </a:p>
                  </a:txBody>
                  <a:tcPr/>
                </a:tc>
                <a:tc>
                  <a:txBody>
                    <a:bodyPr/>
                    <a:lstStyle/>
                    <a:p>
                      <a:r>
                        <a:rPr sz="1600"/>
                        <a:t>96%</a:t>
                      </a:r>
                    </a:p>
                  </a:txBody>
                  <a:tcPr/>
                </a:tc>
                <a:tc>
                  <a:txBody>
                    <a:bodyPr/>
                    <a:lstStyle/>
                    <a:p>
                      <a:r>
                        <a:rPr sz="1600"/>
                        <a:t>0%</a:t>
                      </a:r>
                    </a:p>
                  </a:txBody>
                  <a:tcPr/>
                </a:tc>
                <a:tc>
                  <a:txBody>
                    <a:bodyPr/>
                    <a:lstStyle/>
                    <a:p>
                      <a:r>
                        <a:rPr sz="1600"/>
                        <a:t>100%</a:t>
                      </a:r>
                    </a:p>
                  </a:txBody>
                  <a:tcPr/>
                </a:tc>
                <a:tc>
                  <a:txBody>
                    <a:bodyPr/>
                    <a:lstStyle/>
                    <a:p>
                      <a:r>
                        <a:rPr sz="1600"/>
                        <a:t>97%</a:t>
                      </a:r>
                    </a:p>
                  </a:txBody>
                  <a:tcPr/>
                </a:tc>
              </a:tr>
              <a:tr h="457200">
                <a:tc>
                  <a:txBody>
                    <a:bodyPr/>
                    <a:lstStyle/>
                    <a:p>
                      <a:r>
                        <a:rPr sz="1600"/>
                        <a:t>Disagree</a:t>
                      </a:r>
                    </a:p>
                  </a:txBody>
                  <a:tcPr/>
                </a:tc>
                <a:tc>
                  <a:txBody>
                    <a:bodyPr/>
                    <a:lstStyle/>
                    <a:p>
                      <a:r>
                        <a:rPr sz="1600"/>
                        <a:t>11%</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3%</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94%</a:t>
                      </a:r>
                    </a:p>
                  </a:txBody>
                  <a:tcPr/>
                </a:tc>
                <a:tc>
                  <a:txBody>
                    <a:bodyPr/>
                    <a:lstStyle/>
                    <a:p>
                      <a:r>
                        <a:rPr sz="1600"/>
                        <a:t>100%</a:t>
                      </a:r>
                    </a:p>
                  </a:txBody>
                  <a:tcPr/>
                </a:tc>
                <a:tc>
                  <a:txBody>
                    <a:bodyPr/>
                    <a:lstStyle/>
                    <a:p>
                      <a:r>
                        <a:rPr sz="1600"/>
                        <a:t>91%</a:t>
                      </a:r>
                    </a:p>
                  </a:txBody>
                  <a:tcPr/>
                </a:tc>
                <a:tc>
                  <a:txBody>
                    <a:bodyPr/>
                    <a:lstStyle/>
                    <a:p>
                      <a:r>
                        <a:rPr sz="1600"/>
                        <a:t>97%</a:t>
                      </a:r>
                    </a:p>
                  </a:txBody>
                  <a:tcPr/>
                </a:tc>
                <a:tc>
                  <a:txBody>
                    <a:bodyPr/>
                    <a:lstStyle/>
                    <a:p>
                      <a:r>
                        <a:rPr sz="1600"/>
                        <a:t>100%</a:t>
                      </a:r>
                    </a:p>
                  </a:txBody>
                  <a:tcPr/>
                </a:tc>
              </a:tr>
              <a:tr h="457200">
                <a:tc>
                  <a:txBody>
                    <a:bodyPr/>
                    <a:lstStyle/>
                    <a:p>
                      <a:r>
                        <a:rPr sz="1600"/>
                        <a:t>Disagree</a:t>
                      </a:r>
                    </a:p>
                  </a:txBody>
                  <a:tcPr/>
                </a:tc>
                <a:tc>
                  <a:txBody>
                    <a:bodyPr/>
                    <a:lstStyle/>
                    <a:p>
                      <a:r>
                        <a:rPr sz="1600"/>
                        <a:t>6%</a:t>
                      </a:r>
                    </a:p>
                  </a:txBody>
                  <a:tcPr/>
                </a:tc>
                <a:tc>
                  <a:txBody>
                    <a:bodyPr/>
                    <a:lstStyle/>
                    <a:p>
                      <a:r>
                        <a:rPr sz="1600"/>
                        <a:t>0%</a:t>
                      </a:r>
                    </a:p>
                  </a:txBody>
                  <a:tcPr/>
                </a:tc>
                <a:tc>
                  <a:txBody>
                    <a:bodyPr/>
                    <a:lstStyle/>
                    <a:p>
                      <a:r>
                        <a:rPr sz="1600"/>
                        <a:t>9%</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100%</a:t>
                      </a:r>
                    </a:p>
                  </a:txBody>
                  <a:tcPr/>
                </a:tc>
                <a:tc>
                  <a:txBody>
                    <a:bodyPr/>
                    <a:lstStyle/>
                    <a:p>
                      <a:r>
                        <a:rPr sz="1600"/>
                        <a:t>90%</a:t>
                      </a:r>
                    </a:p>
                  </a:txBody>
                  <a:tcPr/>
                </a:tc>
                <a:tc>
                  <a:txBody>
                    <a:bodyPr/>
                    <a:lstStyle/>
                    <a:p>
                      <a:r>
                        <a:rPr sz="1600"/>
                        <a:t>0%</a:t>
                      </a:r>
                    </a:p>
                  </a:txBody>
                  <a:tcPr/>
                </a:tc>
                <a:tc>
                  <a:txBody>
                    <a:bodyPr/>
                    <a:lstStyle/>
                    <a:p>
                      <a:r>
                        <a:rPr sz="1600"/>
                        <a:t>100%</a:t>
                      </a:r>
                    </a:p>
                  </a:txBody>
                  <a:tcPr/>
                </a:tc>
                <a:tc>
                  <a:txBody>
                    <a:bodyPr/>
                    <a:lstStyle/>
                    <a:p>
                      <a:r>
                        <a:rPr sz="1600"/>
                        <a:t>91%</a:t>
                      </a:r>
                    </a:p>
                  </a:txBody>
                  <a:tcPr/>
                </a:tc>
              </a:tr>
              <a:tr h="457200">
                <a:tc>
                  <a:txBody>
                    <a:bodyPr/>
                    <a:lstStyle/>
                    <a:p>
                      <a:r>
                        <a:rPr sz="1600"/>
                        <a:t>Disagree</a:t>
                      </a:r>
                    </a:p>
                  </a:txBody>
                  <a:tcPr/>
                </a:tc>
                <a:tc>
                  <a:txBody>
                    <a:bodyPr/>
                    <a:lstStyle/>
                    <a:p>
                      <a:r>
                        <a:rPr sz="1600"/>
                        <a:t>0%</a:t>
                      </a:r>
                    </a:p>
                  </a:txBody>
                  <a:tcPr/>
                </a:tc>
                <a:tc>
                  <a:txBody>
                    <a:bodyPr/>
                    <a:lstStyle/>
                    <a:p>
                      <a:r>
                        <a:rPr sz="1600"/>
                        <a:t>10%</a:t>
                      </a:r>
                    </a:p>
                  </a:txBody>
                  <a:tcPr/>
                </a:tc>
                <a:tc>
                  <a:txBody>
                    <a:bodyPr/>
                    <a:lstStyle/>
                    <a:p>
                      <a:r>
                        <a:rPr sz="1600"/>
                        <a:t>0%</a:t>
                      </a:r>
                    </a:p>
                  </a:txBody>
                  <a:tcPr/>
                </a:tc>
                <a:tc>
                  <a:txBody>
                    <a:bodyPr/>
                    <a:lstStyle/>
                    <a:p>
                      <a:r>
                        <a:rPr sz="1600"/>
                        <a:t>0%</a:t>
                      </a:r>
                    </a:p>
                  </a:txBody>
                  <a:tcPr/>
                </a:tc>
                <a:tc>
                  <a:txBody>
                    <a:bodyPr/>
                    <a:lstStyle/>
                    <a:p>
                      <a:r>
                        <a:rPr sz="1600"/>
                        <a:t>9%</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97%</a:t>
                      </a:r>
                    </a:p>
                  </a:txBody>
                  <a:tcPr/>
                </a:tc>
                <a:tc>
                  <a:txBody>
                    <a:bodyPr/>
                    <a:lstStyle/>
                    <a:p>
                      <a:r>
                        <a:rPr sz="1600"/>
                        <a:t>95%</a:t>
                      </a:r>
                    </a:p>
                  </a:txBody>
                  <a:tcPr/>
                </a:tc>
                <a:tc>
                  <a:txBody>
                    <a:bodyPr/>
                    <a:lstStyle/>
                    <a:p>
                      <a:r>
                        <a:rPr sz="1600"/>
                        <a:t>95%</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3%</a:t>
                      </a:r>
                    </a:p>
                  </a:txBody>
                  <a:tcPr/>
                </a:tc>
                <a:tc>
                  <a:txBody>
                    <a:bodyPr/>
                    <a:lstStyle/>
                    <a:p>
                      <a:r>
                        <a:rPr sz="1600"/>
                        <a:t>5%</a:t>
                      </a:r>
                    </a:p>
                  </a:txBody>
                  <a:tcPr/>
                </a:tc>
                <a:tc>
                  <a:txBody>
                    <a:bodyPr/>
                    <a:lstStyle/>
                    <a:p>
                      <a:r>
                        <a:rPr sz="1600"/>
                        <a:t>5%</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70%</a:t>
                      </a:r>
                    </a:p>
                  </a:txBody>
                  <a:tcPr/>
                </a:tc>
                <a:tc>
                  <a:txBody>
                    <a:bodyPr/>
                    <a:lstStyle/>
                    <a:p>
                      <a:r>
                        <a:rPr sz="1600"/>
                        <a:t>82%</a:t>
                      </a:r>
                    </a:p>
                  </a:txBody>
                  <a:tcPr/>
                </a:tc>
                <a:tc>
                  <a:txBody>
                    <a:bodyPr/>
                    <a:lstStyle/>
                    <a:p>
                      <a:r>
                        <a:rPr sz="1600"/>
                        <a:t>0%</a:t>
                      </a:r>
                    </a:p>
                  </a:txBody>
                  <a:tcPr/>
                </a:tc>
                <a:tc>
                  <a:txBody>
                    <a:bodyPr/>
                    <a:lstStyle/>
                    <a:p>
                      <a:r>
                        <a:rPr sz="1600"/>
                        <a:t>100%</a:t>
                      </a:r>
                    </a:p>
                  </a:txBody>
                  <a:tcPr/>
                </a:tc>
                <a:tc>
                  <a:txBody>
                    <a:bodyPr/>
                    <a:lstStyle/>
                    <a:p>
                      <a:r>
                        <a:rPr sz="1600"/>
                        <a:t>95%</a:t>
                      </a:r>
                    </a:p>
                  </a:txBody>
                  <a:tcPr/>
                </a:tc>
              </a:tr>
              <a:tr h="457200">
                <a:tc>
                  <a:txBody>
                    <a:bodyPr/>
                    <a:lstStyle/>
                    <a:p>
                      <a:r>
                        <a:rPr sz="1600"/>
                        <a:t>Disagree</a:t>
                      </a:r>
                    </a:p>
                  </a:txBody>
                  <a:tcPr/>
                </a:tc>
                <a:tc>
                  <a:txBody>
                    <a:bodyPr/>
                    <a:lstStyle/>
                    <a:p>
                      <a:r>
                        <a:rPr sz="1600"/>
                        <a:t>30%</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0%</a:t>
                      </a:r>
                    </a:p>
                  </a:txBody>
                  <a:tcPr/>
                </a:tc>
                <a:tc>
                  <a:txBody>
                    <a:bodyPr/>
                    <a:lstStyle/>
                    <a:p>
                      <a:r>
                        <a:rPr sz="1600"/>
                        <a:t>30%</a:t>
                      </a:r>
                    </a:p>
                  </a:txBody>
                  <a:tcPr/>
                </a:tc>
                <a:tc>
                  <a:txBody>
                    <a:bodyPr/>
                    <a:lstStyle/>
                    <a:p>
                      <a:r>
                        <a:rPr sz="1600"/>
                        <a:t>5%</a:t>
                      </a:r>
                    </a:p>
                  </a:txBody>
                  <a:tcPr/>
                </a:tc>
                <a:tc>
                  <a:txBody>
                    <a:bodyPr/>
                    <a:lstStyle/>
                    <a:p>
                      <a:r>
                        <a:rPr sz="1600"/>
                        <a:t>11%</a:t>
                      </a:r>
                    </a:p>
                  </a:txBody>
                  <a:tcPr/>
                </a:tc>
                <a:tc>
                  <a:txBody>
                    <a:bodyPr/>
                    <a:lstStyle/>
                    <a:p>
                      <a:r>
                        <a:rPr sz="1600"/>
                        <a:t>0%</a:t>
                      </a:r>
                    </a:p>
                  </a:txBody>
                  <a:tcPr/>
                </a:tc>
              </a:tr>
              <a:tr h="457200">
                <a:tc>
                  <a:txBody>
                    <a:bodyPr/>
                    <a:lstStyle/>
                    <a:p>
                      <a:r>
                        <a:rPr sz="1600"/>
                        <a:t>Disagree</a:t>
                      </a:r>
                    </a:p>
                  </a:txBody>
                  <a:tcPr/>
                </a:tc>
                <a:tc>
                  <a:txBody>
                    <a:bodyPr/>
                    <a:lstStyle/>
                    <a:p>
                      <a:r>
                        <a:rPr sz="1600"/>
                        <a:t>100%</a:t>
                      </a:r>
                    </a:p>
                  </a:txBody>
                  <a:tcPr/>
                </a:tc>
                <a:tc>
                  <a:txBody>
                    <a:bodyPr/>
                    <a:lstStyle/>
                    <a:p>
                      <a:r>
                        <a:rPr sz="1600"/>
                        <a:t>70%</a:t>
                      </a:r>
                    </a:p>
                  </a:txBody>
                  <a:tcPr/>
                </a:tc>
                <a:tc>
                  <a:txBody>
                    <a:bodyPr/>
                    <a:lstStyle/>
                    <a:p>
                      <a:r>
                        <a:rPr sz="1600"/>
                        <a:t>95%</a:t>
                      </a:r>
                    </a:p>
                  </a:txBody>
                  <a:tcPr/>
                </a:tc>
                <a:tc>
                  <a:txBody>
                    <a:bodyPr/>
                    <a:lstStyle/>
                    <a:p>
                      <a:r>
                        <a:rPr sz="1600"/>
                        <a:t>89%</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0%</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21%</a:t>
                      </a:r>
                    </a:p>
                  </a:txBody>
                  <a:tcPr/>
                </a:tc>
              </a:tr>
              <a:tr h="457200">
                <a:tc>
                  <a:txBody>
                    <a:bodyPr/>
                    <a:lstStyle/>
                    <a:p>
                      <a:r>
                        <a:rPr sz="1600"/>
                        <a:t>Disagree</a:t>
                      </a:r>
                    </a:p>
                  </a:txBody>
                  <a:tcPr/>
                </a:tc>
                <a:tc>
                  <a:txBody>
                    <a:bodyPr/>
                    <a:lstStyle/>
                    <a:p>
                      <a:r>
                        <a:rPr sz="1600"/>
                        <a:t>100%</a:t>
                      </a:r>
                    </a:p>
                  </a:txBody>
                  <a:tcPr/>
                </a:tc>
                <a:tc>
                  <a:txBody>
                    <a:bodyPr/>
                    <a:lstStyle/>
                    <a:p>
                      <a:r>
                        <a:rPr sz="1600"/>
                        <a:t>82%</a:t>
                      </a:r>
                    </a:p>
                  </a:txBody>
                  <a:tcPr/>
                </a:tc>
                <a:tc>
                  <a:txBody>
                    <a:bodyPr/>
                    <a:lstStyle/>
                    <a:p>
                      <a:r>
                        <a:rPr sz="1600"/>
                        <a:t>100%</a:t>
                      </a:r>
                    </a:p>
                  </a:txBody>
                  <a:tcPr/>
                </a:tc>
                <a:tc>
                  <a:txBody>
                    <a:bodyPr/>
                    <a:lstStyle/>
                    <a:p>
                      <a:r>
                        <a:rPr sz="1600"/>
                        <a:t>100%</a:t>
                      </a:r>
                    </a:p>
                  </a:txBody>
                  <a:tcPr/>
                </a:tc>
                <a:tc>
                  <a:txBody>
                    <a:bodyPr/>
                    <a:lstStyle/>
                    <a:p>
                      <a:r>
                        <a:rPr sz="1600"/>
                        <a:t>79%</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0%</a:t>
                      </a:r>
                    </a:p>
                  </a:txBody>
                  <a:tcPr/>
                </a:tc>
                <a:tc>
                  <a:txBody>
                    <a:bodyPr/>
                    <a:lstStyle/>
                    <a:p>
                      <a:r>
                        <a:rPr sz="1600"/>
                        <a:t>17%</a:t>
                      </a:r>
                    </a:p>
                  </a:txBody>
                  <a:tcPr/>
                </a:tc>
                <a:tc>
                  <a:txBody>
                    <a:bodyPr/>
                    <a:lstStyle/>
                    <a:p>
                      <a:r>
                        <a:rPr sz="1600"/>
                        <a:t>3%</a:t>
                      </a:r>
                    </a:p>
                  </a:txBody>
                  <a:tcPr/>
                </a:tc>
                <a:tc>
                  <a:txBody>
                    <a:bodyPr/>
                    <a:lstStyle/>
                    <a:p>
                      <a:r>
                        <a:rPr sz="1600"/>
                        <a:t>4%</a:t>
                      </a:r>
                    </a:p>
                  </a:txBody>
                  <a:tcPr/>
                </a:tc>
                <a:tc>
                  <a:txBody>
                    <a:bodyPr/>
                    <a:lstStyle/>
                    <a:p>
                      <a:r>
                        <a:rPr sz="1600"/>
                        <a:t>25%</a:t>
                      </a:r>
                    </a:p>
                  </a:txBody>
                  <a:tcPr/>
                </a:tc>
              </a:tr>
              <a:tr h="457200">
                <a:tc>
                  <a:txBody>
                    <a:bodyPr/>
                    <a:lstStyle/>
                    <a:p>
                      <a:r>
                        <a:rPr sz="1600"/>
                        <a:t>Disagree</a:t>
                      </a:r>
                    </a:p>
                  </a:txBody>
                  <a:tcPr/>
                </a:tc>
                <a:tc>
                  <a:txBody>
                    <a:bodyPr/>
                    <a:lstStyle/>
                    <a:p>
                      <a:r>
                        <a:rPr sz="1600"/>
                        <a:t>100%</a:t>
                      </a:r>
                    </a:p>
                  </a:txBody>
                  <a:tcPr/>
                </a:tc>
                <a:tc>
                  <a:txBody>
                    <a:bodyPr/>
                    <a:lstStyle/>
                    <a:p>
                      <a:r>
                        <a:rPr sz="1600"/>
                        <a:t>83%</a:t>
                      </a:r>
                    </a:p>
                  </a:txBody>
                  <a:tcPr/>
                </a:tc>
                <a:tc>
                  <a:txBody>
                    <a:bodyPr/>
                    <a:lstStyle/>
                    <a:p>
                      <a:r>
                        <a:rPr sz="1600"/>
                        <a:t>97%</a:t>
                      </a:r>
                    </a:p>
                  </a:txBody>
                  <a:tcPr/>
                </a:tc>
                <a:tc>
                  <a:txBody>
                    <a:bodyPr/>
                    <a:lstStyle/>
                    <a:p>
                      <a:r>
                        <a:rPr sz="1600"/>
                        <a:t>96%</a:t>
                      </a:r>
                    </a:p>
                  </a:txBody>
                  <a:tcPr/>
                </a:tc>
                <a:tc>
                  <a:txBody>
                    <a:bodyPr/>
                    <a:lstStyle/>
                    <a:p>
                      <a:r>
                        <a:rPr sz="1600"/>
                        <a:t>75%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0%</a:t>
                      </a:r>
                    </a:p>
                  </a:txBody>
                  <a:tcPr/>
                </a:tc>
                <a:tc>
                  <a:txBody>
                    <a:bodyPr/>
                    <a:lstStyle/>
                    <a:p>
                      <a:r>
                        <a:rPr sz="1600"/>
                        <a:t>9%</a:t>
                      </a:r>
                    </a:p>
                  </a:txBody>
                  <a:tcPr/>
                </a:tc>
                <a:tc>
                  <a:txBody>
                    <a:bodyPr/>
                    <a:lstStyle/>
                    <a:p>
                      <a:r>
                        <a:rPr sz="1600"/>
                        <a:t>0%</a:t>
                      </a:r>
                    </a:p>
                  </a:txBody>
                  <a:tcPr/>
                </a:tc>
                <a:tc>
                  <a:txBody>
                    <a:bodyPr/>
                    <a:lstStyle/>
                    <a:p>
                      <a:r>
                        <a:rPr sz="1600"/>
                        <a:t>0%</a:t>
                      </a:r>
                    </a:p>
                  </a:txBody>
                  <a:tcPr/>
                </a:tc>
                <a:tc>
                  <a:txBody>
                    <a:bodyPr/>
                    <a:lstStyle/>
                    <a:p>
                      <a:r>
                        <a:rPr sz="1600"/>
                        <a:t>14%</a:t>
                      </a:r>
                    </a:p>
                  </a:txBody>
                  <a:tcPr/>
                </a:tc>
              </a:tr>
              <a:tr h="457200">
                <a:tc>
                  <a:txBody>
                    <a:bodyPr/>
                    <a:lstStyle/>
                    <a:p>
                      <a:r>
                        <a:rPr sz="1600"/>
                        <a:t>Disagree</a:t>
                      </a:r>
                    </a:p>
                  </a:txBody>
                  <a:tcPr/>
                </a:tc>
                <a:tc>
                  <a:txBody>
                    <a:bodyPr/>
                    <a:lstStyle/>
                    <a:p>
                      <a:r>
                        <a:rPr sz="1600"/>
                        <a:t>100%</a:t>
                      </a:r>
                    </a:p>
                  </a:txBody>
                  <a:tcPr/>
                </a:tc>
                <a:tc>
                  <a:txBody>
                    <a:bodyPr/>
                    <a:lstStyle/>
                    <a:p>
                      <a:r>
                        <a:rPr sz="1600"/>
                        <a:t>91%</a:t>
                      </a:r>
                    </a:p>
                  </a:txBody>
                  <a:tcPr/>
                </a:tc>
                <a:tc>
                  <a:txBody>
                    <a:bodyPr/>
                    <a:lstStyle/>
                    <a:p>
                      <a:r>
                        <a:rPr sz="1600"/>
                        <a:t>100%</a:t>
                      </a:r>
                    </a:p>
                  </a:txBody>
                  <a:tcPr/>
                </a:tc>
                <a:tc>
                  <a:txBody>
                    <a:bodyPr/>
                    <a:lstStyle/>
                    <a:p>
                      <a:r>
                        <a:rPr sz="1600"/>
                        <a:t>100%</a:t>
                      </a:r>
                    </a:p>
                  </a:txBody>
                  <a:tcPr/>
                </a:tc>
                <a:tc>
                  <a:txBody>
                    <a:bodyPr/>
                    <a:lstStyle/>
                    <a:p>
                      <a:r>
                        <a:rPr sz="1600"/>
                        <a:t>86%</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74%</a:t>
                      </a:r>
                    </a:p>
                  </a:txBody>
                  <a:tcPr/>
                </a:tc>
                <a:tc>
                  <a:txBody>
                    <a:bodyPr/>
                    <a:lstStyle/>
                    <a:p>
                      <a:r>
                        <a:rPr sz="1600"/>
                        <a:t>92%</a:t>
                      </a:r>
                    </a:p>
                  </a:txBody>
                  <a:tcPr/>
                </a:tc>
                <a:tc>
                  <a:txBody>
                    <a:bodyPr/>
                    <a:lstStyle/>
                    <a:p>
                      <a:r>
                        <a:rPr sz="1600"/>
                        <a:t>83%</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26%</a:t>
                      </a:r>
                    </a:p>
                  </a:txBody>
                  <a:tcPr/>
                </a:tc>
                <a:tc>
                  <a:txBody>
                    <a:bodyPr/>
                    <a:lstStyle/>
                    <a:p>
                      <a:r>
                        <a:rPr sz="1600"/>
                        <a:t>8%</a:t>
                      </a:r>
                    </a:p>
                  </a:txBody>
                  <a:tcPr/>
                </a:tc>
                <a:tc>
                  <a:txBody>
                    <a:bodyPr/>
                    <a:lstStyle/>
                    <a:p>
                      <a:r>
                        <a:rPr sz="1600"/>
                        <a:t>17%</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75%</a:t>
                      </a:r>
                    </a:p>
                  </a:txBody>
                  <a:tcPr/>
                </a:tc>
                <a:tc>
                  <a:txBody>
                    <a:bodyPr/>
                    <a:lstStyle/>
                    <a:p>
                      <a:r>
                        <a:rPr sz="1600"/>
                        <a:t>81%</a:t>
                      </a:r>
                    </a:p>
                  </a:txBody>
                  <a:tcPr/>
                </a:tc>
                <a:tc>
                  <a:txBody>
                    <a:bodyPr/>
                    <a:lstStyle/>
                    <a:p>
                      <a:r>
                        <a:rPr sz="1600"/>
                        <a:t>100%</a:t>
                      </a:r>
                    </a:p>
                  </a:txBody>
                  <a:tcPr/>
                </a:tc>
                <a:tc>
                  <a:txBody>
                    <a:bodyPr/>
                    <a:lstStyle/>
                    <a:p>
                      <a:r>
                        <a:rPr sz="1600"/>
                        <a:t>100%</a:t>
                      </a:r>
                    </a:p>
                  </a:txBody>
                  <a:tcPr/>
                </a:tc>
                <a:tc>
                  <a:txBody>
                    <a:bodyPr/>
                    <a:lstStyle/>
                    <a:p>
                      <a:r>
                        <a:rPr sz="1600"/>
                        <a:t>83%</a:t>
                      </a:r>
                    </a:p>
                  </a:txBody>
                  <a:tcPr/>
                </a:tc>
              </a:tr>
              <a:tr h="457200">
                <a:tc>
                  <a:txBody>
                    <a:bodyPr/>
                    <a:lstStyle/>
                    <a:p>
                      <a:r>
                        <a:rPr sz="1600"/>
                        <a:t>Disagree</a:t>
                      </a:r>
                    </a:p>
                  </a:txBody>
                  <a:tcPr/>
                </a:tc>
                <a:tc>
                  <a:txBody>
                    <a:bodyPr/>
                    <a:lstStyle/>
                    <a:p>
                      <a:r>
                        <a:rPr sz="1600"/>
                        <a:t>25%</a:t>
                      </a:r>
                    </a:p>
                  </a:txBody>
                  <a:tcPr/>
                </a:tc>
                <a:tc>
                  <a:txBody>
                    <a:bodyPr/>
                    <a:lstStyle/>
                    <a:p>
                      <a:r>
                        <a:rPr sz="1600"/>
                        <a:t>19%</a:t>
                      </a:r>
                    </a:p>
                  </a:txBody>
                  <a:tcPr/>
                </a:tc>
                <a:tc>
                  <a:txBody>
                    <a:bodyPr/>
                    <a:lstStyle/>
                    <a:p>
                      <a:r>
                        <a:rPr sz="1600"/>
                        <a:t>0%</a:t>
                      </a:r>
                    </a:p>
                  </a:txBody>
                  <a:tcPr/>
                </a:tc>
                <a:tc>
                  <a:txBody>
                    <a:bodyPr/>
                    <a:lstStyle/>
                    <a:p>
                      <a:r>
                        <a:rPr sz="1600"/>
                        <a:t>0%</a:t>
                      </a:r>
                    </a:p>
                  </a:txBody>
                  <a:tcPr/>
                </a:tc>
                <a:tc>
                  <a:txBody>
                    <a:bodyPr/>
                    <a:lstStyle/>
                    <a:p>
                      <a:r>
                        <a:rPr sz="1600"/>
                        <a:t>17%</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Spg</a:t>
                      </a:r>
                    </a:p>
                  </a:txBody>
                  <a:tcPr/>
                </a:tc>
                <a:tc>
                  <a:txBody>
                    <a:bodyPr/>
                    <a:lstStyle/>
                    <a:p>
                      <a:r>
                        <a:t>3</a:t>
                      </a:r>
                    </a:p>
                  </a:txBody>
                  <a:tcPr/>
                </a:tc>
                <a:tc>
                  <a:txBody>
                    <a:bodyPr/>
                    <a:lstStyle/>
                    <a:p>
                      <a:r>
                        <a:t>13</a:t>
                      </a:r>
                    </a:p>
                  </a:txBody>
                  <a:tcPr/>
                </a:tc>
                <a:tc>
                  <a:txBody>
                    <a:bodyPr/>
                    <a:lstStyle/>
                    <a:p>
                      <a:r>
                        <a:t>16</a:t>
                      </a:r>
                    </a:p>
                  </a:txBody>
                  <a:tcPr/>
                </a:tc>
                <a:tc>
                  <a:txBody>
                    <a:bodyPr/>
                    <a:lstStyle/>
                    <a:p>
                      <a:r>
                        <a:t>19%</a:t>
                      </a:r>
                    </a:p>
                  </a:txBody>
                  <a:tcPr/>
                </a:tc>
              </a:tr>
              <a:tr h="457200">
                <a:tc>
                  <a:txBody>
                    <a:bodyPr/>
                    <a:lstStyle/>
                    <a:p>
                      <a:r>
                        <a:t>Seml</a:t>
                      </a:r>
                    </a:p>
                  </a:txBody>
                  <a:tcPr/>
                </a:tc>
                <a:tc>
                  <a:txBody>
                    <a:bodyPr/>
                    <a:lstStyle/>
                    <a:p>
                      <a:r>
                        <a:t>137</a:t>
                      </a:r>
                    </a:p>
                  </a:txBody>
                  <a:tcPr/>
                </a:tc>
                <a:tc>
                  <a:txBody>
                    <a:bodyPr/>
                    <a:lstStyle/>
                    <a:p>
                      <a:r>
                        <a:t>2</a:t>
                      </a:r>
                    </a:p>
                  </a:txBody>
                  <a:tcPr/>
                </a:tc>
                <a:tc>
                  <a:txBody>
                    <a:bodyPr/>
                    <a:lstStyle/>
                    <a:p>
                      <a:r>
                        <a:t>139</a:t>
                      </a:r>
                    </a:p>
                  </a:txBody>
                  <a:tcPr/>
                </a:tc>
                <a:tc>
                  <a:txBody>
                    <a:bodyPr/>
                    <a:lstStyle/>
                    <a:p>
                      <a:r>
                        <a:t>99%</a:t>
                      </a:r>
                    </a:p>
                  </a:txBody>
                  <a:tcPr/>
                </a:tc>
              </a:tr>
              <a:tr h="457200">
                <a:tc>
                  <a:txBody>
                    <a:bodyPr/>
                    <a:lstStyle/>
                    <a:p>
                      <a:r>
                        <a:t>Total</a:t>
                      </a:r>
                    </a:p>
                  </a:txBody>
                  <a:tcPr/>
                </a:tc>
                <a:tc>
                  <a:txBody>
                    <a:bodyPr/>
                    <a:lstStyle/>
                    <a:p>
                      <a:r>
                        <a:t>140</a:t>
                      </a:r>
                    </a:p>
                  </a:txBody>
                  <a:tcPr/>
                </a:tc>
                <a:tc>
                  <a:txBody>
                    <a:bodyPr/>
                    <a:lstStyle/>
                    <a:p>
                      <a:r>
                        <a:t>15</a:t>
                      </a:r>
                    </a:p>
                  </a:txBody>
                  <a:tcPr/>
                </a:tc>
                <a:tc>
                  <a:txBody>
                    <a:bodyPr/>
                    <a:lstStyle/>
                    <a:p>
                      <a:r>
                        <a:t>155</a:t>
                      </a:r>
                    </a:p>
                  </a:txBody>
                  <a:tcPr/>
                </a:tc>
                <a:tc>
                  <a:txBody>
                    <a:bodyPr/>
                    <a:lstStyle/>
                    <a:p>
                      <a:r>
                        <a:t>90%</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96%</a:t>
                      </a:r>
                    </a:p>
                  </a:txBody>
                  <a:tcPr/>
                </a:tc>
                <a:tc>
                  <a:txBody>
                    <a:bodyPr/>
                    <a:lstStyle/>
                    <a:p>
                      <a:r>
                        <a:rPr sz="1600"/>
                        <a:t>97%</a:t>
                      </a:r>
                    </a:p>
                  </a:txBody>
                  <a:tcPr/>
                </a:tc>
                <a:tc>
                  <a:txBody>
                    <a:bodyPr/>
                    <a:lstStyle/>
                    <a:p>
                      <a:r>
                        <a:rPr sz="1600"/>
                        <a:t>94%</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4%</a:t>
                      </a:r>
                    </a:p>
                  </a:txBody>
                  <a:tcPr/>
                </a:tc>
                <a:tc>
                  <a:txBody>
                    <a:bodyPr/>
                    <a:lstStyle/>
                    <a:p>
                      <a:r>
                        <a:rPr sz="1600"/>
                        <a:t>3%</a:t>
                      </a:r>
                    </a:p>
                  </a:txBody>
                  <a:tcPr/>
                </a:tc>
                <a:tc>
                  <a:txBody>
                    <a:bodyPr/>
                    <a:lstStyle/>
                    <a:p>
                      <a:r>
                        <a:rPr sz="1600"/>
                        <a:t>6%</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89%</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11%</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10%</a:t>
                      </a:r>
                    </a:p>
                  </a:txBody>
                  <a:tcPr/>
                </a:tc>
                <a:tc>
                  <a:txBody>
                    <a:bodyPr/>
                    <a:lstStyle/>
                    <a:p>
                      <a:r>
                        <a:rPr sz="1600"/>
                        <a:t>50%</a:t>
                      </a:r>
                    </a:p>
                  </a:txBody>
                  <a:tcPr/>
                </a:tc>
                <a:tc>
                  <a:txBody>
                    <a:bodyPr/>
                    <a:lstStyle/>
                    <a:p>
                      <a:r>
                        <a:rPr sz="1600"/>
                        <a:t>46%</a:t>
                      </a:r>
                    </a:p>
                  </a:txBody>
                  <a:tcPr/>
                </a:tc>
                <a:tc>
                  <a:txBody>
                    <a:bodyPr/>
                    <a:lstStyle/>
                    <a:p>
                      <a:r>
                        <a:rPr sz="1600"/>
                        <a:t>50%</a:t>
                      </a:r>
                    </a:p>
                  </a:txBody>
                  <a:tcPr/>
                </a:tc>
                <a:tc>
                  <a:txBody>
                    <a:bodyPr/>
                    <a:lstStyle/>
                    <a:p>
                      <a:r>
                        <a:rPr sz="1600"/>
                        <a:t>33%</a:t>
                      </a:r>
                    </a:p>
                  </a:txBody>
                  <a:tcPr/>
                </a:tc>
              </a:tr>
              <a:tr h="457200">
                <a:tc>
                  <a:txBody>
                    <a:bodyPr/>
                    <a:lstStyle/>
                    <a:p>
                      <a:r>
                        <a:rPr sz="1600"/>
                        <a:t>Disagree</a:t>
                      </a:r>
                    </a:p>
                  </a:txBody>
                  <a:tcPr/>
                </a:tc>
                <a:tc>
                  <a:txBody>
                    <a:bodyPr/>
                    <a:lstStyle/>
                    <a:p>
                      <a:r>
                        <a:rPr sz="1600"/>
                        <a:t>90%</a:t>
                      </a:r>
                    </a:p>
                  </a:txBody>
                  <a:tcPr/>
                </a:tc>
                <a:tc>
                  <a:txBody>
                    <a:bodyPr/>
                    <a:lstStyle/>
                    <a:p>
                      <a:r>
                        <a:rPr sz="1600"/>
                        <a:t>50%</a:t>
                      </a:r>
                    </a:p>
                  </a:txBody>
                  <a:tcPr/>
                </a:tc>
                <a:tc>
                  <a:txBody>
                    <a:bodyPr/>
                    <a:lstStyle/>
                    <a:p>
                      <a:r>
                        <a:rPr sz="1600"/>
                        <a:t>54%</a:t>
                      </a:r>
                    </a:p>
                  </a:txBody>
                  <a:tcPr/>
                </a:tc>
                <a:tc>
                  <a:txBody>
                    <a:bodyPr/>
                    <a:lstStyle/>
                    <a:p>
                      <a:r>
                        <a:rPr sz="1600"/>
                        <a:t>50%</a:t>
                      </a:r>
                    </a:p>
                  </a:txBody>
                  <a:tcPr/>
                </a:tc>
                <a:tc>
                  <a:txBody>
                    <a:bodyPr/>
                    <a:lstStyle/>
                    <a:p>
                      <a:r>
                        <a:rPr sz="1600"/>
                        <a:t>67%</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50%</a:t>
                      </a:r>
                    </a:p>
                  </a:txBody>
                  <a:tcPr/>
                </a:tc>
                <a:tc>
                  <a:txBody>
                    <a:bodyPr/>
                    <a:lstStyle/>
                    <a:p>
                      <a:r>
                        <a:rPr sz="1600"/>
                        <a:t>48%</a:t>
                      </a:r>
                    </a:p>
                  </a:txBody>
                  <a:tcPr/>
                </a:tc>
                <a:tc>
                  <a:txBody>
                    <a:bodyPr/>
                    <a:lstStyle/>
                    <a:p>
                      <a:r>
                        <a:rPr sz="1600"/>
                        <a:t>0%</a:t>
                      </a:r>
                    </a:p>
                  </a:txBody>
                  <a:tcPr/>
                </a:tc>
                <a:tc>
                  <a:txBody>
                    <a:bodyPr/>
                    <a:lstStyle/>
                    <a:p>
                      <a:r>
                        <a:rPr sz="1600"/>
                        <a:t>0%</a:t>
                      </a:r>
                    </a:p>
                  </a:txBody>
                  <a:tcPr/>
                </a:tc>
                <a:tc>
                  <a:txBody>
                    <a:bodyPr/>
                    <a:lstStyle/>
                    <a:p>
                      <a:r>
                        <a:rPr sz="1600"/>
                        <a:t>57%</a:t>
                      </a:r>
                    </a:p>
                  </a:txBody>
                  <a:tcPr/>
                </a:tc>
              </a:tr>
              <a:tr h="457200">
                <a:tc>
                  <a:txBody>
                    <a:bodyPr/>
                    <a:lstStyle/>
                    <a:p>
                      <a:r>
                        <a:rPr sz="1600"/>
                        <a:t>Disagree</a:t>
                      </a:r>
                    </a:p>
                  </a:txBody>
                  <a:tcPr/>
                </a:tc>
                <a:tc>
                  <a:txBody>
                    <a:bodyPr/>
                    <a:lstStyle/>
                    <a:p>
                      <a:r>
                        <a:rPr sz="1600"/>
                        <a:t>50%</a:t>
                      </a:r>
                    </a:p>
                  </a:txBody>
                  <a:tcPr/>
                </a:tc>
                <a:tc>
                  <a:txBody>
                    <a:bodyPr/>
                    <a:lstStyle/>
                    <a:p>
                      <a:r>
                        <a:rPr sz="1600"/>
                        <a:t>52%</a:t>
                      </a:r>
                    </a:p>
                  </a:txBody>
                  <a:tcPr/>
                </a:tc>
                <a:tc>
                  <a:txBody>
                    <a:bodyPr/>
                    <a:lstStyle/>
                    <a:p>
                      <a:r>
                        <a:rPr sz="1600"/>
                        <a:t>0%</a:t>
                      </a:r>
                    </a:p>
                  </a:txBody>
                  <a:tcPr/>
                </a:tc>
                <a:tc>
                  <a:txBody>
                    <a:bodyPr/>
                    <a:lstStyle/>
                    <a:p>
                      <a:r>
                        <a:rPr sz="1600"/>
                        <a:t>100%</a:t>
                      </a:r>
                    </a:p>
                  </a:txBody>
                  <a:tcPr/>
                </a:tc>
                <a:tc>
                  <a:txBody>
                    <a:bodyPr/>
                    <a:lstStyle/>
                    <a:p>
                      <a:r>
                        <a:rPr sz="1600"/>
                        <a:t>43%</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457200">
                <a:tc>
                  <a:txBody>
                    <a:bodyPr/>
                    <a:lstStyle/>
                    <a:p>
                      <a:r>
                        <a:rPr sz="1600"/>
                        <a:t>Agree</a:t>
                      </a:r>
                    </a:p>
                  </a:txBody>
                  <a:tcPr/>
                </a:tc>
                <a:tc>
                  <a:txBody>
                    <a:bodyPr/>
                    <a:lstStyle/>
                    <a:p>
                      <a:r>
                        <a:rPr sz="1600"/>
                        <a:t>0%</a:t>
                      </a:r>
                    </a:p>
                  </a:txBody>
                  <a:tcPr/>
                </a:tc>
                <a:tc>
                  <a:txBody>
                    <a:bodyPr/>
                    <a:lstStyle/>
                    <a:p>
                      <a:r>
                        <a:rPr sz="1600"/>
                        <a:t>26%</a:t>
                      </a:r>
                    </a:p>
                  </a:txBody>
                  <a:tcPr/>
                </a:tc>
                <a:tc>
                  <a:txBody>
                    <a:bodyPr/>
                    <a:lstStyle/>
                    <a:p>
                      <a:r>
                        <a:rPr sz="1600"/>
                        <a:t>9%</a:t>
                      </a:r>
                    </a:p>
                  </a:txBody>
                  <a:tcPr/>
                </a:tc>
                <a:tc>
                  <a:txBody>
                    <a:bodyPr/>
                    <a:lstStyle/>
                    <a:p>
                      <a:r>
                        <a:rPr sz="1600"/>
                        <a:t>17%</a:t>
                      </a:r>
                    </a:p>
                  </a:txBody>
                  <a:tcPr/>
                </a:tc>
                <a:tc>
                  <a:txBody>
                    <a:bodyPr/>
                    <a:lstStyle/>
                    <a:p>
                      <a:r>
                        <a:rPr sz="1600"/>
                        <a:t>0%</a:t>
                      </a:r>
                    </a:p>
                  </a:txBody>
                  <a:tcPr/>
                </a:tc>
              </a:tr>
              <a:tr h="457200">
                <a:tc>
                  <a:txBody>
                    <a:bodyPr/>
                    <a:lstStyle/>
                    <a:p>
                      <a:r>
                        <a:rPr sz="1600"/>
                        <a:t>Disagree</a:t>
                      </a:r>
                    </a:p>
                  </a:txBody>
                  <a:tcPr/>
                </a:tc>
                <a:tc>
                  <a:txBody>
                    <a:bodyPr/>
                    <a:lstStyle/>
                    <a:p>
                      <a:r>
                        <a:rPr sz="1600"/>
                        <a:t>100%</a:t>
                      </a:r>
                    </a:p>
                  </a:txBody>
                  <a:tcPr/>
                </a:tc>
                <a:tc>
                  <a:txBody>
                    <a:bodyPr/>
                    <a:lstStyle/>
                    <a:p>
                      <a:r>
                        <a:rPr sz="1600"/>
                        <a:t>74%</a:t>
                      </a:r>
                    </a:p>
                  </a:txBody>
                  <a:tcPr/>
                </a:tc>
                <a:tc>
                  <a:txBody>
                    <a:bodyPr/>
                    <a:lstStyle/>
                    <a:p>
                      <a:r>
                        <a:rPr sz="1600"/>
                        <a:t>91%</a:t>
                      </a:r>
                    </a:p>
                  </a:txBody>
                  <a:tcPr/>
                </a:tc>
                <a:tc>
                  <a:txBody>
                    <a:bodyPr/>
                    <a:lstStyle/>
                    <a:p>
                      <a:r>
                        <a:rPr sz="1600"/>
                        <a:t>83%</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457200">
                <a:tc>
                  <a:txBody>
                    <a:bodyPr/>
                    <a:lstStyle/>
                    <a:p>
                      <a:r>
                        <a:rPr sz="1600"/>
                        <a:t>Agree</a:t>
                      </a:r>
                    </a:p>
                  </a:txBody>
                  <a:tcPr/>
                </a:tc>
                <a:tc>
                  <a:txBody>
                    <a:bodyPr/>
                    <a:lstStyle/>
                    <a:p>
                      <a:r>
                        <a:rPr sz="1600"/>
                        <a:t>0%</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22%</a:t>
                      </a:r>
                    </a:p>
                  </a:txBody>
                  <a:tcPr/>
                </a:tc>
              </a:tr>
              <a:tr h="457200">
                <a:tc>
                  <a:txBody>
                    <a:bodyPr/>
                    <a:lstStyle/>
                    <a:p>
                      <a:r>
                        <a:rPr sz="1600"/>
                        <a:t>Disagree</a:t>
                      </a:r>
                    </a:p>
                  </a:txBody>
                  <a:tcPr/>
                </a:tc>
                <a:tc>
                  <a:txBody>
                    <a:bodyPr/>
                    <a:lstStyle/>
                    <a:p>
                      <a:r>
                        <a:rPr sz="1600"/>
                        <a:t>100%</a:t>
                      </a:r>
                    </a:p>
                  </a:txBody>
                  <a:tcPr/>
                </a:tc>
                <a:tc>
                  <a:txBody>
                    <a:bodyPr/>
                    <a:lstStyle/>
                    <a:p>
                      <a:r>
                        <a:rPr sz="1600"/>
                        <a:t>82%</a:t>
                      </a:r>
                    </a:p>
                  </a:txBody>
                  <a:tcPr/>
                </a:tc>
                <a:tc>
                  <a:txBody>
                    <a:bodyPr/>
                    <a:lstStyle/>
                    <a:p>
                      <a:r>
                        <a:rPr sz="1600"/>
                        <a:t>0%</a:t>
                      </a:r>
                    </a:p>
                  </a:txBody>
                  <a:tcPr/>
                </a:tc>
                <a:tc>
                  <a:txBody>
                    <a:bodyPr/>
                    <a:lstStyle/>
                    <a:p>
                      <a:r>
                        <a:rPr sz="1600"/>
                        <a:t>100%</a:t>
                      </a:r>
                    </a:p>
                  </a:txBody>
                  <a:tcPr/>
                </a:tc>
                <a:tc>
                  <a:txBody>
                    <a:bodyPr/>
                    <a:lstStyle/>
                    <a:p>
                      <a:r>
                        <a:rPr sz="1600"/>
                        <a:t>78%</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261257">
                <a:tc>
                  <a:txBody>
                    <a:bodyPr/>
                    <a:lstStyle/>
                    <a:p>
                      <a:r>
                        <a:rPr sz="1600"/>
                        <a:t>Arya</a:t>
                      </a:r>
                    </a:p>
                  </a:txBody>
                  <a:tcPr/>
                </a:tc>
                <a:tc>
                  <a:txBody>
                    <a:bodyPr/>
                    <a:lstStyle/>
                    <a:p>
                      <a:r>
                        <a:rPr sz="1600"/>
                        <a:t>13%</a:t>
                      </a:r>
                    </a:p>
                  </a:txBody>
                  <a:tcPr/>
                </a:tc>
                <a:tc>
                  <a:txBody>
                    <a:bodyPr/>
                    <a:lstStyle/>
                    <a:p>
                      <a:r>
                        <a:rPr sz="1600"/>
                        <a:t>44%</a:t>
                      </a:r>
                    </a:p>
                  </a:txBody>
                  <a:tcPr/>
                </a:tc>
                <a:tc>
                  <a:txBody>
                    <a:bodyPr/>
                    <a:lstStyle/>
                    <a:p>
                      <a:r>
                        <a:rPr sz="1600"/>
                        <a:t>31%</a:t>
                      </a:r>
                    </a:p>
                  </a:txBody>
                  <a:tcPr/>
                </a:tc>
                <a:tc>
                  <a:txBody>
                    <a:bodyPr/>
                    <a:lstStyle/>
                    <a:p>
                      <a:r>
                        <a:rPr sz="1600"/>
                        <a:t>33%</a:t>
                      </a:r>
                    </a:p>
                  </a:txBody>
                  <a:tcPr/>
                </a:tc>
                <a:tc>
                  <a:txBody>
                    <a:bodyPr/>
                    <a:lstStyle/>
                    <a:p>
                      <a:r>
                        <a:rPr sz="1600"/>
                        <a:t>50%</a:t>
                      </a:r>
                    </a:p>
                  </a:txBody>
                  <a:tcPr/>
                </a:tc>
              </a:tr>
              <a:tr h="261257">
                <a:tc>
                  <a:txBody>
                    <a:bodyPr/>
                    <a:lstStyle/>
                    <a:p>
                      <a:r>
                        <a:rPr sz="1600"/>
                        <a:t>Kumar</a:t>
                      </a:r>
                    </a:p>
                  </a:txBody>
                  <a:tcPr/>
                </a:tc>
                <a:tc>
                  <a:txBody>
                    <a:bodyPr/>
                    <a:lstStyle/>
                    <a:p>
                      <a:r>
                        <a:rPr sz="1600"/>
                        <a:t>20%</a:t>
                      </a:r>
                    </a:p>
                  </a:txBody>
                  <a:tcPr/>
                </a:tc>
                <a:tc>
                  <a:txBody>
                    <a:bodyPr/>
                    <a:lstStyle/>
                    <a:p>
                      <a:r>
                        <a:rPr sz="1600"/>
                        <a:t>6%</a:t>
                      </a:r>
                    </a:p>
                  </a:txBody>
                  <a:tcPr/>
                </a:tc>
                <a:tc>
                  <a:txBody>
                    <a:bodyPr/>
                    <a:lstStyle/>
                    <a:p>
                      <a:r>
                        <a:rPr sz="1600"/>
                        <a:t>28%</a:t>
                      </a:r>
                    </a:p>
                  </a:txBody>
                  <a:tcPr/>
                </a:tc>
                <a:tc>
                  <a:txBody>
                    <a:bodyPr/>
                    <a:lstStyle/>
                    <a:p>
                      <a:r>
                        <a:rPr sz="1600"/>
                        <a:t>20%</a:t>
                      </a:r>
                    </a:p>
                  </a:txBody>
                  <a:tcPr/>
                </a:tc>
                <a:tc>
                  <a:txBody>
                    <a:bodyPr/>
                    <a:lstStyle/>
                    <a:p>
                      <a:r>
                        <a:rPr sz="1600"/>
                        <a:t>0%</a:t>
                      </a:r>
                    </a:p>
                  </a:txBody>
                  <a:tcPr/>
                </a:tc>
              </a:tr>
              <a:tr h="261257">
                <a:tc>
                  <a:txBody>
                    <a:bodyPr/>
                    <a:lstStyle/>
                    <a:p>
                      <a:r>
                        <a:rPr sz="1600"/>
                        <a:t>Ali</a:t>
                      </a:r>
                    </a:p>
                  </a:txBody>
                  <a:tcPr/>
                </a:tc>
                <a:tc>
                  <a:txBody>
                    <a:bodyPr/>
                    <a:lstStyle/>
                    <a:p>
                      <a:r>
                        <a:rPr sz="1600"/>
                        <a:t>40%</a:t>
                      </a:r>
                    </a:p>
                  </a:txBody>
                  <a:tcPr/>
                </a:tc>
                <a:tc>
                  <a:txBody>
                    <a:bodyPr/>
                    <a:lstStyle/>
                    <a:p>
                      <a:r>
                        <a:rPr sz="1600"/>
                        <a:t>11%</a:t>
                      </a:r>
                    </a:p>
                  </a:txBody>
                  <a:tcPr/>
                </a:tc>
                <a:tc>
                  <a:txBody>
                    <a:bodyPr/>
                    <a:lstStyle/>
                    <a:p>
                      <a:r>
                        <a:rPr sz="1600"/>
                        <a:t>31%</a:t>
                      </a:r>
                    </a:p>
                  </a:txBody>
                  <a:tcPr/>
                </a:tc>
                <a:tc>
                  <a:txBody>
                    <a:bodyPr/>
                    <a:lstStyle/>
                    <a:p>
                      <a:r>
                        <a:rPr sz="1600"/>
                        <a:t>24%</a:t>
                      </a:r>
                    </a:p>
                  </a:txBody>
                  <a:tcPr/>
                </a:tc>
                <a:tc>
                  <a:txBody>
                    <a:bodyPr/>
                    <a:lstStyle/>
                    <a:p>
                      <a:r>
                        <a:rPr sz="1600"/>
                        <a:t>0%</a:t>
                      </a:r>
                    </a:p>
                  </a:txBody>
                  <a:tcPr/>
                </a:tc>
              </a:tr>
              <a:tr h="261257">
                <a:tc>
                  <a:txBody>
                    <a:bodyPr/>
                    <a:lstStyle/>
                    <a:p>
                      <a:r>
                        <a:rPr sz="1600"/>
                        <a:t>Sara</a:t>
                      </a:r>
                    </a:p>
                  </a:txBody>
                  <a:tcPr/>
                </a:tc>
                <a:tc>
                  <a:txBody>
                    <a:bodyPr/>
                    <a:lstStyle/>
                    <a:p>
                      <a:r>
                        <a:rPr sz="1600"/>
                        <a:t>7%</a:t>
                      </a:r>
                    </a:p>
                  </a:txBody>
                  <a:tcPr/>
                </a:tc>
                <a:tc>
                  <a:txBody>
                    <a:bodyPr/>
                    <a:lstStyle/>
                    <a:p>
                      <a:r>
                        <a:rPr sz="1600"/>
                        <a:t>17%</a:t>
                      </a:r>
                    </a:p>
                  </a:txBody>
                  <a:tcPr/>
                </a:tc>
                <a:tc>
                  <a:txBody>
                    <a:bodyPr/>
                    <a:lstStyle/>
                    <a:p>
                      <a:r>
                        <a:rPr sz="1600"/>
                        <a:t>6%</a:t>
                      </a:r>
                    </a:p>
                  </a:txBody>
                  <a:tcPr/>
                </a:tc>
                <a:tc>
                  <a:txBody>
                    <a:bodyPr/>
                    <a:lstStyle/>
                    <a:p>
                      <a:r>
                        <a:rPr sz="1600"/>
                        <a:t>14%</a:t>
                      </a:r>
                    </a:p>
                  </a:txBody>
                  <a:tcPr/>
                </a:tc>
                <a:tc>
                  <a:txBody>
                    <a:bodyPr/>
                    <a:lstStyle/>
                    <a:p>
                      <a:r>
                        <a:rPr sz="1600"/>
                        <a:t>50%</a:t>
                      </a:r>
                    </a:p>
                  </a:txBody>
                  <a:tcPr/>
                </a:tc>
              </a:tr>
              <a:tr h="261257">
                <a:tc>
                  <a:txBody>
                    <a:bodyPr/>
                    <a:lstStyle/>
                    <a:p>
                      <a:r>
                        <a:rPr sz="1600"/>
                        <a:t>Joe</a:t>
                      </a:r>
                    </a:p>
                  </a:txBody>
                  <a:tcPr/>
                </a:tc>
                <a:tc>
                  <a:txBody>
                    <a:bodyPr/>
                    <a:lstStyle/>
                    <a:p>
                      <a:r>
                        <a:rPr sz="1600"/>
                        <a:t>20%</a:t>
                      </a:r>
                    </a:p>
                  </a:txBody>
                  <a:tcPr/>
                </a:tc>
                <a:tc>
                  <a:txBody>
                    <a:bodyPr/>
                    <a:lstStyle/>
                    <a:p>
                      <a:r>
                        <a:rPr sz="1600"/>
                        <a:t>22%</a:t>
                      </a:r>
                    </a:p>
                  </a:txBody>
                  <a:tcPr/>
                </a:tc>
                <a:tc>
                  <a:txBody>
                    <a:bodyPr/>
                    <a:lstStyle/>
                    <a:p>
                      <a:r>
                        <a:rPr sz="1600"/>
                        <a:t>3%</a:t>
                      </a:r>
                    </a:p>
                  </a:txBody>
                  <a:tcPr/>
                </a:tc>
                <a:tc>
                  <a:txBody>
                    <a:bodyPr/>
                    <a:lstStyle/>
                    <a:p>
                      <a:r>
                        <a:rPr sz="1600"/>
                        <a:t>8%</a:t>
                      </a:r>
                    </a:p>
                  </a:txBody>
                  <a:tcPr/>
                </a:tc>
                <a:tc>
                  <a:txBody>
                    <a:bodyPr/>
                    <a:lstStyle/>
                    <a:p>
                      <a:r>
                        <a:rPr sz="1600"/>
                        <a:t>0%</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261257">
                <a:tc>
                  <a:txBody>
                    <a:bodyPr/>
                    <a:lstStyle/>
                    <a:p>
                      <a:r>
                        <a:rPr sz="1600"/>
                        <a:t>Arya</a:t>
                      </a:r>
                    </a:p>
                  </a:txBody>
                  <a:tcPr/>
                </a:tc>
                <a:tc>
                  <a:txBody>
                    <a:bodyPr/>
                    <a:lstStyle/>
                    <a:p>
                      <a:r>
                        <a:rPr sz="1600"/>
                        <a:t>40%</a:t>
                      </a:r>
                    </a:p>
                  </a:txBody>
                  <a:tcPr/>
                </a:tc>
                <a:tc>
                  <a:txBody>
                    <a:bodyPr/>
                    <a:lstStyle/>
                    <a:p>
                      <a:r>
                        <a:rPr sz="1600"/>
                        <a:t>27%</a:t>
                      </a:r>
                    </a:p>
                  </a:txBody>
                  <a:tcPr/>
                </a:tc>
                <a:tc>
                  <a:txBody>
                    <a:bodyPr/>
                    <a:lstStyle/>
                    <a:p>
                      <a:r>
                        <a:rPr sz="1600"/>
                        <a:t>0%</a:t>
                      </a:r>
                    </a:p>
                  </a:txBody>
                  <a:tcPr/>
                </a:tc>
                <a:tc>
                  <a:txBody>
                    <a:bodyPr/>
                    <a:lstStyle/>
                    <a:p>
                      <a:r>
                        <a:rPr sz="1600"/>
                        <a:t>0%</a:t>
                      </a:r>
                    </a:p>
                  </a:txBody>
                  <a:tcPr/>
                </a:tc>
                <a:tc>
                  <a:txBody>
                    <a:bodyPr/>
                    <a:lstStyle/>
                    <a:p>
                      <a:r>
                        <a:rPr sz="1600"/>
                        <a:t>29%</a:t>
                      </a:r>
                    </a:p>
                  </a:txBody>
                  <a:tcPr/>
                </a:tc>
              </a:tr>
              <a:tr h="261257">
                <a:tc>
                  <a:txBody>
                    <a:bodyPr/>
                    <a:lstStyle/>
                    <a:p>
                      <a:r>
                        <a:rPr sz="1600"/>
                        <a:t>Kumar</a:t>
                      </a:r>
                    </a:p>
                  </a:txBody>
                  <a:tcPr/>
                </a:tc>
                <a:tc>
                  <a:txBody>
                    <a:bodyPr/>
                    <a:lstStyle/>
                    <a:p>
                      <a:r>
                        <a:rPr sz="1600"/>
                        <a:t>20%</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21%</a:t>
                      </a:r>
                    </a:p>
                  </a:txBody>
                  <a:tcPr/>
                </a:tc>
              </a:tr>
              <a:tr h="261257">
                <a:tc>
                  <a:txBody>
                    <a:bodyPr/>
                    <a:lstStyle/>
                    <a:p>
                      <a:r>
                        <a:rPr sz="1600"/>
                        <a:t>Ali</a:t>
                      </a:r>
                    </a:p>
                  </a:txBody>
                  <a:tcPr/>
                </a:tc>
                <a:tc>
                  <a:txBody>
                    <a:bodyPr/>
                    <a:lstStyle/>
                    <a:p>
                      <a:r>
                        <a:rPr sz="1600"/>
                        <a:t>0%</a:t>
                      </a:r>
                    </a:p>
                  </a:txBody>
                  <a:tcPr/>
                </a:tc>
                <a:tc>
                  <a:txBody>
                    <a:bodyPr/>
                    <a:lstStyle/>
                    <a:p>
                      <a:r>
                        <a:rPr sz="1600"/>
                        <a:t>36%</a:t>
                      </a:r>
                    </a:p>
                  </a:txBody>
                  <a:tcPr/>
                </a:tc>
                <a:tc>
                  <a:txBody>
                    <a:bodyPr/>
                    <a:lstStyle/>
                    <a:p>
                      <a:r>
                        <a:rPr sz="1600"/>
                        <a:t>0%</a:t>
                      </a:r>
                    </a:p>
                  </a:txBody>
                  <a:tcPr/>
                </a:tc>
                <a:tc>
                  <a:txBody>
                    <a:bodyPr/>
                    <a:lstStyle/>
                    <a:p>
                      <a:r>
                        <a:rPr sz="1600"/>
                        <a:t>100%</a:t>
                      </a:r>
                    </a:p>
                  </a:txBody>
                  <a:tcPr/>
                </a:tc>
                <a:tc>
                  <a:txBody>
                    <a:bodyPr/>
                    <a:lstStyle/>
                    <a:p>
                      <a:r>
                        <a:rPr sz="1600"/>
                        <a:t>24%</a:t>
                      </a:r>
                    </a:p>
                  </a:txBody>
                  <a:tcPr/>
                </a:tc>
              </a:tr>
              <a:tr h="261257">
                <a:tc>
                  <a:txBody>
                    <a:bodyPr/>
                    <a:lstStyle/>
                    <a:p>
                      <a:r>
                        <a:rPr sz="1600"/>
                        <a:t>Sara</a:t>
                      </a:r>
                    </a:p>
                  </a:txBody>
                  <a:tcPr/>
                </a:tc>
                <a:tc>
                  <a:txBody>
                    <a:bodyPr/>
                    <a:lstStyle/>
                    <a:p>
                      <a:r>
                        <a:rPr sz="1600"/>
                        <a:t>20%</a:t>
                      </a:r>
                    </a:p>
                  </a:txBody>
                  <a:tcPr/>
                </a:tc>
                <a:tc>
                  <a:txBody>
                    <a:bodyPr/>
                    <a:lstStyle/>
                    <a:p>
                      <a:r>
                        <a:rPr sz="1600"/>
                        <a:t>14%</a:t>
                      </a:r>
                    </a:p>
                  </a:txBody>
                  <a:tcPr/>
                </a:tc>
                <a:tc>
                  <a:txBody>
                    <a:bodyPr/>
                    <a:lstStyle/>
                    <a:p>
                      <a:r>
                        <a:rPr sz="1600"/>
                        <a:t>0%</a:t>
                      </a:r>
                    </a:p>
                  </a:txBody>
                  <a:tcPr/>
                </a:tc>
                <a:tc>
                  <a:txBody>
                    <a:bodyPr/>
                    <a:lstStyle/>
                    <a:p>
                      <a:r>
                        <a:rPr sz="1600"/>
                        <a:t>0%</a:t>
                      </a:r>
                    </a:p>
                  </a:txBody>
                  <a:tcPr/>
                </a:tc>
                <a:tc>
                  <a:txBody>
                    <a:bodyPr/>
                    <a:lstStyle/>
                    <a:p>
                      <a:r>
                        <a:rPr sz="1600"/>
                        <a:t>14%</a:t>
                      </a:r>
                    </a:p>
                  </a:txBody>
                  <a:tcPr/>
                </a:tc>
              </a:tr>
              <a:tr h="261257">
                <a:tc>
                  <a:txBody>
                    <a:bodyPr/>
                    <a:lstStyle/>
                    <a:p>
                      <a:r>
                        <a:rPr sz="1600"/>
                        <a:t>Joe</a:t>
                      </a:r>
                    </a:p>
                  </a:txBody>
                  <a:tcPr/>
                </a:tc>
                <a:tc>
                  <a:txBody>
                    <a:bodyPr/>
                    <a:lstStyle/>
                    <a:p>
                      <a:r>
                        <a:rPr sz="1600"/>
                        <a:t>20%</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11%</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65760">
                <a:tc>
                  <a:txBody>
                    <a:bodyPr/>
                    <a:lstStyle/>
                    <a:p>
                      <a:r>
                        <a:rPr sz="1600"/>
                        <a:t>A</a:t>
                      </a:r>
                    </a:p>
                  </a:txBody>
                  <a:tcPr/>
                </a:tc>
                <a:tc>
                  <a:txBody>
                    <a:bodyPr/>
                    <a:lstStyle/>
                    <a:p>
                      <a:r>
                        <a:rPr sz="1600"/>
                        <a:t>13%</a:t>
                      </a:r>
                    </a:p>
                  </a:txBody>
                  <a:tcPr/>
                </a:tc>
                <a:tc>
                  <a:txBody>
                    <a:bodyPr/>
                    <a:lstStyle/>
                    <a:p>
                      <a:r>
                        <a:rPr sz="1600"/>
                        <a:t>56%</a:t>
                      </a:r>
                    </a:p>
                  </a:txBody>
                  <a:tcPr/>
                </a:tc>
                <a:tc>
                  <a:txBody>
                    <a:bodyPr/>
                    <a:lstStyle/>
                    <a:p>
                      <a:r>
                        <a:rPr sz="1600"/>
                        <a:t>29%</a:t>
                      </a:r>
                    </a:p>
                  </a:txBody>
                  <a:tcPr/>
                </a:tc>
                <a:tc>
                  <a:txBody>
                    <a:bodyPr/>
                    <a:lstStyle/>
                    <a:p>
                      <a:r>
                        <a:rPr sz="1600"/>
                        <a:t>28%</a:t>
                      </a:r>
                    </a:p>
                  </a:txBody>
                  <a:tcPr/>
                </a:tc>
                <a:tc>
                  <a:txBody>
                    <a:bodyPr/>
                    <a:lstStyle/>
                    <a:p>
                      <a:r>
                        <a:rPr sz="1600"/>
                        <a:t>75%</a:t>
                      </a:r>
                    </a:p>
                  </a:txBody>
                  <a:tcPr/>
                </a:tc>
              </a:tr>
              <a:tr h="365760">
                <a:tc>
                  <a:txBody>
                    <a:bodyPr/>
                    <a:lstStyle/>
                    <a:p>
                      <a:r>
                        <a:rPr sz="1600"/>
                        <a:t>B</a:t>
                      </a:r>
                    </a:p>
                  </a:txBody>
                  <a:tcPr/>
                </a:tc>
                <a:tc>
                  <a:txBody>
                    <a:bodyPr/>
                    <a:lstStyle/>
                    <a:p>
                      <a:r>
                        <a:rPr sz="1600"/>
                        <a:t>13%</a:t>
                      </a:r>
                    </a:p>
                  </a:txBody>
                  <a:tcPr/>
                </a:tc>
                <a:tc>
                  <a:txBody>
                    <a:bodyPr/>
                    <a:lstStyle/>
                    <a:p>
                      <a:r>
                        <a:rPr sz="1600"/>
                        <a:t>0%</a:t>
                      </a:r>
                    </a:p>
                  </a:txBody>
                  <a:tcPr/>
                </a:tc>
                <a:tc>
                  <a:txBody>
                    <a:bodyPr/>
                    <a:lstStyle/>
                    <a:p>
                      <a:r>
                        <a:rPr sz="1600"/>
                        <a:t>16%</a:t>
                      </a:r>
                    </a:p>
                  </a:txBody>
                  <a:tcPr/>
                </a:tc>
                <a:tc>
                  <a:txBody>
                    <a:bodyPr/>
                    <a:lstStyle/>
                    <a:p>
                      <a:r>
                        <a:rPr sz="1600"/>
                        <a:t>21%</a:t>
                      </a:r>
                    </a:p>
                  </a:txBody>
                  <a:tcPr/>
                </a:tc>
                <a:tc>
                  <a:txBody>
                    <a:bodyPr/>
                    <a:lstStyle/>
                    <a:p>
                      <a:r>
                        <a:rPr sz="1600"/>
                        <a:t>0%</a:t>
                      </a:r>
                    </a:p>
                  </a:txBody>
                  <a:tcPr/>
                </a:tc>
              </a:tr>
              <a:tr h="365760">
                <a:tc>
                  <a:txBody>
                    <a:bodyPr/>
                    <a:lstStyle/>
                    <a:p>
                      <a:r>
                        <a:rPr sz="1600"/>
                        <a:t>C</a:t>
                      </a:r>
                    </a:p>
                  </a:txBody>
                  <a:tcPr/>
                </a:tc>
                <a:tc>
                  <a:txBody>
                    <a:bodyPr/>
                    <a:lstStyle/>
                    <a:p>
                      <a:r>
                        <a:rPr sz="1600"/>
                        <a:t>73%</a:t>
                      </a:r>
                    </a:p>
                  </a:txBody>
                  <a:tcPr/>
                </a:tc>
                <a:tc>
                  <a:txBody>
                    <a:bodyPr/>
                    <a:lstStyle/>
                    <a:p>
                      <a:r>
                        <a:rPr sz="1600"/>
                        <a:t>44%</a:t>
                      </a:r>
                    </a:p>
                  </a:txBody>
                  <a:tcPr/>
                </a:tc>
                <a:tc>
                  <a:txBody>
                    <a:bodyPr/>
                    <a:lstStyle/>
                    <a:p>
                      <a:r>
                        <a:rPr sz="1600"/>
                        <a:t>55%</a:t>
                      </a:r>
                    </a:p>
                  </a:txBody>
                  <a:tcPr/>
                </a:tc>
                <a:tc>
                  <a:txBody>
                    <a:bodyPr/>
                    <a:lstStyle/>
                    <a:p>
                      <a:r>
                        <a:rPr sz="1600"/>
                        <a:t>51%</a:t>
                      </a:r>
                    </a:p>
                  </a:txBody>
                  <a:tcPr/>
                </a:tc>
                <a:tc>
                  <a:txBody>
                    <a:bodyPr/>
                    <a:lstStyle/>
                    <a:p>
                      <a:r>
                        <a:rPr sz="1600"/>
                        <a:t>25%</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65760">
                <a:tc>
                  <a:txBody>
                    <a:bodyPr/>
                    <a:lstStyle/>
                    <a:p>
                      <a:r>
                        <a:rPr sz="1600"/>
                        <a:t>A</a:t>
                      </a:r>
                    </a:p>
                  </a:txBody>
                  <a:tcPr/>
                </a:tc>
                <a:tc>
                  <a:txBody>
                    <a:bodyPr/>
                    <a:lstStyle/>
                    <a:p>
                      <a:r>
                        <a:rPr sz="1600"/>
                        <a:t>17%</a:t>
                      </a:r>
                    </a:p>
                  </a:txBody>
                  <a:tcPr/>
                </a:tc>
                <a:tc>
                  <a:txBody>
                    <a:bodyPr/>
                    <a:lstStyle/>
                    <a:p>
                      <a:r>
                        <a:rPr sz="1600"/>
                        <a:t>48%</a:t>
                      </a:r>
                    </a:p>
                  </a:txBody>
                  <a:tcPr/>
                </a:tc>
                <a:tc>
                  <a:txBody>
                    <a:bodyPr/>
                    <a:lstStyle/>
                    <a:p>
                      <a:r>
                        <a:rPr sz="1600"/>
                        <a:t>0%</a:t>
                      </a:r>
                    </a:p>
                  </a:txBody>
                  <a:tcPr/>
                </a:tc>
                <a:tc>
                  <a:txBody>
                    <a:bodyPr/>
                    <a:lstStyle/>
                    <a:p>
                      <a:r>
                        <a:rPr sz="1600"/>
                        <a:t>100%</a:t>
                      </a:r>
                    </a:p>
                  </a:txBody>
                  <a:tcPr/>
                </a:tc>
                <a:tc>
                  <a:txBody>
                    <a:bodyPr/>
                    <a:lstStyle/>
                    <a:p>
                      <a:r>
                        <a:rPr sz="1600"/>
                        <a:t>41%</a:t>
                      </a:r>
                    </a:p>
                  </a:txBody>
                  <a:tcPr/>
                </a:tc>
              </a:tr>
              <a:tr h="365760">
                <a:tc>
                  <a:txBody>
                    <a:bodyPr/>
                    <a:lstStyle/>
                    <a:p>
                      <a:r>
                        <a:rPr sz="1600"/>
                        <a:t>B</a:t>
                      </a:r>
                    </a:p>
                  </a:txBody>
                  <a:tcPr/>
                </a:tc>
                <a:tc>
                  <a:txBody>
                    <a:bodyPr/>
                    <a:lstStyle/>
                    <a:p>
                      <a:r>
                        <a:rPr sz="1600"/>
                        <a:t>0%</a:t>
                      </a:r>
                    </a:p>
                  </a:txBody>
                  <a:tcPr/>
                </a:tc>
                <a:tc>
                  <a:txBody>
                    <a:bodyPr/>
                    <a:lstStyle/>
                    <a:p>
                      <a:r>
                        <a:rPr sz="1600"/>
                        <a:t>9%</a:t>
                      </a:r>
                    </a:p>
                  </a:txBody>
                  <a:tcPr/>
                </a:tc>
                <a:tc>
                  <a:txBody>
                    <a:bodyPr/>
                    <a:lstStyle/>
                    <a:p>
                      <a:r>
                        <a:rPr sz="1600"/>
                        <a:t>0%</a:t>
                      </a:r>
                    </a:p>
                  </a:txBody>
                  <a:tcPr/>
                </a:tc>
                <a:tc>
                  <a:txBody>
                    <a:bodyPr/>
                    <a:lstStyle/>
                    <a:p>
                      <a:r>
                        <a:rPr sz="1600"/>
                        <a:t>0%</a:t>
                      </a:r>
                    </a:p>
                  </a:txBody>
                  <a:tcPr/>
                </a:tc>
                <a:tc>
                  <a:txBody>
                    <a:bodyPr/>
                    <a:lstStyle/>
                    <a:p>
                      <a:r>
                        <a:rPr sz="1600"/>
                        <a:t>27%</a:t>
                      </a:r>
                    </a:p>
                  </a:txBody>
                  <a:tcPr/>
                </a:tc>
              </a:tr>
              <a:tr h="365760">
                <a:tc>
                  <a:txBody>
                    <a:bodyPr/>
                    <a:lstStyle/>
                    <a:p>
                      <a:r>
                        <a:rPr sz="1600"/>
                        <a:t>C</a:t>
                      </a:r>
                    </a:p>
                  </a:txBody>
                  <a:tcPr/>
                </a:tc>
                <a:tc>
                  <a:txBody>
                    <a:bodyPr/>
                    <a:lstStyle/>
                    <a:p>
                      <a:r>
                        <a:rPr sz="1600"/>
                        <a:t>83%</a:t>
                      </a:r>
                    </a:p>
                  </a:txBody>
                  <a:tcPr/>
                </a:tc>
                <a:tc>
                  <a:txBody>
                    <a:bodyPr/>
                    <a:lstStyle/>
                    <a:p>
                      <a:r>
                        <a:rPr sz="1600"/>
                        <a:t>43%</a:t>
                      </a:r>
                    </a:p>
                  </a:txBody>
                  <a:tcPr/>
                </a:tc>
                <a:tc>
                  <a:txBody>
                    <a:bodyPr/>
                    <a:lstStyle/>
                    <a:p>
                      <a:r>
                        <a:rPr sz="1600"/>
                        <a:t>0%</a:t>
                      </a:r>
                    </a:p>
                  </a:txBody>
                  <a:tcPr/>
                </a:tc>
                <a:tc>
                  <a:txBody>
                    <a:bodyPr/>
                    <a:lstStyle/>
                    <a:p>
                      <a:r>
                        <a:rPr sz="1600"/>
                        <a:t>0%</a:t>
                      </a:r>
                    </a:p>
                  </a:txBody>
                  <a:tcPr/>
                </a:tc>
                <a:tc>
                  <a:txBody>
                    <a:bodyPr/>
                    <a:lstStyle/>
                    <a:p>
                      <a:r>
                        <a:rPr sz="1600"/>
                        <a:t>32%</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Corporate</a:t>
                      </a:r>
                    </a:p>
                  </a:txBody>
                  <a:tcPr/>
                </a:tc>
                <a:tc>
                  <a:txBody>
                    <a:bodyPr/>
                    <a:lstStyle/>
                    <a:p>
                      <a:r>
                        <a:rPr sz="1600"/>
                        <a:t>Seml</a:t>
                      </a:r>
                    </a:p>
                  </a:txBody>
                  <a:tcPr/>
                </a:tc>
                <a:tc>
                  <a:txBody>
                    <a:bodyPr/>
                    <a:lstStyle/>
                    <a:p>
                      <a:r>
                        <a:rPr sz="1600"/>
                        <a:t>R&amp;d</a:t>
                      </a:r>
                    </a:p>
                  </a:txBody>
                  <a:tcPr/>
                </a:tc>
                <a:tc>
                  <a:txBody>
                    <a:bodyPr/>
                    <a:lstStyle/>
                    <a:p>
                      <a:r>
                        <a:rPr sz="1600"/>
                        <a:t>Pondy formulations</a:t>
                      </a:r>
                    </a:p>
                  </a:txBody>
                  <a:tcPr/>
                </a:tc>
                <a:tc>
                  <a:txBody>
                    <a:bodyPr/>
                    <a:lstStyle/>
                    <a:p>
                      <a:r>
                        <a:rPr sz="1600"/>
                        <a:t>Ucl</a:t>
                      </a:r>
                    </a:p>
                  </a:txBody>
                  <a:tcPr/>
                </a:tc>
              </a:tr>
              <a:tr h="365760">
                <a:tc>
                  <a:txBody>
                    <a:bodyPr/>
                    <a:lstStyle/>
                    <a:p>
                      <a:r>
                        <a:rPr sz="1600"/>
                        <a:t>A</a:t>
                      </a:r>
                    </a:p>
                  </a:txBody>
                  <a:tcPr/>
                </a:tc>
                <a:tc>
                  <a:txBody>
                    <a:bodyPr/>
                    <a:lstStyle/>
                    <a:p>
                      <a:r>
                        <a:rPr sz="1600"/>
                        <a:t>100%</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0%</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0%</a:t>
                      </a:r>
                    </a:p>
                  </a:txBody>
                  <a:tcPr/>
                </a:tc>
                <a:tc>
                  <a:txBody>
                    <a:bodyPr/>
                    <a:lstStyle/>
                    <a:p>
                      <a:r>
                        <a:rPr sz="1600"/>
                        <a:t>100%</a:t>
                      </a:r>
                    </a:p>
                  </a:txBody>
                  <a:tcPr/>
                </a:tc>
                <a:tc>
                  <a:txBody>
                    <a:bodyPr/>
                    <a:lstStyle/>
                    <a:p>
                      <a:r>
                        <a:rPr sz="1600"/>
                        <a:t>74%</a:t>
                      </a:r>
                    </a:p>
                  </a:txBody>
                  <a:tcPr/>
                </a:tc>
                <a:tc>
                  <a:txBody>
                    <a:bodyPr/>
                    <a:lstStyle/>
                    <a:p>
                      <a:r>
                        <a:rPr sz="1600"/>
                        <a:t>100%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Alathur</a:t>
                      </a:r>
                    </a:p>
                  </a:txBody>
                  <a:tcPr/>
                </a:tc>
                <a:tc>
                  <a:txBody>
                    <a:bodyPr/>
                    <a:lstStyle/>
                    <a:p>
                      <a:r>
                        <a:rPr sz="1600"/>
                        <a:t>Spg</a:t>
                      </a:r>
                    </a:p>
                  </a:txBody>
                  <a:tcPr/>
                </a:tc>
                <a:tc>
                  <a:txBody>
                    <a:bodyPr/>
                    <a:lstStyle/>
                    <a:p>
                      <a:r>
                        <a:rPr sz="1600"/>
                        <a:t>Other</a:t>
                      </a:r>
                    </a:p>
                  </a:txBody>
                  <a:tcPr/>
                </a:tc>
                <a:tc>
                  <a:txBody>
                    <a:bodyPr/>
                    <a:lstStyle/>
                    <a:p>
                      <a:r>
                        <a:rPr sz="1600"/>
                        <a:t>Krsg</a:t>
                      </a:r>
                    </a:p>
                  </a:txBody>
                  <a:tcPr/>
                </a:tc>
              </a:tr>
              <a:tr h="365760">
                <a:tc>
                  <a:txBody>
                    <a:bodyPr/>
                    <a:lstStyle/>
                    <a:p>
                      <a:r>
                        <a:rPr sz="1600"/>
                        <a:t>A</a:t>
                      </a:r>
                    </a:p>
                  </a:txBody>
                  <a:tcPr/>
                </a:tc>
                <a:tc>
                  <a:txBody>
                    <a:bodyPr/>
                    <a:lstStyle/>
                    <a:p>
                      <a:r>
                        <a:rPr sz="1600"/>
                        <a:t>0%</a:t>
                      </a:r>
                    </a:p>
                  </a:txBody>
                  <a:tcPr/>
                </a:tc>
                <a:tc>
                  <a:txBody>
                    <a:bodyPr/>
                    <a:lstStyle/>
                    <a:p>
                      <a:r>
                        <a:rPr sz="1600"/>
                        <a:t>50%</a:t>
                      </a:r>
                    </a:p>
                  </a:txBody>
                  <a:tcPr/>
                </a:tc>
                <a:tc>
                  <a:txBody>
                    <a:bodyPr/>
                    <a:lstStyle/>
                    <a:p>
                      <a:r>
                        <a:rPr sz="1600"/>
                        <a:t>0%</a:t>
                      </a:r>
                    </a:p>
                  </a:txBody>
                  <a:tcPr/>
                </a:tc>
                <a:tc>
                  <a:txBody>
                    <a:bodyPr/>
                    <a:lstStyle/>
                    <a:p>
                      <a:r>
                        <a:rPr sz="1600"/>
                        <a:t>0%</a:t>
                      </a:r>
                    </a:p>
                  </a:txBody>
                  <a:tcPr/>
                </a:tc>
                <a:tc>
                  <a:txBody>
                    <a:bodyPr/>
                    <a:lstStyle/>
                    <a:p>
                      <a:r>
                        <a:rPr sz="1600"/>
                        <a:t>36%</a:t>
                      </a:r>
                    </a:p>
                  </a:txBody>
                  <a:tcPr/>
                </a:tc>
              </a:tr>
              <a:tr h="365760">
                <a:tc>
                  <a:txBody>
                    <a:bodyPr/>
                    <a:lstStyle/>
                    <a:p>
                      <a:r>
                        <a:rPr sz="1600"/>
                        <a:t>B</a:t>
                      </a:r>
                    </a:p>
                  </a:txBody>
                  <a:tcPr/>
                </a:tc>
                <a:tc>
                  <a:txBody>
                    <a:bodyPr/>
                    <a:lstStyle/>
                    <a:p>
                      <a:r>
                        <a:rPr sz="1600"/>
                        <a:t>0%</a:t>
                      </a:r>
                    </a:p>
                  </a:txBody>
                  <a:tcPr/>
                </a:tc>
                <a:tc>
                  <a:txBody>
                    <a:bodyPr/>
                    <a:lstStyle/>
                    <a:p>
                      <a:r>
                        <a:rPr sz="1600"/>
                        <a:t>50%</a:t>
                      </a:r>
                    </a:p>
                  </a:txBody>
                  <a:tcPr/>
                </a:tc>
                <a:tc>
                  <a:txBody>
                    <a:bodyPr/>
                    <a:lstStyle/>
                    <a:p>
                      <a:r>
                        <a:rPr sz="1600"/>
                        <a:t>0%</a:t>
                      </a:r>
                    </a:p>
                  </a:txBody>
                  <a:tcPr/>
                </a:tc>
                <a:tc>
                  <a:txBody>
                    <a:bodyPr/>
                    <a:lstStyle/>
                    <a:p>
                      <a:r>
                        <a:rPr sz="1600"/>
                        <a:t>0%</a:t>
                      </a:r>
                    </a:p>
                  </a:txBody>
                  <a:tcPr/>
                </a:tc>
                <a:tc>
                  <a:txBody>
                    <a:bodyPr/>
                    <a:lstStyle/>
                    <a:p>
                      <a:r>
                        <a:rPr sz="1600"/>
                        <a:t>6%</a:t>
                      </a:r>
                    </a:p>
                  </a:txBody>
                  <a:tcPr/>
                </a:tc>
              </a:tr>
              <a:tr h="365760">
                <a:tc>
                  <a:txBody>
                    <a:bodyPr/>
                    <a:lstStyle/>
                    <a:p>
                      <a:r>
                        <a:rPr sz="1600"/>
                        <a:t>C</a:t>
                      </a:r>
                    </a:p>
                  </a:txBody>
                  <a:tcPr/>
                </a:tc>
                <a:tc>
                  <a:txBody>
                    <a:bodyPr/>
                    <a:lstStyle/>
                    <a:p>
                      <a:r>
                        <a:rPr sz="1600"/>
                        <a:t>100%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58%</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182880">
                <a:tc>
                  <a:txBody>
                    <a:bodyPr/>
                    <a:lstStyle/>
                    <a:p>
                      <a:r>
                        <a:t>Alathur</a:t>
                      </a:r>
                    </a:p>
                  </a:txBody>
                  <a:tcPr/>
                </a:tc>
                <a:tc>
                  <a:txBody>
                    <a:bodyPr/>
                    <a:lstStyle/>
                    <a:p>
                      <a:r>
                        <a:t>21</a:t>
                      </a:r>
                    </a:p>
                  </a:txBody>
                  <a:tcPr/>
                </a:tc>
                <a:tc>
                  <a:txBody>
                    <a:bodyPr/>
                    <a:lstStyle/>
                    <a:p>
                      <a:r>
                        <a:t>246</a:t>
                      </a:r>
                    </a:p>
                  </a:txBody>
                  <a:tcPr/>
                </a:tc>
                <a:tc>
                  <a:txBody>
                    <a:bodyPr/>
                    <a:lstStyle/>
                    <a:p>
                      <a:r>
                        <a:t>15</a:t>
                      </a:r>
                    </a:p>
                  </a:txBody>
                  <a:tcPr/>
                </a:tc>
                <a:tc>
                  <a:txBody>
                    <a:bodyPr/>
                    <a:lstStyle/>
                    <a:p>
                      <a:r>
                        <a:t>11</a:t>
                      </a:r>
                    </a:p>
                  </a:txBody>
                  <a:tcPr/>
                </a:tc>
                <a:tc>
                  <a:txBody>
                    <a:bodyPr/>
                    <a:lstStyle/>
                    <a:p>
                      <a:r>
                        <a:t>143</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11</a:t>
                      </a:r>
                    </a:p>
                  </a:txBody>
                  <a:tcPr/>
                </a:tc>
                <a:tc>
                  <a:txBody>
                    <a:bodyPr/>
                    <a:lstStyle/>
                    <a:p>
                      <a:r>
                        <a:t>98</a:t>
                      </a:r>
                    </a:p>
                  </a:txBody>
                  <a:tcPr/>
                </a:tc>
                <a:tc>
                  <a:txBody>
                    <a:bodyPr/>
                    <a:lstStyle/>
                    <a:p>
                      <a:r>
                        <a:t>41</a:t>
                      </a:r>
                    </a:p>
                  </a:txBody>
                  <a:tcPr/>
                </a:tc>
                <a:tc>
                  <a:txBody>
                    <a:bodyPr/>
                    <a:lstStyle/>
                    <a:p>
                      <a:r>
                        <a:t>14</a:t>
                      </a:r>
                    </a:p>
                  </a:txBody>
                  <a:tcPr/>
                </a:tc>
                <a:tc>
                  <a:txBody>
                    <a:bodyPr/>
                    <a:lstStyle/>
                    <a:p>
                      <a:r>
                        <a:t>120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3</a:t>
                      </a:r>
                    </a:p>
                  </a:txBody>
                  <a:tcPr/>
                </a:tc>
                <a:tc>
                  <a:txBody>
                    <a:bodyPr/>
                    <a:lstStyle/>
                    <a:p>
                      <a:r>
                        <a:t>17</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35</a:t>
                      </a:r>
                    </a:p>
                  </a:txBody>
                  <a:tcPr/>
                </a:tc>
                <a:tc>
                  <a:txBody>
                    <a:bodyPr/>
                    <a:lstStyle/>
                    <a:p>
                      <a:r>
                        <a:t>361</a:t>
                      </a:r>
                    </a:p>
                  </a:txBody>
                  <a:tcPr/>
                </a:tc>
                <a:tc>
                  <a:txBody>
                    <a:bodyPr/>
                    <a:lstStyle/>
                    <a:p>
                      <a:r>
                        <a:t>56</a:t>
                      </a:r>
                    </a:p>
                  </a:txBody>
                  <a:tcPr/>
                </a:tc>
                <a:tc>
                  <a:txBody>
                    <a:bodyPr/>
                    <a:lstStyle/>
                    <a:p>
                      <a:r>
                        <a:t>25</a:t>
                      </a:r>
                    </a:p>
                  </a:txBody>
                  <a:tcPr/>
                </a:tc>
                <a:tc>
                  <a:txBody>
                    <a:bodyPr/>
                    <a:lstStyle/>
                    <a:p>
                      <a:r>
                        <a:t>263</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182880">
                <a:tc>
                  <a:txBody>
                    <a:bodyPr/>
                    <a:lstStyle/>
                    <a:p>
                      <a:r>
                        <a:t>Alathur</a:t>
                      </a:r>
                    </a:p>
                  </a:txBody>
                  <a:tcPr/>
                </a:tc>
                <a:tc>
                  <a:txBody>
                    <a:bodyPr/>
                    <a:lstStyle/>
                    <a:p>
                      <a:r>
                        <a:t>7</a:t>
                      </a:r>
                    </a:p>
                  </a:txBody>
                  <a:tcPr/>
                </a:tc>
                <a:tc>
                  <a:txBody>
                    <a:bodyPr/>
                    <a:lstStyle/>
                    <a:p>
                      <a:r>
                        <a:t>10</a:t>
                      </a:r>
                    </a:p>
                  </a:txBody>
                  <a:tcPr/>
                </a:tc>
                <a:tc>
                  <a:txBody>
                    <a:bodyPr/>
                    <a:lstStyle/>
                    <a:p>
                      <a:r>
                        <a:t>63</a:t>
                      </a:r>
                    </a:p>
                  </a:txBody>
                  <a:tcPr/>
                </a:tc>
                <a:tc>
                  <a:txBody>
                    <a:bodyPr/>
                    <a:lstStyle/>
                    <a:p>
                      <a:r>
                        <a:t>115</a:t>
                      </a:r>
                    </a:p>
                  </a:txBody>
                  <a:tcPr/>
                </a:tc>
                <a:tc>
                  <a:txBody>
                    <a:bodyPr/>
                    <a:lstStyle/>
                    <a:p>
                      <a:r>
                        <a:t>4</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4</a:t>
                      </a:r>
                    </a:p>
                  </a:txBody>
                  <a:tcPr/>
                </a:tc>
                <a:tc>
                  <a:txBody>
                    <a:bodyPr/>
                    <a:lstStyle/>
                    <a:p>
                      <a:r>
                        <a:t>8</a:t>
                      </a:r>
                    </a:p>
                  </a:txBody>
                  <a:tcPr/>
                </a:tc>
                <a:tc>
                  <a:txBody>
                    <a:bodyPr/>
                    <a:lstStyle/>
                    <a:p>
                      <a:r>
                        <a:t>0</a:t>
                      </a:r>
                    </a:p>
                  </a:txBody>
                  <a:tcPr/>
                </a:tc>
                <a:tc>
                  <a:txBody>
                    <a:bodyPr/>
                    <a:lstStyle/>
                    <a:p>
                      <a:r>
                        <a:t>52</a:t>
                      </a:r>
                    </a:p>
                  </a:txBody>
                  <a:tcPr/>
                </a:tc>
                <a:tc>
                  <a:txBody>
                    <a:bodyPr/>
                    <a:lstStyle/>
                    <a:p>
                      <a:r>
                        <a:t>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11</a:t>
                      </a:r>
                    </a:p>
                  </a:txBody>
                  <a:tcPr/>
                </a:tc>
                <a:tc>
                  <a:txBody>
                    <a:bodyPr/>
                    <a:lstStyle/>
                    <a:p>
                      <a:r>
                        <a:t>18</a:t>
                      </a:r>
                    </a:p>
                  </a:txBody>
                  <a:tcPr/>
                </a:tc>
                <a:tc>
                  <a:txBody>
                    <a:bodyPr/>
                    <a:lstStyle/>
                    <a:p>
                      <a:r>
                        <a:t>63</a:t>
                      </a:r>
                    </a:p>
                  </a:txBody>
                  <a:tcPr/>
                </a:tc>
                <a:tc>
                  <a:txBody>
                    <a:bodyPr/>
                    <a:lstStyle/>
                    <a:p>
                      <a:r>
                        <a:t>167</a:t>
                      </a:r>
                    </a:p>
                  </a:txBody>
                  <a:tcPr/>
                </a:tc>
                <a:tc>
                  <a:txBody>
                    <a:bodyPr/>
                    <a:lstStyle/>
                    <a:p>
                      <a:r>
                        <a:t>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182880">
                <a:tc>
                  <a:txBody>
                    <a:bodyPr/>
                    <a:lstStyle/>
                    <a:p>
                      <a:r>
                        <a:t>Alathur</a:t>
                      </a:r>
                    </a:p>
                  </a:txBody>
                  <a:tcPr/>
                </a:tc>
                <a:tc>
                  <a:txBody>
                    <a:bodyPr/>
                    <a:lstStyle/>
                    <a:p>
                      <a:r>
                        <a:t>7</a:t>
                      </a:r>
                    </a:p>
                  </a:txBody>
                  <a:tcPr/>
                </a:tc>
                <a:tc>
                  <a:txBody>
                    <a:bodyPr/>
                    <a:lstStyle/>
                    <a:p>
                      <a:r>
                        <a:t>14</a:t>
                      </a:r>
                    </a:p>
                  </a:txBody>
                  <a:tcPr/>
                </a:tc>
                <a:tc>
                  <a:txBody>
                    <a:bodyPr/>
                    <a:lstStyle/>
                    <a:p>
                      <a:r>
                        <a:t>0</a:t>
                      </a:r>
                    </a:p>
                  </a:txBody>
                  <a:tcPr/>
                </a:tc>
                <a:tc>
                  <a:txBody>
                    <a:bodyPr/>
                    <a:lstStyle/>
                    <a:p>
                      <a:r>
                        <a:t>5</a:t>
                      </a:r>
                    </a:p>
                  </a:txBody>
                  <a:tcPr/>
                </a:tc>
                <a:tc>
                  <a:txBody>
                    <a:bodyPr/>
                    <a:lstStyle/>
                    <a:p>
                      <a:r>
                        <a:t>2</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182880">
                <a:tc>
                  <a:txBody>
                    <a:bodyPr/>
                    <a:lstStyle/>
                    <a:p>
                      <a:r>
                        <a:t>Corporate</a:t>
                      </a:r>
                    </a:p>
                  </a:txBody>
                  <a:tcPr/>
                </a:tc>
                <a:tc>
                  <a:txBody>
                    <a:bodyPr/>
                    <a:lstStyle/>
                    <a:p>
                      <a:r>
                        <a:t>21</a:t>
                      </a:r>
                    </a:p>
                  </a:txBody>
                  <a:tcPr/>
                </a:tc>
                <a:tc>
                  <a:txBody>
                    <a:bodyPr/>
                    <a:lstStyle/>
                    <a:p>
                      <a:r>
                        <a:t>2</a:t>
                      </a:r>
                    </a:p>
                  </a:txBody>
                  <a:tcPr/>
                </a:tc>
                <a:tc>
                  <a:txBody>
                    <a:bodyPr/>
                    <a:lstStyle/>
                    <a:p>
                      <a:r>
                        <a:t>0</a:t>
                      </a:r>
                    </a:p>
                  </a:txBody>
                  <a:tcPr/>
                </a:tc>
                <a:tc>
                  <a:txBody>
                    <a:bodyPr/>
                    <a:lstStyle/>
                    <a:p>
                      <a:r>
                        <a:t>7</a:t>
                      </a:r>
                    </a:p>
                  </a:txBody>
                  <a:tcPr/>
                </a:tc>
                <a:tc>
                  <a:txBody>
                    <a:bodyPr/>
                    <a:lstStyle/>
                    <a:p>
                      <a:r>
                        <a:t>2</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30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182880">
                <a:tc>
                  <a:txBody>
                    <a:bodyPr/>
                    <a:lstStyle/>
                    <a:p>
                      <a:r>
                        <a:t>Total</a:t>
                      </a:r>
                    </a:p>
                  </a:txBody>
                  <a:tcPr/>
                </a:tc>
                <a:tc>
                  <a:txBody>
                    <a:bodyPr/>
                    <a:lstStyle/>
                    <a:p>
                      <a:r>
                        <a:t>29</a:t>
                      </a:r>
                    </a:p>
                  </a:txBody>
                  <a:tcPr/>
                </a:tc>
                <a:tc>
                  <a:txBody>
                    <a:bodyPr/>
                    <a:lstStyle/>
                    <a:p>
                      <a:r>
                        <a:t>18</a:t>
                      </a:r>
                    </a:p>
                  </a:txBody>
                  <a:tcPr/>
                </a:tc>
                <a:tc>
                  <a:txBody>
                    <a:bodyPr/>
                    <a:lstStyle/>
                    <a:p>
                      <a:r>
                        <a:t>0</a:t>
                      </a:r>
                    </a:p>
                  </a:txBody>
                  <a:tcPr/>
                </a:tc>
                <a:tc>
                  <a:txBody>
                    <a:bodyPr/>
                    <a:lstStyle/>
                    <a:p>
                      <a:r>
                        <a:t>17</a:t>
                      </a:r>
                    </a:p>
                  </a:txBody>
                  <a:tcPr/>
                </a:tc>
                <a:tc>
                  <a:txBody>
                    <a:bodyPr/>
                    <a:lstStyle/>
                    <a:p>
                      <a:r>
                        <a:t>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18288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182880">
                <a:tc>
                  <a:txBody>
                    <a:bodyPr/>
                    <a:lstStyle/>
                    <a:p>
                      <a:r>
                        <a:t>Alathur</a:t>
                      </a:r>
                    </a:p>
                  </a:txBody>
                  <a:tcPr/>
                </a:tc>
                <a:tc>
                  <a:txBody>
                    <a:bodyPr/>
                    <a:lstStyle/>
                    <a:p>
                      <a:r>
                        <a:t>0</a:t>
                      </a:r>
                    </a:p>
                  </a:txBody>
                  <a:tcPr/>
                </a:tc>
                <a:tc>
                  <a:txBody>
                    <a:bodyPr/>
                    <a:lstStyle/>
                    <a:p>
                      <a:r>
                        <a:t>-325</a:t>
                      </a:r>
                    </a:p>
                  </a:txBody>
                  <a:tcPr/>
                </a:tc>
                <a:tc>
                  <a:txBody>
                    <a:bodyPr/>
                    <a:lstStyle/>
                    <a:p>
                      <a:r>
                        <a:t>338</a:t>
                      </a:r>
                    </a:p>
                  </a:txBody>
                  <a:tcPr/>
                </a:tc>
              </a:tr>
              <a:tr h="182880">
                <a:tc>
                  <a:txBody>
                    <a:bodyPr/>
                    <a:lstStyle/>
                    <a:p>
                      <a:r>
                        <a:t>Arcolab</a:t>
                      </a:r>
                    </a:p>
                  </a:txBody>
                  <a:tcPr/>
                </a:tc>
                <a:tc>
                  <a:txBody>
                    <a:bodyPr/>
                    <a:lstStyle/>
                    <a:p>
                      <a:r>
                        <a:t>0</a:t>
                      </a:r>
                    </a:p>
                  </a:txBody>
                  <a:tcPr/>
                </a:tc>
                <a:tc>
                  <a:txBody>
                    <a:bodyPr/>
                    <a:lstStyle/>
                    <a:p>
                      <a:r>
                        <a:t>167</a:t>
                      </a:r>
                    </a:p>
                  </a:txBody>
                  <a:tcPr/>
                </a:tc>
                <a:tc>
                  <a:txBody>
                    <a:bodyPr/>
                    <a:lstStyle/>
                    <a:p>
                      <a:r>
                        <a:t>172</a:t>
                      </a:r>
                    </a:p>
                  </a:txBody>
                  <a:tcPr/>
                </a:tc>
              </a:tr>
              <a:tr h="182880">
                <a:tc>
                  <a:txBody>
                    <a:bodyPr/>
                    <a:lstStyle/>
                    <a:p>
                      <a:r>
                        <a:t>Corporate</a:t>
                      </a:r>
                    </a:p>
                  </a:txBody>
                  <a:tcPr/>
                </a:tc>
                <a:tc>
                  <a:txBody>
                    <a:bodyPr/>
                    <a:lstStyle/>
                    <a:p>
                      <a:r>
                        <a:t>0</a:t>
                      </a:r>
                    </a:p>
                  </a:txBody>
                  <a:tcPr/>
                </a:tc>
                <a:tc>
                  <a:txBody>
                    <a:bodyPr/>
                    <a:lstStyle/>
                    <a:p>
                      <a:r>
                        <a:t>-144</a:t>
                      </a:r>
                    </a:p>
                  </a:txBody>
                  <a:tcPr/>
                </a:tc>
                <a:tc>
                  <a:txBody>
                    <a:bodyPr/>
                    <a:lstStyle/>
                    <a:p>
                      <a:r>
                        <a:t>236</a:t>
                      </a:r>
                    </a:p>
                  </a:txBody>
                  <a:tcPr/>
                </a:tc>
              </a:tr>
              <a:tr h="182880">
                <a:tc>
                  <a:txBody>
                    <a:bodyPr/>
                    <a:lstStyle/>
                    <a:p>
                      <a:r>
                        <a:t>Krsg</a:t>
                      </a:r>
                    </a:p>
                  </a:txBody>
                  <a:tcPr/>
                </a:tc>
                <a:tc>
                  <a:txBody>
                    <a:bodyPr/>
                    <a:lstStyle/>
                    <a:p>
                      <a:r>
                        <a:t>1</a:t>
                      </a:r>
                    </a:p>
                  </a:txBody>
                  <a:tcPr/>
                </a:tc>
                <a:tc>
                  <a:txBody>
                    <a:bodyPr/>
                    <a:lstStyle/>
                    <a:p>
                      <a:r>
                        <a:t>1041</a:t>
                      </a:r>
                    </a:p>
                  </a:txBody>
                  <a:tcPr/>
                </a:tc>
                <a:tc>
                  <a:txBody>
                    <a:bodyPr/>
                    <a:lstStyle/>
                    <a:p>
                      <a:r>
                        <a:t>1042</a:t>
                      </a:r>
                    </a:p>
                  </a:txBody>
                  <a:tcPr/>
                </a:tc>
              </a:tr>
              <a:tr h="182880">
                <a:tc>
                  <a:txBody>
                    <a:bodyPr/>
                    <a:lstStyle/>
                    <a:p>
                      <a:r>
                        <a:t>Other</a:t>
                      </a:r>
                    </a:p>
                  </a:txBody>
                  <a:tcPr/>
                </a:tc>
                <a:tc>
                  <a:txBody>
                    <a:bodyPr/>
                    <a:lstStyle/>
                    <a:p>
                      <a:r>
                        <a:t>0</a:t>
                      </a:r>
                    </a:p>
                  </a:txBody>
                  <a:tcPr/>
                </a:tc>
                <a:tc>
                  <a:txBody>
                    <a:bodyPr/>
                    <a:lstStyle/>
                    <a:p>
                      <a:r>
                        <a:t>44</a:t>
                      </a:r>
                    </a:p>
                  </a:txBody>
                  <a:tcPr/>
                </a:tc>
                <a:tc>
                  <a:txBody>
                    <a:bodyPr/>
                    <a:lstStyle/>
                    <a:p>
                      <a:r>
                        <a:t>67</a:t>
                      </a:r>
                    </a:p>
                  </a:txBody>
                  <a:tcPr/>
                </a:tc>
              </a:tr>
              <a:tr h="182880">
                <a:tc>
                  <a:txBody>
                    <a:bodyPr/>
                    <a:lstStyle/>
                    <a:p>
                      <a:r>
                        <a:t>Pondy formulations</a:t>
                      </a:r>
                    </a:p>
                  </a:txBody>
                  <a:tcPr/>
                </a:tc>
                <a:tc>
                  <a:txBody>
                    <a:bodyPr/>
                    <a:lstStyle/>
                    <a:p>
                      <a:r>
                        <a:t>1</a:t>
                      </a:r>
                    </a:p>
                  </a:txBody>
                  <a:tcPr/>
                </a:tc>
                <a:tc>
                  <a:txBody>
                    <a:bodyPr/>
                    <a:lstStyle/>
                    <a:p>
                      <a:r>
                        <a:t>684</a:t>
                      </a:r>
                    </a:p>
                  </a:txBody>
                  <a:tcPr/>
                </a:tc>
                <a:tc>
                  <a:txBody>
                    <a:bodyPr/>
                    <a:lstStyle/>
                    <a:p>
                      <a:r>
                        <a:t>685</a:t>
                      </a:r>
                    </a:p>
                  </a:txBody>
                  <a:tcPr/>
                </a:tc>
              </a:tr>
              <a:tr h="182880">
                <a:tc>
                  <a:txBody>
                    <a:bodyPr/>
                    <a:lstStyle/>
                    <a:p>
                      <a:r>
                        <a:t>R&amp;d</a:t>
                      </a:r>
                    </a:p>
                  </a:txBody>
                  <a:tcPr/>
                </a:tc>
                <a:tc>
                  <a:txBody>
                    <a:bodyPr/>
                    <a:lstStyle/>
                    <a:p>
                      <a:r>
                        <a:t>0</a:t>
                      </a:r>
                    </a:p>
                  </a:txBody>
                  <a:tcPr/>
                </a:tc>
                <a:tc>
                  <a:txBody>
                    <a:bodyPr/>
                    <a:lstStyle/>
                    <a:p>
                      <a:r>
                        <a:t>181</a:t>
                      </a:r>
                    </a:p>
                  </a:txBody>
                  <a:tcPr/>
                </a:tc>
                <a:tc>
                  <a:txBody>
                    <a:bodyPr/>
                    <a:lstStyle/>
                    <a:p>
                      <a:r>
                        <a:t>211</a:t>
                      </a:r>
                    </a:p>
                  </a:txBody>
                  <a:tcPr/>
                </a:tc>
              </a:tr>
              <a:tr h="182880">
                <a:tc>
                  <a:txBody>
                    <a:bodyPr/>
                    <a:lstStyle/>
                    <a:p>
                      <a:r>
                        <a:t>Seml</a:t>
                      </a:r>
                    </a:p>
                  </a:txBody>
                  <a:tcPr/>
                </a:tc>
                <a:tc>
                  <a:txBody>
                    <a:bodyPr/>
                    <a:lstStyle/>
                    <a:p>
                      <a:r>
                        <a:t>0</a:t>
                      </a:r>
                    </a:p>
                  </a:txBody>
                  <a:tcPr/>
                </a:tc>
                <a:tc>
                  <a:txBody>
                    <a:bodyPr/>
                    <a:lstStyle/>
                    <a:p>
                      <a:r>
                        <a:t>123</a:t>
                      </a:r>
                    </a:p>
                  </a:txBody>
                  <a:tcPr/>
                </a:tc>
                <a:tc>
                  <a:txBody>
                    <a:bodyPr/>
                    <a:lstStyle/>
                    <a:p>
                      <a:r>
                        <a:t>139</a:t>
                      </a:r>
                    </a:p>
                  </a:txBody>
                  <a:tcPr/>
                </a:tc>
              </a:tr>
              <a:tr h="182880">
                <a:tc>
                  <a:txBody>
                    <a:bodyPr/>
                    <a:lstStyle/>
                    <a:p>
                      <a:r>
                        <a:t>Total</a:t>
                      </a:r>
                    </a:p>
                  </a:txBody>
                  <a:tcPr/>
                </a:tc>
                <a:tc>
                  <a:txBody>
                    <a:bodyPr/>
                    <a:lstStyle/>
                    <a:p>
                      <a:r>
                        <a:t>2</a:t>
                      </a:r>
                    </a:p>
                  </a:txBody>
                  <a:tcPr/>
                </a:tc>
                <a:tc>
                  <a:txBody>
                    <a:bodyPr/>
                    <a:lstStyle/>
                    <a:p>
                      <a:r>
                        <a:t>1771</a:t>
                      </a:r>
                    </a:p>
                  </a:txBody>
                  <a:tcPr/>
                </a:tc>
                <a:tc>
                  <a:txBody>
                    <a:bodyPr/>
                    <a:lstStyle/>
                    <a:p>
                      <a:r>
                        <a:t>2890</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