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110</a:t>
                      </a:r>
                    </a:p>
                  </a:txBody>
                  <a:tcPr/>
                </a:tc>
                <a:tc>
                  <a:txBody>
                    <a:bodyPr/>
                    <a:lstStyle/>
                    <a:p>
                      <a:r>
                        <a:t>118</a:t>
                      </a:r>
                    </a:p>
                  </a:txBody>
                  <a:tcPr/>
                </a:tc>
              </a:tr>
              <a:tr h="457200">
                <a:tc>
                  <a:txBody>
                    <a:bodyPr/>
                    <a:lstStyle/>
                    <a:p>
                      <a:r>
                        <a:t>Spg</a:t>
                      </a:r>
                    </a:p>
                  </a:txBody>
                  <a:tcPr/>
                </a:tc>
                <a:tc>
                  <a:txBody>
                    <a:bodyPr/>
                    <a:lstStyle/>
                    <a:p>
                      <a:r>
                        <a:t>0</a:t>
                      </a:r>
                    </a:p>
                  </a:txBody>
                  <a:tcPr/>
                </a:tc>
                <a:tc>
                  <a:txBody>
                    <a:bodyPr/>
                    <a:lstStyle/>
                    <a:p>
                      <a:r>
                        <a:t>2</a:t>
                      </a:r>
                    </a:p>
                  </a:txBody>
                  <a:tcPr/>
                </a:tc>
                <a:tc>
                  <a:txBody>
                    <a:bodyPr/>
                    <a:lstStyle/>
                    <a:p>
                      <a:r>
                        <a:t>3</a:t>
                      </a:r>
                    </a:p>
                  </a:txBody>
                  <a:tcPr/>
                </a:tc>
              </a:tr>
              <a:tr h="457200">
                <a:tc>
                  <a:txBody>
                    <a:bodyPr/>
                    <a:lstStyle/>
                    <a:p>
                      <a:r>
                        <a:t>Total</a:t>
                      </a:r>
                    </a:p>
                  </a:txBody>
                  <a:tcPr/>
                </a:tc>
                <a:tc>
                  <a:txBody>
                    <a:bodyPr/>
                    <a:lstStyle/>
                    <a:p>
                      <a:r>
                        <a:t>0</a:t>
                      </a:r>
                    </a:p>
                  </a:txBody>
                  <a:tcPr/>
                </a:tc>
                <a:tc>
                  <a:txBody>
                    <a:bodyPr/>
                    <a:lstStyle/>
                    <a:p>
                      <a:r>
                        <a:t>112</a:t>
                      </a:r>
                    </a:p>
                  </a:txBody>
                  <a:tcPr/>
                </a:tc>
                <a:tc>
                  <a:txBody>
                    <a:bodyPr/>
                    <a:lstStyle/>
                    <a:p>
                      <a:r>
                        <a:t>121</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I agree</a:t>
                      </a:r>
                    </a:p>
                  </a:txBody>
                  <a:tcPr/>
                </a:tc>
                <a:tc>
                  <a:txBody>
                    <a:bodyPr/>
                    <a:lstStyle/>
                    <a:p>
                      <a:r>
                        <a:rPr sz="1600"/>
                        <a:t>92%</a:t>
                      </a:r>
                    </a:p>
                  </a:txBody>
                  <a:tcPr/>
                </a:tc>
                <a:tc>
                  <a:txBody>
                    <a:bodyPr/>
                    <a:lstStyle/>
                    <a:p>
                      <a:r>
                        <a:rPr sz="1600"/>
                        <a:t>0%</a:t>
                      </a:r>
                    </a:p>
                  </a:txBody>
                  <a:tcPr/>
                </a:tc>
                <a:tc>
                  <a:txBody>
                    <a:bodyPr/>
                    <a:lstStyle/>
                    <a:p>
                      <a:r>
                        <a:rPr sz="1600"/>
                        <a:t>97%</a:t>
                      </a:r>
                    </a:p>
                  </a:txBody>
                  <a:tcPr/>
                </a:tc>
                <a:tc>
                  <a:txBody>
                    <a:bodyPr/>
                    <a:lstStyle/>
                    <a:p>
                      <a:r>
                        <a:rPr sz="1600"/>
                        <a:t>96%</a:t>
                      </a:r>
                    </a:p>
                  </a:txBody>
                  <a:tcPr/>
                </a:tc>
                <a:tc>
                  <a:txBody>
                    <a:bodyPr/>
                    <a:lstStyle/>
                    <a:p>
                      <a:r>
                        <a:rPr sz="1600"/>
                        <a:t>100%</a:t>
                      </a:r>
                    </a:p>
                  </a:txBody>
                  <a:tcPr/>
                </a:tc>
              </a:tr>
              <a:tr h="457200">
                <a:tc>
                  <a:txBody>
                    <a:bodyPr/>
                    <a:lstStyle/>
                    <a:p>
                      <a:r>
                        <a:rPr sz="1600"/>
                        <a:t>I don’t agree</a:t>
                      </a:r>
                    </a:p>
                  </a:txBody>
                  <a:tcPr/>
                </a:tc>
                <a:tc>
                  <a:txBody>
                    <a:bodyPr/>
                    <a:lstStyle/>
                    <a:p>
                      <a:r>
                        <a:rPr sz="1600"/>
                        <a:t>8%</a:t>
                      </a:r>
                    </a:p>
                  </a:txBody>
                  <a:tcPr/>
                </a:tc>
                <a:tc>
                  <a:txBody>
                    <a:bodyPr/>
                    <a:lstStyle/>
                    <a:p>
                      <a:r>
                        <a:rPr sz="1600"/>
                        <a:t>0%</a:t>
                      </a:r>
                    </a:p>
                  </a:txBody>
                  <a:tcPr/>
                </a:tc>
                <a:tc>
                  <a:txBody>
                    <a:bodyPr/>
                    <a:lstStyle/>
                    <a:p>
                      <a:r>
                        <a:rPr sz="1600"/>
                        <a:t>3%</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I agree</a:t>
                      </a:r>
                    </a:p>
                  </a:txBody>
                  <a:tcPr/>
                </a:tc>
                <a:tc>
                  <a:txBody>
                    <a:bodyPr/>
                    <a:lstStyle/>
                    <a:p>
                      <a:r>
                        <a:rPr sz="1600"/>
                        <a:t>97%</a:t>
                      </a:r>
                    </a:p>
                  </a:txBody>
                  <a:tcPr/>
                </a:tc>
                <a:tc>
                  <a:txBody>
                    <a:bodyPr/>
                    <a:lstStyle/>
                    <a:p>
                      <a:r>
                        <a:rPr sz="1600"/>
                        <a:t>0%</a:t>
                      </a:r>
                    </a:p>
                  </a:txBody>
                  <a:tcPr/>
                </a:tc>
                <a:tc>
                  <a:txBody>
                    <a:bodyPr/>
                    <a:lstStyle/>
                    <a:p>
                      <a:r>
                        <a:rPr sz="1600"/>
                        <a:t>98%</a:t>
                      </a:r>
                    </a:p>
                  </a:txBody>
                  <a:tcPr/>
                </a:tc>
                <a:tc>
                  <a:txBody>
                    <a:bodyPr/>
                    <a:lstStyle/>
                    <a:p>
                      <a:r>
                        <a:rPr sz="1600"/>
                        <a:t>100%</a:t>
                      </a:r>
                    </a:p>
                  </a:txBody>
                  <a:tcPr/>
                </a:tc>
                <a:tc>
                  <a:txBody>
                    <a:bodyPr/>
                    <a:lstStyle/>
                    <a:p>
                      <a:r>
                        <a:rPr sz="1600"/>
                        <a:t>100%</a:t>
                      </a:r>
                    </a:p>
                  </a:txBody>
                  <a:tcPr/>
                </a:tc>
              </a:tr>
              <a:tr h="457200">
                <a:tc>
                  <a:txBody>
                    <a:bodyPr/>
                    <a:lstStyle/>
                    <a:p>
                      <a:r>
                        <a:rPr sz="1600"/>
                        <a:t>I don’t agree</a:t>
                      </a:r>
                    </a:p>
                  </a:txBody>
                  <a:tcPr/>
                </a:tc>
                <a:tc>
                  <a:txBody>
                    <a:bodyPr/>
                    <a:lstStyle/>
                    <a:p>
                      <a:r>
                        <a:rPr sz="1600"/>
                        <a:t>3%</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Yes, very much</a:t>
                      </a:r>
                    </a:p>
                  </a:txBody>
                  <a:tcPr/>
                </a:tc>
                <a:tc>
                  <a:txBody>
                    <a:bodyPr/>
                    <a:lstStyle/>
                    <a:p>
                      <a:r>
                        <a:rPr sz="1600"/>
                        <a:t>94%</a:t>
                      </a:r>
                    </a:p>
                  </a:txBody>
                  <a:tcPr/>
                </a:tc>
                <a:tc>
                  <a:txBody>
                    <a:bodyPr/>
                    <a:lstStyle/>
                    <a:p>
                      <a:r>
                        <a:rPr sz="1600"/>
                        <a:t>0%</a:t>
                      </a:r>
                    </a:p>
                  </a:txBody>
                  <a:tcPr/>
                </a:tc>
                <a:tc>
                  <a:txBody>
                    <a:bodyPr/>
                    <a:lstStyle/>
                    <a:p>
                      <a:r>
                        <a:rPr sz="1600"/>
                        <a:t>90%</a:t>
                      </a:r>
                    </a:p>
                  </a:txBody>
                  <a:tcPr/>
                </a:tc>
                <a:tc>
                  <a:txBody>
                    <a:bodyPr/>
                    <a:lstStyle/>
                    <a:p>
                      <a:r>
                        <a:rPr sz="1600"/>
                        <a:t>100%</a:t>
                      </a:r>
                    </a:p>
                  </a:txBody>
                  <a:tcPr/>
                </a:tc>
                <a:tc>
                  <a:txBody>
                    <a:bodyPr/>
                    <a:lstStyle/>
                    <a:p>
                      <a:r>
                        <a:rPr sz="1600"/>
                        <a:t>81%</a:t>
                      </a:r>
                    </a:p>
                  </a:txBody>
                  <a:tcPr/>
                </a:tc>
              </a:tr>
              <a:tr h="457200">
                <a:tc>
                  <a:txBody>
                    <a:bodyPr/>
                    <a:lstStyle/>
                    <a:p>
                      <a:r>
                        <a:rPr sz="1600"/>
                        <a:t>No, it’s still the same</a:t>
                      </a:r>
                    </a:p>
                  </a:txBody>
                  <a:tcPr/>
                </a:tc>
                <a:tc>
                  <a:txBody>
                    <a:bodyPr/>
                    <a:lstStyle/>
                    <a:p>
                      <a:r>
                        <a:rPr sz="1600"/>
                        <a:t>6%</a:t>
                      </a:r>
                    </a:p>
                  </a:txBody>
                  <a:tcPr/>
                </a:tc>
                <a:tc>
                  <a:txBody>
                    <a:bodyPr/>
                    <a:lstStyle/>
                    <a:p>
                      <a:r>
                        <a:rPr sz="1600"/>
                        <a:t>0%</a:t>
                      </a:r>
                    </a:p>
                  </a:txBody>
                  <a:tcPr/>
                </a:tc>
                <a:tc>
                  <a:txBody>
                    <a:bodyPr/>
                    <a:lstStyle/>
                    <a:p>
                      <a:r>
                        <a:rPr sz="1600"/>
                        <a:t>10%</a:t>
                      </a:r>
                    </a:p>
                  </a:txBody>
                  <a:tcPr/>
                </a:tc>
                <a:tc>
                  <a:txBody>
                    <a:bodyPr/>
                    <a:lstStyle/>
                    <a:p>
                      <a:r>
                        <a:rPr sz="1600"/>
                        <a:t>0%</a:t>
                      </a:r>
                    </a:p>
                  </a:txBody>
                  <a:tcPr/>
                </a:tc>
                <a:tc>
                  <a:txBody>
                    <a:bodyPr/>
                    <a:lstStyle/>
                    <a:p>
                      <a:r>
                        <a:rPr sz="1600"/>
                        <a:t>19%</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Yes, very much</a:t>
                      </a:r>
                    </a:p>
                  </a:txBody>
                  <a:tcPr/>
                </a:tc>
                <a:tc>
                  <a:txBody>
                    <a:bodyPr/>
                    <a:lstStyle/>
                    <a:p>
                      <a:r>
                        <a:rPr sz="1600"/>
                        <a:t>86%</a:t>
                      </a:r>
                    </a:p>
                  </a:txBody>
                  <a:tcPr/>
                </a:tc>
                <a:tc>
                  <a:txBody>
                    <a:bodyPr/>
                    <a:lstStyle/>
                    <a:p>
                      <a:r>
                        <a:rPr sz="1600"/>
                        <a:t>0%</a:t>
                      </a:r>
                    </a:p>
                  </a:txBody>
                  <a:tcPr/>
                </a:tc>
                <a:tc>
                  <a:txBody>
                    <a:bodyPr/>
                    <a:lstStyle/>
                    <a:p>
                      <a:r>
                        <a:rPr sz="1600"/>
                        <a:t>88%</a:t>
                      </a:r>
                    </a:p>
                  </a:txBody>
                  <a:tcPr/>
                </a:tc>
                <a:tc>
                  <a:txBody>
                    <a:bodyPr/>
                    <a:lstStyle/>
                    <a:p>
                      <a:r>
                        <a:rPr sz="1600"/>
                        <a:t>100%</a:t>
                      </a:r>
                    </a:p>
                  </a:txBody>
                  <a:tcPr/>
                </a:tc>
                <a:tc>
                  <a:txBody>
                    <a:bodyPr/>
                    <a:lstStyle/>
                    <a:p>
                      <a:r>
                        <a:rPr sz="1600"/>
                        <a:t>100%</a:t>
                      </a:r>
                    </a:p>
                  </a:txBody>
                  <a:tcPr/>
                </a:tc>
              </a:tr>
              <a:tr h="457200">
                <a:tc>
                  <a:txBody>
                    <a:bodyPr/>
                    <a:lstStyle/>
                    <a:p>
                      <a:r>
                        <a:rPr sz="1600"/>
                        <a:t>No, it’s still the same</a:t>
                      </a:r>
                    </a:p>
                  </a:txBody>
                  <a:tcPr/>
                </a:tc>
                <a:tc>
                  <a:txBody>
                    <a:bodyPr/>
                    <a:lstStyle/>
                    <a:p>
                      <a:r>
                        <a:rPr sz="1600"/>
                        <a:t>14%</a:t>
                      </a:r>
                    </a:p>
                  </a:txBody>
                  <a:tcPr/>
                </a:tc>
                <a:tc>
                  <a:txBody>
                    <a:bodyPr/>
                    <a:lstStyle/>
                    <a:p>
                      <a:r>
                        <a:rPr sz="1600"/>
                        <a:t>0%</a:t>
                      </a:r>
                    </a:p>
                  </a:txBody>
                  <a:tcPr/>
                </a:tc>
                <a:tc>
                  <a:txBody>
                    <a:bodyPr/>
                    <a:lstStyle/>
                    <a:p>
                      <a:r>
                        <a:rPr sz="1600"/>
                        <a:t>12%</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92%</a:t>
                      </a:r>
                    </a:p>
                  </a:txBody>
                  <a:tcPr/>
                </a:tc>
                <a:tc>
                  <a:txBody>
                    <a:bodyPr/>
                    <a:lstStyle/>
                    <a:p>
                      <a:r>
                        <a:rPr sz="1600"/>
                        <a:t>0%</a:t>
                      </a:r>
                    </a:p>
                  </a:txBody>
                  <a:tcPr/>
                </a:tc>
                <a:tc>
                  <a:txBody>
                    <a:bodyPr/>
                    <a:lstStyle/>
                    <a:p>
                      <a:r>
                        <a:rPr sz="1600"/>
                        <a:t>94%</a:t>
                      </a:r>
                    </a:p>
                  </a:txBody>
                  <a:tcPr/>
                </a:tc>
                <a:tc>
                  <a:txBody>
                    <a:bodyPr/>
                    <a:lstStyle/>
                    <a:p>
                      <a:r>
                        <a:rPr sz="1600"/>
                        <a:t>91%</a:t>
                      </a:r>
                    </a:p>
                  </a:txBody>
                  <a:tcPr/>
                </a:tc>
                <a:tc>
                  <a:txBody>
                    <a:bodyPr/>
                    <a:lstStyle/>
                    <a:p>
                      <a:r>
                        <a:rPr sz="1600"/>
                        <a:t>100%</a:t>
                      </a:r>
                    </a:p>
                  </a:txBody>
                  <a:tcPr/>
                </a:tc>
              </a:tr>
              <a:tr h="457200">
                <a:tc>
                  <a:txBody>
                    <a:bodyPr/>
                    <a:lstStyle/>
                    <a:p>
                      <a:r>
                        <a:rPr sz="1600"/>
                        <a:t>Disagree</a:t>
                      </a:r>
                    </a:p>
                  </a:txBody>
                  <a:tcPr/>
                </a:tc>
                <a:tc>
                  <a:txBody>
                    <a:bodyPr/>
                    <a:lstStyle/>
                    <a:p>
                      <a:r>
                        <a:rPr sz="1600"/>
                        <a:t>8%</a:t>
                      </a:r>
                    </a:p>
                  </a:txBody>
                  <a:tcPr/>
                </a:tc>
                <a:tc>
                  <a:txBody>
                    <a:bodyPr/>
                    <a:lstStyle/>
                    <a:p>
                      <a:r>
                        <a:rPr sz="1600"/>
                        <a:t>0%</a:t>
                      </a:r>
                    </a:p>
                  </a:txBody>
                  <a:tcPr/>
                </a:tc>
                <a:tc>
                  <a:txBody>
                    <a:bodyPr/>
                    <a:lstStyle/>
                    <a:p>
                      <a:r>
                        <a:rPr sz="1600"/>
                        <a:t>6%</a:t>
                      </a:r>
                    </a:p>
                  </a:txBody>
                  <a:tcPr/>
                </a:tc>
                <a:tc>
                  <a:txBody>
                    <a:bodyPr/>
                    <a:lstStyle/>
                    <a:p>
                      <a:r>
                        <a:rPr sz="1600"/>
                        <a:t>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91%</a:t>
                      </a:r>
                    </a:p>
                  </a:txBody>
                  <a:tcPr/>
                </a:tc>
                <a:tc>
                  <a:txBody>
                    <a:bodyPr/>
                    <a:lstStyle/>
                    <a:p>
                      <a:r>
                        <a:rPr sz="1600"/>
                        <a:t>100%</a:t>
                      </a:r>
                    </a:p>
                  </a:txBody>
                  <a:tcPr/>
                </a:tc>
                <a:tc>
                  <a:txBody>
                    <a:bodyPr/>
                    <a:lstStyle/>
                    <a:p>
                      <a:r>
                        <a:rPr sz="1600"/>
                        <a:t>95%</a:t>
                      </a:r>
                    </a:p>
                  </a:txBody>
                  <a:tcPr/>
                </a:tc>
                <a:tc>
                  <a:txBody>
                    <a:bodyPr/>
                    <a:lstStyle/>
                    <a:p>
                      <a:r>
                        <a:rPr sz="1600"/>
                        <a:t>88%</a:t>
                      </a:r>
                    </a:p>
                  </a:txBody>
                  <a:tcPr/>
                </a:tc>
                <a:tc>
                  <a:txBody>
                    <a:bodyPr/>
                    <a:lstStyle/>
                    <a:p>
                      <a:r>
                        <a:rPr sz="1600"/>
                        <a:t>100%</a:t>
                      </a:r>
                    </a:p>
                  </a:txBody>
                  <a:tcPr/>
                </a:tc>
              </a:tr>
              <a:tr h="457200">
                <a:tc>
                  <a:txBody>
                    <a:bodyPr/>
                    <a:lstStyle/>
                    <a:p>
                      <a:r>
                        <a:rPr sz="1600"/>
                        <a:t>Disagree</a:t>
                      </a:r>
                    </a:p>
                  </a:txBody>
                  <a:tcPr/>
                </a:tc>
                <a:tc>
                  <a:txBody>
                    <a:bodyPr/>
                    <a:lstStyle/>
                    <a:p>
                      <a:r>
                        <a:rPr sz="1600"/>
                        <a:t>9%</a:t>
                      </a:r>
                    </a:p>
                  </a:txBody>
                  <a:tcPr/>
                </a:tc>
                <a:tc>
                  <a:txBody>
                    <a:bodyPr/>
                    <a:lstStyle/>
                    <a:p>
                      <a:r>
                        <a:rPr sz="1600"/>
                        <a:t>0%</a:t>
                      </a:r>
                    </a:p>
                  </a:txBody>
                  <a:tcPr/>
                </a:tc>
                <a:tc>
                  <a:txBody>
                    <a:bodyPr/>
                    <a:lstStyle/>
                    <a:p>
                      <a:r>
                        <a:rPr sz="1600"/>
                        <a:t>5%</a:t>
                      </a:r>
                    </a:p>
                  </a:txBody>
                  <a:tcPr/>
                </a:tc>
                <a:tc>
                  <a:txBody>
                    <a:bodyPr/>
                    <a:lstStyle/>
                    <a:p>
                      <a:r>
                        <a:rPr sz="1600"/>
                        <a:t>12%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99%</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95%</a:t>
                      </a:r>
                    </a:p>
                  </a:txBody>
                  <a:tcPr/>
                </a:tc>
              </a:tr>
              <a:tr h="457200">
                <a:tc>
                  <a:txBody>
                    <a:bodyPr/>
                    <a:lstStyle/>
                    <a:p>
                      <a:r>
                        <a:rPr sz="1600"/>
                        <a:t>Disagree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Positively</a:t>
                      </a:r>
                    </a:p>
                  </a:txBody>
                  <a:tcPr/>
                </a:tc>
                <a:tc>
                  <a:txBody>
                    <a:bodyPr/>
                    <a:lstStyle/>
                    <a:p>
                      <a:r>
                        <a:rPr sz="1600"/>
                        <a:t>83%</a:t>
                      </a:r>
                    </a:p>
                  </a:txBody>
                  <a:tcPr/>
                </a:tc>
                <a:tc>
                  <a:txBody>
                    <a:bodyPr/>
                    <a:lstStyle/>
                    <a:p>
                      <a:r>
                        <a:rPr sz="1600"/>
                        <a:t>0%</a:t>
                      </a:r>
                    </a:p>
                  </a:txBody>
                  <a:tcPr/>
                </a:tc>
                <a:tc>
                  <a:txBody>
                    <a:bodyPr/>
                    <a:lstStyle/>
                    <a:p>
                      <a:r>
                        <a:rPr sz="1600"/>
                        <a:t>88%</a:t>
                      </a:r>
                    </a:p>
                  </a:txBody>
                  <a:tcPr/>
                </a:tc>
                <a:tc>
                  <a:txBody>
                    <a:bodyPr/>
                    <a:lstStyle/>
                    <a:p>
                      <a:r>
                        <a:rPr sz="1600"/>
                        <a:t>95%</a:t>
                      </a:r>
                    </a:p>
                  </a:txBody>
                  <a:tcPr/>
                </a:tc>
                <a:tc>
                  <a:txBody>
                    <a:bodyPr/>
                    <a:lstStyle/>
                    <a:p>
                      <a:r>
                        <a:rPr sz="1600"/>
                        <a:t>100%</a:t>
                      </a:r>
                    </a:p>
                  </a:txBody>
                  <a:tcPr/>
                </a:tc>
              </a:tr>
              <a:tr h="365760">
                <a:tc>
                  <a:txBody>
                    <a:bodyPr/>
                    <a:lstStyle/>
                    <a:p>
                      <a:r>
                        <a:rPr sz="1600"/>
                        <a:t>Negative</a:t>
                      </a:r>
                    </a:p>
                  </a:txBody>
                  <a:tcPr/>
                </a:tc>
                <a:tc>
                  <a:txBody>
                    <a:bodyPr/>
                    <a:lstStyle/>
                    <a:p>
                      <a:r>
                        <a:rPr sz="1600"/>
                        <a:t>7%</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11%</a:t>
                      </a:r>
                    </a:p>
                  </a:txBody>
                  <a:tcPr/>
                </a:tc>
                <a:tc>
                  <a:txBody>
                    <a:bodyPr/>
                    <a:lstStyle/>
                    <a:p>
                      <a:r>
                        <a:rPr sz="1600"/>
                        <a:t>0%</a:t>
                      </a:r>
                    </a:p>
                  </a:txBody>
                  <a:tcPr/>
                </a:tc>
                <a:tc>
                  <a:txBody>
                    <a:bodyPr/>
                    <a:lstStyle/>
                    <a:p>
                      <a:r>
                        <a:rPr sz="1600"/>
                        <a:t>8%</a:t>
                      </a:r>
                    </a:p>
                  </a:txBody>
                  <a:tcPr/>
                </a:tc>
                <a:tc>
                  <a:txBody>
                    <a:bodyPr/>
                    <a:lstStyle/>
                    <a:p>
                      <a:r>
                        <a:rPr sz="1600"/>
                        <a:t>5%</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Positively</a:t>
                      </a:r>
                    </a:p>
                  </a:txBody>
                  <a:tcPr/>
                </a:tc>
                <a:tc>
                  <a:txBody>
                    <a:bodyPr/>
                    <a:lstStyle/>
                    <a:p>
                      <a:r>
                        <a:rPr sz="1600"/>
                        <a:t>92%</a:t>
                      </a:r>
                    </a:p>
                  </a:txBody>
                  <a:tcPr/>
                </a:tc>
                <a:tc>
                  <a:txBody>
                    <a:bodyPr/>
                    <a:lstStyle/>
                    <a:p>
                      <a:r>
                        <a:rPr sz="1600"/>
                        <a:t>100%</a:t>
                      </a:r>
                    </a:p>
                  </a:txBody>
                  <a:tcPr/>
                </a:tc>
                <a:tc>
                  <a:txBody>
                    <a:bodyPr/>
                    <a:lstStyle/>
                    <a:p>
                      <a:r>
                        <a:rPr sz="1600"/>
                        <a:t>87%</a:t>
                      </a:r>
                    </a:p>
                  </a:txBody>
                  <a:tcPr/>
                </a:tc>
                <a:tc>
                  <a:txBody>
                    <a:bodyPr/>
                    <a:lstStyle/>
                    <a:p>
                      <a:r>
                        <a:rPr sz="1600"/>
                        <a:t>100%</a:t>
                      </a:r>
                    </a:p>
                  </a:txBody>
                  <a:tcPr/>
                </a:tc>
                <a:tc>
                  <a:txBody>
                    <a:bodyPr/>
                    <a:lstStyle/>
                    <a:p>
                      <a:r>
                        <a:rPr sz="1600"/>
                        <a:t>100%</a:t>
                      </a:r>
                    </a:p>
                  </a:txBody>
                  <a:tcPr/>
                </a:tc>
              </a:tr>
              <a:tr h="365760">
                <a:tc>
                  <a:txBody>
                    <a:bodyPr/>
                    <a:lstStyle/>
                    <a:p>
                      <a:r>
                        <a:rPr sz="1600"/>
                        <a:t>Negative</a:t>
                      </a:r>
                    </a:p>
                  </a:txBody>
                  <a:tcPr/>
                </a:tc>
                <a:tc>
                  <a:txBody>
                    <a:bodyPr/>
                    <a:lstStyle/>
                    <a:p>
                      <a:r>
                        <a:rPr sz="1600"/>
                        <a:t>3%</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5%</a:t>
                      </a:r>
                    </a:p>
                  </a:txBody>
                  <a:tcPr/>
                </a:tc>
                <a:tc>
                  <a:txBody>
                    <a:bodyPr/>
                    <a:lstStyle/>
                    <a:p>
                      <a:r>
                        <a:rPr sz="1600"/>
                        <a:t>0%</a:t>
                      </a:r>
                    </a:p>
                  </a:txBody>
                  <a:tcPr/>
                </a:tc>
                <a:tc>
                  <a:txBody>
                    <a:bodyPr/>
                    <a:lstStyle/>
                    <a:p>
                      <a:r>
                        <a:rPr sz="1600"/>
                        <a:t>7%</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Agree</a:t>
                      </a:r>
                    </a:p>
                  </a:txBody>
                  <a:tcPr/>
                </a:tc>
                <a:tc>
                  <a:txBody>
                    <a:bodyPr/>
                    <a:lstStyle/>
                    <a:p>
                      <a:r>
                        <a:rPr sz="1600"/>
                        <a:t>67%</a:t>
                      </a:r>
                    </a:p>
                  </a:txBody>
                  <a:tcPr/>
                </a:tc>
                <a:tc>
                  <a:txBody>
                    <a:bodyPr/>
                    <a:lstStyle/>
                    <a:p>
                      <a:r>
                        <a:rPr sz="1600"/>
                        <a:t>100%</a:t>
                      </a:r>
                    </a:p>
                  </a:txBody>
                  <a:tcPr/>
                </a:tc>
                <a:tc>
                  <a:txBody>
                    <a:bodyPr/>
                    <a:lstStyle/>
                    <a:p>
                      <a:r>
                        <a:rPr sz="1600"/>
                        <a:t>79%</a:t>
                      </a:r>
                    </a:p>
                  </a:txBody>
                  <a:tcPr/>
                </a:tc>
                <a:tc>
                  <a:txBody>
                    <a:bodyPr/>
                    <a:lstStyle/>
                    <a:p>
                      <a:r>
                        <a:rPr sz="1600"/>
                        <a:t>64%</a:t>
                      </a:r>
                    </a:p>
                  </a:txBody>
                  <a:tcPr/>
                </a:tc>
                <a:tc>
                  <a:txBody>
                    <a:bodyPr/>
                    <a:lstStyle/>
                    <a:p>
                      <a:r>
                        <a:rPr sz="1600"/>
                        <a:t>61%</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33%</a:t>
                      </a:r>
                    </a:p>
                  </a:txBody>
                  <a:tcPr/>
                </a:tc>
                <a:tc>
                  <a:txBody>
                    <a:bodyPr/>
                    <a:lstStyle/>
                    <a:p>
                      <a:r>
                        <a:rPr sz="1600"/>
                        <a:t>0%</a:t>
                      </a:r>
                    </a:p>
                  </a:txBody>
                  <a:tcPr/>
                </a:tc>
                <a:tc>
                  <a:txBody>
                    <a:bodyPr/>
                    <a:lstStyle/>
                    <a:p>
                      <a:r>
                        <a:rPr sz="1600"/>
                        <a:t>21%</a:t>
                      </a:r>
                    </a:p>
                  </a:txBody>
                  <a:tcPr/>
                </a:tc>
                <a:tc>
                  <a:txBody>
                    <a:bodyPr/>
                    <a:lstStyle/>
                    <a:p>
                      <a:r>
                        <a:rPr sz="1600"/>
                        <a:t>32%</a:t>
                      </a:r>
                    </a:p>
                  </a:txBody>
                  <a:tcPr/>
                </a:tc>
                <a:tc>
                  <a:txBody>
                    <a:bodyPr/>
                    <a:lstStyle/>
                    <a:p>
                      <a:r>
                        <a:rPr sz="1600"/>
                        <a:t>39%</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Agree</a:t>
                      </a:r>
                    </a:p>
                  </a:txBody>
                  <a:tcPr/>
                </a:tc>
                <a:tc>
                  <a:txBody>
                    <a:bodyPr/>
                    <a:lstStyle/>
                    <a:p>
                      <a:r>
                        <a:rPr sz="1600"/>
                        <a:t>77%</a:t>
                      </a:r>
                    </a:p>
                  </a:txBody>
                  <a:tcPr/>
                </a:tc>
                <a:tc>
                  <a:txBody>
                    <a:bodyPr/>
                    <a:lstStyle/>
                    <a:p>
                      <a:r>
                        <a:rPr sz="1600"/>
                        <a:t>100%</a:t>
                      </a:r>
                    </a:p>
                  </a:txBody>
                  <a:tcPr/>
                </a:tc>
                <a:tc>
                  <a:txBody>
                    <a:bodyPr/>
                    <a:lstStyle/>
                    <a:p>
                      <a:r>
                        <a:rPr sz="1600"/>
                        <a:t>72%</a:t>
                      </a:r>
                    </a:p>
                  </a:txBody>
                  <a:tcPr/>
                </a:tc>
                <a:tc>
                  <a:txBody>
                    <a:bodyPr/>
                    <a:lstStyle/>
                    <a:p>
                      <a:r>
                        <a:rPr sz="1600"/>
                        <a:t>100%</a:t>
                      </a:r>
                    </a:p>
                  </a:txBody>
                  <a:tcPr/>
                </a:tc>
                <a:tc>
                  <a:txBody>
                    <a:bodyPr/>
                    <a:lstStyle/>
                    <a:p>
                      <a:r>
                        <a:rPr sz="1600"/>
                        <a:t>50%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23%</a:t>
                      </a:r>
                    </a:p>
                  </a:txBody>
                  <a:tcPr/>
                </a:tc>
                <a:tc>
                  <a:txBody>
                    <a:bodyPr/>
                    <a:lstStyle/>
                    <a:p>
                      <a:r>
                        <a:rPr sz="1600"/>
                        <a:t>0%</a:t>
                      </a:r>
                    </a:p>
                  </a:txBody>
                  <a:tcPr/>
                </a:tc>
                <a:tc>
                  <a:txBody>
                    <a:bodyPr/>
                    <a:lstStyle/>
                    <a:p>
                      <a:r>
                        <a:rPr sz="1600"/>
                        <a:t>27%</a:t>
                      </a:r>
                    </a:p>
                  </a:txBody>
                  <a:tcPr/>
                </a:tc>
                <a:tc>
                  <a:txBody>
                    <a:bodyPr/>
                    <a:lstStyle/>
                    <a:p>
                      <a:r>
                        <a:rPr sz="1600"/>
                        <a:t>0%</a:t>
                      </a:r>
                    </a:p>
                  </a:txBody>
                  <a:tcPr/>
                </a:tc>
                <a:tc>
                  <a:txBody>
                    <a:bodyPr/>
                    <a:lstStyle/>
                    <a:p>
                      <a:r>
                        <a:rPr sz="1600"/>
                        <a:t>50%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ಹೌದು, ಮೆಚ್ಚುಗೆ ನನ್ನ ಚೈತನ್ಯವನ್ನು ಹೆಚ್ಚಿಸುತ್ತದೆ</a:t>
                      </a:r>
                    </a:p>
                  </a:txBody>
                  <a:tcPr/>
                </a:tc>
                <a:tc>
                  <a:txBody>
                    <a:bodyPr/>
                    <a:lstStyle/>
                    <a:p>
                      <a:r>
                        <a:rPr sz="1600"/>
                        <a:t>84%</a:t>
                      </a:r>
                    </a:p>
                  </a:txBody>
                  <a:tcPr/>
                </a:tc>
                <a:tc>
                  <a:txBody>
                    <a:bodyPr/>
                    <a:lstStyle/>
                    <a:p>
                      <a:r>
                        <a:rPr sz="1600"/>
                        <a:t>0%</a:t>
                      </a:r>
                    </a:p>
                  </a:txBody>
                  <a:tcPr/>
                </a:tc>
                <a:tc>
                  <a:txBody>
                    <a:bodyPr/>
                    <a:lstStyle/>
                    <a:p>
                      <a:r>
                        <a:rPr sz="1600"/>
                        <a:t>77%</a:t>
                      </a:r>
                    </a:p>
                  </a:txBody>
                  <a:tcPr/>
                </a:tc>
                <a:tc>
                  <a:txBody>
                    <a:bodyPr/>
                    <a:lstStyle/>
                    <a:p>
                      <a:r>
                        <a:rPr sz="1600"/>
                        <a:t>85%</a:t>
                      </a:r>
                    </a:p>
                  </a:txBody>
                  <a:tcPr/>
                </a:tc>
                <a:tc>
                  <a:txBody>
                    <a:bodyPr/>
                    <a:lstStyle/>
                    <a:p>
                      <a:r>
                        <a:rPr sz="1600"/>
                        <a:t>72%</a:t>
                      </a:r>
                    </a:p>
                  </a:txBody>
                  <a:tcPr/>
                </a:tc>
              </a:tr>
              <a:tr h="365760">
                <a:tc>
                  <a:txBody>
                    <a:bodyPr/>
                    <a:lstStyle/>
                    <a:p>
                      <a:r>
                        <a:rPr sz="1600"/>
                        <a:t>ಇಲ್ಲ, ನಾನು ಯಾವುದೇ ವ್ಯತ್ಯಾಸವನ್ನು ಕಾಣುತ್ತಿಲ್ಲ</a:t>
                      </a:r>
                    </a:p>
                  </a:txBody>
                  <a:tcPr/>
                </a:tc>
                <a:tc>
                  <a:txBody>
                    <a:bodyPr/>
                    <a:lstStyle/>
                    <a:p>
                      <a:r>
                        <a:rPr sz="1600"/>
                        <a:t>11%</a:t>
                      </a:r>
                    </a:p>
                  </a:txBody>
                  <a:tcPr/>
                </a:tc>
                <a:tc>
                  <a:txBody>
                    <a:bodyPr/>
                    <a:lstStyle/>
                    <a:p>
                      <a:r>
                        <a:rPr sz="1600"/>
                        <a:t>0%</a:t>
                      </a:r>
                    </a:p>
                  </a:txBody>
                  <a:tcPr/>
                </a:tc>
                <a:tc>
                  <a:txBody>
                    <a:bodyPr/>
                    <a:lstStyle/>
                    <a:p>
                      <a:r>
                        <a:rPr sz="1600"/>
                        <a:t>8%</a:t>
                      </a:r>
                    </a:p>
                  </a:txBody>
                  <a:tcPr/>
                </a:tc>
                <a:tc>
                  <a:txBody>
                    <a:bodyPr/>
                    <a:lstStyle/>
                    <a:p>
                      <a:r>
                        <a:rPr sz="1600"/>
                        <a:t>7%</a:t>
                      </a:r>
                    </a:p>
                  </a:txBody>
                  <a:tcPr/>
                </a:tc>
                <a:tc>
                  <a:txBody>
                    <a:bodyPr/>
                    <a:lstStyle/>
                    <a:p>
                      <a:r>
                        <a:rPr sz="1600"/>
                        <a:t>6%</a:t>
                      </a:r>
                    </a:p>
                  </a:txBody>
                  <a:tcPr/>
                </a:tc>
              </a:tr>
              <a:tr h="365760">
                <a:tc>
                  <a:txBody>
                    <a:bodyPr/>
                    <a:lstStyle/>
                    <a:p>
                      <a:r>
                        <a:rPr sz="1600"/>
                        <a:t>ನಾನು ಹೆಚ್ಚು ಮೆಚ್ಚುಗೆ ಪಡೆಯುವುದಿಲ್ಲ</a:t>
                      </a:r>
                    </a:p>
                  </a:txBody>
                  <a:tcPr/>
                </a:tc>
                <a:tc>
                  <a:txBody>
                    <a:bodyPr/>
                    <a:lstStyle/>
                    <a:p>
                      <a:r>
                        <a:rPr sz="1600"/>
                        <a:t>5%</a:t>
                      </a:r>
                    </a:p>
                  </a:txBody>
                  <a:tcPr/>
                </a:tc>
                <a:tc>
                  <a:txBody>
                    <a:bodyPr/>
                    <a:lstStyle/>
                    <a:p>
                      <a:r>
                        <a:rPr sz="1600"/>
                        <a:t>100%</a:t>
                      </a:r>
                    </a:p>
                  </a:txBody>
                  <a:tcPr/>
                </a:tc>
                <a:tc>
                  <a:txBody>
                    <a:bodyPr/>
                    <a:lstStyle/>
                    <a:p>
                      <a:r>
                        <a:rPr sz="1600"/>
                        <a:t>15%</a:t>
                      </a:r>
                    </a:p>
                  </a:txBody>
                  <a:tcPr/>
                </a:tc>
                <a:tc>
                  <a:txBody>
                    <a:bodyPr/>
                    <a:lstStyle/>
                    <a:p>
                      <a:r>
                        <a:rPr sz="1600"/>
                        <a:t>7%</a:t>
                      </a:r>
                    </a:p>
                  </a:txBody>
                  <a:tcPr/>
                </a:tc>
                <a:tc>
                  <a:txBody>
                    <a:bodyPr/>
                    <a:lstStyle/>
                    <a:p>
                      <a:r>
                        <a:rPr sz="1600"/>
                        <a:t>22%</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ಹೌದು, ಮೆಚ್ಚುಗೆ ನನ್ನ ಚೈತನ್ಯವನ್ನು ಹೆಚ್ಚಿಸುತ್ತದೆ</a:t>
                      </a:r>
                    </a:p>
                  </a:txBody>
                  <a:tcPr/>
                </a:tc>
                <a:tc>
                  <a:txBody>
                    <a:bodyPr/>
                    <a:lstStyle/>
                    <a:p>
                      <a:r>
                        <a:rPr sz="1600"/>
                        <a:t>82%</a:t>
                      </a:r>
                    </a:p>
                  </a:txBody>
                  <a:tcPr/>
                </a:tc>
                <a:tc>
                  <a:txBody>
                    <a:bodyPr/>
                    <a:lstStyle/>
                    <a:p>
                      <a:r>
                        <a:rPr sz="1600"/>
                        <a:t>0%</a:t>
                      </a:r>
                    </a:p>
                  </a:txBody>
                  <a:tcPr/>
                </a:tc>
                <a:tc>
                  <a:txBody>
                    <a:bodyPr/>
                    <a:lstStyle/>
                    <a:p>
                      <a:r>
                        <a:rPr sz="1600"/>
                        <a:t>84%</a:t>
                      </a:r>
                    </a:p>
                  </a:txBody>
                  <a:tcPr/>
                </a:tc>
                <a:tc>
                  <a:txBody>
                    <a:bodyPr/>
                    <a:lstStyle/>
                    <a:p>
                      <a:r>
                        <a:rPr sz="1600"/>
                        <a:t>100%</a:t>
                      </a:r>
                    </a:p>
                  </a:txBody>
                  <a:tcPr/>
                </a:tc>
                <a:tc>
                  <a:txBody>
                    <a:bodyPr/>
                    <a:lstStyle/>
                    <a:p>
                      <a:r>
                        <a:rPr sz="1600"/>
                        <a:t>100%</a:t>
                      </a:r>
                    </a:p>
                  </a:txBody>
                  <a:tcPr/>
                </a:tc>
              </a:tr>
              <a:tr h="365760">
                <a:tc>
                  <a:txBody>
                    <a:bodyPr/>
                    <a:lstStyle/>
                    <a:p>
                      <a:r>
                        <a:rPr sz="1600"/>
                        <a:t>ಇಲ್ಲ, ನಾನು ಯಾವುದೇ ವ್ಯತ್ಯಾಸವನ್ನು ಕಾಣುತ್ತಿಲ್ಲ</a:t>
                      </a:r>
                    </a:p>
                  </a:txBody>
                  <a:tcPr/>
                </a:tc>
                <a:tc>
                  <a:txBody>
                    <a:bodyPr/>
                    <a:lstStyle/>
                    <a:p>
                      <a:r>
                        <a:rPr sz="1600"/>
                        <a:t>6%</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12%</a:t>
                      </a:r>
                    </a:p>
                  </a:txBody>
                  <a:tcPr/>
                </a:tc>
                <a:tc>
                  <a:txBody>
                    <a:bodyPr/>
                    <a:lstStyle/>
                    <a:p>
                      <a:r>
                        <a:rPr sz="1600"/>
                        <a:t>0%</a:t>
                      </a:r>
                    </a:p>
                  </a:txBody>
                  <a:tcPr/>
                </a:tc>
                <a:tc>
                  <a:txBody>
                    <a:bodyPr/>
                    <a:lstStyle/>
                    <a:p>
                      <a:r>
                        <a:rPr sz="1600"/>
                        <a:t>8%</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ಯಾರೂ ನನ್ನನ್ನು ಮೆಚ್ಚದ ಕಾರಣ, ನಾನು ಇತರರನ್ನು ಮೆಚ್ಚಲಿಲ್ಲ</a:t>
                      </a:r>
                    </a:p>
                  </a:txBody>
                  <a:tcPr/>
                </a:tc>
                <a:tc>
                  <a:txBody>
                    <a:bodyPr/>
                    <a:lstStyle/>
                    <a:p>
                      <a:r>
                        <a:rPr sz="1600"/>
                        <a:t>21%</a:t>
                      </a:r>
                    </a:p>
                  </a:txBody>
                  <a:tcPr/>
                </a:tc>
                <a:tc>
                  <a:txBody>
                    <a:bodyPr/>
                    <a:lstStyle/>
                    <a:p>
                      <a:r>
                        <a:rPr sz="1600"/>
                        <a:t>0%</a:t>
                      </a:r>
                    </a:p>
                  </a:txBody>
                  <a:tcPr/>
                </a:tc>
                <a:tc>
                  <a:txBody>
                    <a:bodyPr/>
                    <a:lstStyle/>
                    <a:p>
                      <a:r>
                        <a:rPr sz="1600"/>
                        <a:t>17%</a:t>
                      </a:r>
                    </a:p>
                  </a:txBody>
                  <a:tcPr/>
                </a:tc>
                <a:tc>
                  <a:txBody>
                    <a:bodyPr/>
                    <a:lstStyle/>
                    <a:p>
                      <a:r>
                        <a:rPr sz="1600"/>
                        <a:t>22%</a:t>
                      </a:r>
                    </a:p>
                  </a:txBody>
                  <a:tcPr/>
                </a:tc>
                <a:tc>
                  <a:txBody>
                    <a:bodyPr/>
                    <a:lstStyle/>
                    <a:p>
                      <a:r>
                        <a:rPr sz="1600"/>
                        <a:t>14%</a:t>
                      </a:r>
                    </a:p>
                  </a:txBody>
                  <a:tcPr/>
                </a:tc>
              </a:tr>
              <a:tr h="457200">
                <a:tc>
                  <a:txBody>
                    <a:bodyPr/>
                    <a:lstStyle/>
                    <a:p>
                      <a:r>
                        <a:rPr sz="1600"/>
                        <a:t>ಹೌದು, ಇದು ಸುಲಭ ಮತ್ತು ಶಕ್ತಿಯುತವಾಗಿದೆ</a:t>
                      </a:r>
                    </a:p>
                  </a:txBody>
                  <a:tcPr/>
                </a:tc>
                <a:tc>
                  <a:txBody>
                    <a:bodyPr/>
                    <a:lstStyle/>
                    <a:p>
                      <a:r>
                        <a:rPr sz="1600"/>
                        <a:t>79%</a:t>
                      </a:r>
                    </a:p>
                  </a:txBody>
                  <a:tcPr/>
                </a:tc>
                <a:tc>
                  <a:txBody>
                    <a:bodyPr/>
                    <a:lstStyle/>
                    <a:p>
                      <a:r>
                        <a:rPr sz="1600"/>
                        <a:t>100%</a:t>
                      </a:r>
                    </a:p>
                  </a:txBody>
                  <a:tcPr/>
                </a:tc>
                <a:tc>
                  <a:txBody>
                    <a:bodyPr/>
                    <a:lstStyle/>
                    <a:p>
                      <a:r>
                        <a:rPr sz="1600"/>
                        <a:t>83%</a:t>
                      </a:r>
                    </a:p>
                  </a:txBody>
                  <a:tcPr/>
                </a:tc>
                <a:tc>
                  <a:txBody>
                    <a:bodyPr/>
                    <a:lstStyle/>
                    <a:p>
                      <a:r>
                        <a:rPr sz="1600"/>
                        <a:t>78%</a:t>
                      </a:r>
                    </a:p>
                  </a:txBody>
                  <a:tcPr/>
                </a:tc>
                <a:tc>
                  <a:txBody>
                    <a:bodyPr/>
                    <a:lstStyle/>
                    <a:p>
                      <a:r>
                        <a:rPr sz="1600"/>
                        <a:t>86%</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ಯಾರೂ ನನ್ನನ್ನು ಮೆಚ್ಚದ ಕಾರಣ, ನಾನು ಇತರರನ್ನು ಮೆಚ್ಚಲಿಲ್ಲ</a:t>
                      </a:r>
                    </a:p>
                  </a:txBody>
                  <a:tcPr/>
                </a:tc>
                <a:tc>
                  <a:txBody>
                    <a:bodyPr/>
                    <a:lstStyle/>
                    <a:p>
                      <a:r>
                        <a:rPr sz="1600"/>
                        <a:t>17%</a:t>
                      </a:r>
                    </a:p>
                  </a:txBody>
                  <a:tcPr/>
                </a:tc>
                <a:tc>
                  <a:txBody>
                    <a:bodyPr/>
                    <a:lstStyle/>
                    <a:p>
                      <a:r>
                        <a:rPr sz="1600"/>
                        <a:t>0%</a:t>
                      </a:r>
                    </a:p>
                  </a:txBody>
                  <a:tcPr/>
                </a:tc>
                <a:tc>
                  <a:txBody>
                    <a:bodyPr/>
                    <a:lstStyle/>
                    <a:p>
                      <a:r>
                        <a:rPr sz="1600"/>
                        <a:t>11%</a:t>
                      </a:r>
                    </a:p>
                  </a:txBody>
                  <a:tcPr/>
                </a:tc>
                <a:tc>
                  <a:txBody>
                    <a:bodyPr/>
                    <a:lstStyle/>
                    <a:p>
                      <a:r>
                        <a:rPr sz="1600"/>
                        <a:t>0%</a:t>
                      </a:r>
                    </a:p>
                  </a:txBody>
                  <a:tcPr/>
                </a:tc>
                <a:tc>
                  <a:txBody>
                    <a:bodyPr/>
                    <a:lstStyle/>
                    <a:p>
                      <a:r>
                        <a:rPr sz="1600"/>
                        <a:t>50%</a:t>
                      </a:r>
                    </a:p>
                  </a:txBody>
                  <a:tcPr/>
                </a:tc>
              </a:tr>
              <a:tr h="457200">
                <a:tc>
                  <a:txBody>
                    <a:bodyPr/>
                    <a:lstStyle/>
                    <a:p>
                      <a:r>
                        <a:rPr sz="1600"/>
                        <a:t>ಹೌದು, ಇದು ಸುಲಭ ಮತ್ತು ಶಕ್ತಿಯುತವಾಗಿದೆ</a:t>
                      </a:r>
                    </a:p>
                  </a:txBody>
                  <a:tcPr/>
                </a:tc>
                <a:tc>
                  <a:txBody>
                    <a:bodyPr/>
                    <a:lstStyle/>
                    <a:p>
                      <a:r>
                        <a:rPr sz="1600"/>
                        <a:t>83%</a:t>
                      </a:r>
                    </a:p>
                  </a:txBody>
                  <a:tcPr/>
                </a:tc>
                <a:tc>
                  <a:txBody>
                    <a:bodyPr/>
                    <a:lstStyle/>
                    <a:p>
                      <a:r>
                        <a:rPr sz="1600"/>
                        <a:t>0%</a:t>
                      </a:r>
                    </a:p>
                  </a:txBody>
                  <a:tcPr/>
                </a:tc>
                <a:tc>
                  <a:txBody>
                    <a:bodyPr/>
                    <a:lstStyle/>
                    <a:p>
                      <a:r>
                        <a:rPr sz="1600"/>
                        <a:t>89%</a:t>
                      </a:r>
                    </a:p>
                  </a:txBody>
                  <a:tcPr/>
                </a:tc>
                <a:tc>
                  <a:txBody>
                    <a:bodyPr/>
                    <a:lstStyle/>
                    <a:p>
                      <a:r>
                        <a:rPr sz="1600"/>
                        <a:t>100%</a:t>
                      </a:r>
                    </a:p>
                  </a:txBody>
                  <a:tcPr/>
                </a:tc>
                <a:tc>
                  <a:txBody>
                    <a:bodyPr/>
                    <a:lstStyle/>
                    <a:p>
                      <a:r>
                        <a:rPr sz="1600"/>
                        <a:t>50%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ನಾನು ಮಾಡಿದ ನಿರ್ದಿಷ್ಟ ವಿಷಯದ ಬಗ್ಗೆ</a:t>
                      </a:r>
                    </a:p>
                  </a:txBody>
                  <a:tcPr/>
                </a:tc>
                <a:tc>
                  <a:txBody>
                    <a:bodyPr/>
                    <a:lstStyle/>
                    <a:p>
                      <a:r>
                        <a:rPr sz="1600"/>
                        <a:t>34%</a:t>
                      </a:r>
                    </a:p>
                  </a:txBody>
                  <a:tcPr/>
                </a:tc>
                <a:tc>
                  <a:txBody>
                    <a:bodyPr/>
                    <a:lstStyle/>
                    <a:p>
                      <a:r>
                        <a:rPr sz="1600"/>
                        <a:t>100%</a:t>
                      </a:r>
                    </a:p>
                  </a:txBody>
                  <a:tcPr/>
                </a:tc>
                <a:tc>
                  <a:txBody>
                    <a:bodyPr/>
                    <a:lstStyle/>
                    <a:p>
                      <a:r>
                        <a:rPr sz="1600"/>
                        <a:t>35%</a:t>
                      </a:r>
                    </a:p>
                  </a:txBody>
                  <a:tcPr/>
                </a:tc>
                <a:tc>
                  <a:txBody>
                    <a:bodyPr/>
                    <a:lstStyle/>
                    <a:p>
                      <a:r>
                        <a:rPr sz="1600"/>
                        <a:t>45%</a:t>
                      </a:r>
                    </a:p>
                  </a:txBody>
                  <a:tcPr/>
                </a:tc>
                <a:tc>
                  <a:txBody>
                    <a:bodyPr/>
                    <a:lstStyle/>
                    <a:p>
                      <a:r>
                        <a:rPr sz="1600"/>
                        <a:t>35%</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25%</a:t>
                      </a:r>
                    </a:p>
                  </a:txBody>
                  <a:tcPr/>
                </a:tc>
                <a:tc>
                  <a:txBody>
                    <a:bodyPr/>
                    <a:lstStyle/>
                    <a:p>
                      <a:r>
                        <a:rPr sz="1600"/>
                        <a:t>0%</a:t>
                      </a:r>
                    </a:p>
                  </a:txBody>
                  <a:tcPr/>
                </a:tc>
                <a:tc>
                  <a:txBody>
                    <a:bodyPr/>
                    <a:lstStyle/>
                    <a:p>
                      <a:r>
                        <a:rPr sz="1600"/>
                        <a:t>8%</a:t>
                      </a:r>
                    </a:p>
                  </a:txBody>
                  <a:tcPr/>
                </a:tc>
                <a:tc>
                  <a:txBody>
                    <a:bodyPr/>
                    <a:lstStyle/>
                    <a:p>
                      <a:r>
                        <a:rPr sz="1600"/>
                        <a:t>18%</a:t>
                      </a:r>
                    </a:p>
                  </a:txBody>
                  <a:tcPr/>
                </a:tc>
                <a:tc>
                  <a:txBody>
                    <a:bodyPr/>
                    <a:lstStyle/>
                    <a:p>
                      <a:r>
                        <a:rPr sz="1600"/>
                        <a:t>20%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40%</a:t>
                      </a:r>
                    </a:p>
                  </a:txBody>
                  <a:tcPr/>
                </a:tc>
                <a:tc>
                  <a:txBody>
                    <a:bodyPr/>
                    <a:lstStyle/>
                    <a:p>
                      <a:r>
                        <a:rPr sz="1600"/>
                        <a:t>0%</a:t>
                      </a:r>
                    </a:p>
                  </a:txBody>
                  <a:tcPr/>
                </a:tc>
                <a:tc>
                  <a:txBody>
                    <a:bodyPr/>
                    <a:lstStyle/>
                    <a:p>
                      <a:r>
                        <a:rPr sz="1600"/>
                        <a:t>58%</a:t>
                      </a:r>
                    </a:p>
                  </a:txBody>
                  <a:tcPr/>
                </a:tc>
                <a:tc>
                  <a:txBody>
                    <a:bodyPr/>
                    <a:lstStyle/>
                    <a:p>
                      <a:r>
                        <a:rPr sz="1600"/>
                        <a:t>36%</a:t>
                      </a:r>
                    </a:p>
                  </a:txBody>
                  <a:tcPr/>
                </a:tc>
                <a:tc>
                  <a:txBody>
                    <a:bodyPr/>
                    <a:lstStyle/>
                    <a:p>
                      <a:r>
                        <a:rPr sz="1600"/>
                        <a:t>45%</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ನಾನು ಮಾಡಿದ ನಿರ್ದಿಷ್ಟ ವಿಷಯದ ಬಗ್ಗೆ</a:t>
                      </a:r>
                    </a:p>
                  </a:txBody>
                  <a:tcPr/>
                </a:tc>
                <a:tc>
                  <a:txBody>
                    <a:bodyPr/>
                    <a:lstStyle/>
                    <a:p>
                      <a:r>
                        <a:rPr sz="1600"/>
                        <a:t>32%</a:t>
                      </a:r>
                    </a:p>
                  </a:txBody>
                  <a:tcPr/>
                </a:tc>
                <a:tc>
                  <a:txBody>
                    <a:bodyPr/>
                    <a:lstStyle/>
                    <a:p>
                      <a:r>
                        <a:rPr sz="1600"/>
                        <a:t>0%</a:t>
                      </a:r>
                    </a:p>
                  </a:txBody>
                  <a:tcPr/>
                </a:tc>
                <a:tc>
                  <a:txBody>
                    <a:bodyPr/>
                    <a:lstStyle/>
                    <a:p>
                      <a:r>
                        <a:rPr sz="1600"/>
                        <a:t>41%</a:t>
                      </a:r>
                    </a:p>
                  </a:txBody>
                  <a:tcPr/>
                </a:tc>
                <a:tc>
                  <a:txBody>
                    <a:bodyPr/>
                    <a:lstStyle/>
                    <a:p>
                      <a:r>
                        <a:rPr sz="1600"/>
                        <a:t>11%</a:t>
                      </a:r>
                    </a:p>
                  </a:txBody>
                  <a:tcPr/>
                </a:tc>
                <a:tc>
                  <a:txBody>
                    <a:bodyPr/>
                    <a:lstStyle/>
                    <a:p>
                      <a:r>
                        <a:rPr sz="1600"/>
                        <a:t>40%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24%</a:t>
                      </a:r>
                    </a:p>
                  </a:txBody>
                  <a:tcPr/>
                </a:tc>
                <a:tc>
                  <a:txBody>
                    <a:bodyPr/>
                    <a:lstStyle/>
                    <a:p>
                      <a:r>
                        <a:rPr sz="1600"/>
                        <a:t>0%</a:t>
                      </a:r>
                    </a:p>
                  </a:txBody>
                  <a:tcPr/>
                </a:tc>
                <a:tc>
                  <a:txBody>
                    <a:bodyPr/>
                    <a:lstStyle/>
                    <a:p>
                      <a:r>
                        <a:rPr sz="1600"/>
                        <a:t>19%</a:t>
                      </a:r>
                    </a:p>
                  </a:txBody>
                  <a:tcPr/>
                </a:tc>
                <a:tc>
                  <a:txBody>
                    <a:bodyPr/>
                    <a:lstStyle/>
                    <a:p>
                      <a:r>
                        <a:rPr sz="1600"/>
                        <a:t>33%</a:t>
                      </a:r>
                    </a:p>
                  </a:txBody>
                  <a:tcPr/>
                </a:tc>
                <a:tc>
                  <a:txBody>
                    <a:bodyPr/>
                    <a:lstStyle/>
                    <a:p>
                      <a:r>
                        <a:rPr sz="1600"/>
                        <a:t>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43%</a:t>
                      </a:r>
                    </a:p>
                  </a:txBody>
                  <a:tcPr/>
                </a:tc>
                <a:tc>
                  <a:txBody>
                    <a:bodyPr/>
                    <a:lstStyle/>
                    <a:p>
                      <a:r>
                        <a:rPr sz="1600"/>
                        <a:t>0%</a:t>
                      </a:r>
                    </a:p>
                  </a:txBody>
                  <a:tcPr/>
                </a:tc>
                <a:tc>
                  <a:txBody>
                    <a:bodyPr/>
                    <a:lstStyle/>
                    <a:p>
                      <a:r>
                        <a:rPr sz="1600"/>
                        <a:t>40%</a:t>
                      </a:r>
                    </a:p>
                  </a:txBody>
                  <a:tcPr/>
                </a:tc>
                <a:tc>
                  <a:txBody>
                    <a:bodyPr/>
                    <a:lstStyle/>
                    <a:p>
                      <a:r>
                        <a:rPr sz="1600"/>
                        <a:t>56%</a:t>
                      </a:r>
                    </a:p>
                  </a:txBody>
                  <a:tcPr/>
                </a:tc>
                <a:tc>
                  <a:txBody>
                    <a:bodyPr/>
                    <a:lstStyle/>
                    <a:p>
                      <a:r>
                        <a:rPr sz="1600"/>
                        <a:t>60%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ಒಂದು ಮಟ್ಟಿಗೆ ಹೌದು!</a:t>
                      </a:r>
                    </a:p>
                  </a:txBody>
                  <a:tcPr/>
                </a:tc>
                <a:tc>
                  <a:txBody>
                    <a:bodyPr/>
                    <a:lstStyle/>
                    <a:p>
                      <a:r>
                        <a:rPr sz="1600"/>
                        <a:t>50%</a:t>
                      </a:r>
                    </a:p>
                  </a:txBody>
                  <a:tcPr/>
                </a:tc>
                <a:tc>
                  <a:txBody>
                    <a:bodyPr/>
                    <a:lstStyle/>
                    <a:p>
                      <a:r>
                        <a:rPr sz="1600"/>
                        <a:t>100%</a:t>
                      </a:r>
                    </a:p>
                  </a:txBody>
                  <a:tcPr/>
                </a:tc>
                <a:tc>
                  <a:txBody>
                    <a:bodyPr/>
                    <a:lstStyle/>
                    <a:p>
                      <a:r>
                        <a:rPr sz="1600"/>
                        <a:t>53%</a:t>
                      </a:r>
                    </a:p>
                  </a:txBody>
                  <a:tcPr/>
                </a:tc>
                <a:tc>
                  <a:txBody>
                    <a:bodyPr/>
                    <a:lstStyle/>
                    <a:p>
                      <a:r>
                        <a:rPr sz="1600"/>
                        <a:t>77%</a:t>
                      </a:r>
                    </a:p>
                  </a:txBody>
                  <a:tcPr/>
                </a:tc>
                <a:tc>
                  <a:txBody>
                    <a:bodyPr/>
                    <a:lstStyle/>
                    <a:p>
                      <a:r>
                        <a:rPr sz="1600"/>
                        <a:t>96%</a:t>
                      </a:r>
                    </a:p>
                  </a:txBody>
                  <a:tcPr/>
                </a:tc>
              </a:tr>
              <a:tr h="365760">
                <a:tc>
                  <a:txBody>
                    <a:bodyPr/>
                    <a:lstStyle/>
                    <a:p>
                      <a:r>
                        <a:rPr sz="1600"/>
                        <a:t>ನನಗೆ ಮೌಲ್ಯಗಳ ಅರಿವಿಲ್ಲ</a:t>
                      </a:r>
                    </a:p>
                  </a:txBody>
                  <a:tcPr/>
                </a:tc>
                <a:tc>
                  <a:txBody>
                    <a:bodyPr/>
                    <a:lstStyle/>
                    <a:p>
                      <a:r>
                        <a:rPr sz="1600"/>
                        <a:t>6%</a:t>
                      </a:r>
                    </a:p>
                  </a:txBody>
                  <a:tcPr/>
                </a:tc>
                <a:tc>
                  <a:txBody>
                    <a:bodyPr/>
                    <a:lstStyle/>
                    <a:p>
                      <a:r>
                        <a:rPr sz="1600"/>
                        <a:t>0%</a:t>
                      </a:r>
                    </a:p>
                  </a:txBody>
                  <a:tcPr/>
                </a:tc>
                <a:tc>
                  <a:txBody>
                    <a:bodyPr/>
                    <a:lstStyle/>
                    <a:p>
                      <a:r>
                        <a:rPr sz="1600"/>
                        <a:t>13%</a:t>
                      </a:r>
                    </a:p>
                  </a:txBody>
                  <a:tcPr/>
                </a:tc>
                <a:tc>
                  <a:txBody>
                    <a:bodyPr/>
                    <a:lstStyle/>
                    <a:p>
                      <a:r>
                        <a:rPr sz="1600"/>
                        <a:t>4%</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43%</a:t>
                      </a:r>
                    </a:p>
                  </a:txBody>
                  <a:tcPr/>
                </a:tc>
                <a:tc>
                  <a:txBody>
                    <a:bodyPr/>
                    <a:lstStyle/>
                    <a:p>
                      <a:r>
                        <a:rPr sz="1600"/>
                        <a:t>0%</a:t>
                      </a:r>
                    </a:p>
                  </a:txBody>
                  <a:tcPr/>
                </a:tc>
                <a:tc>
                  <a:txBody>
                    <a:bodyPr/>
                    <a:lstStyle/>
                    <a:p>
                      <a:r>
                        <a:rPr sz="1600"/>
                        <a:t>33%</a:t>
                      </a:r>
                    </a:p>
                  </a:txBody>
                  <a:tcPr/>
                </a:tc>
                <a:tc>
                  <a:txBody>
                    <a:bodyPr/>
                    <a:lstStyle/>
                    <a:p>
                      <a:r>
                        <a:rPr sz="1600"/>
                        <a:t>19%</a:t>
                      </a:r>
                    </a:p>
                  </a:txBody>
                  <a:tcPr/>
                </a:tc>
                <a:tc>
                  <a:txBody>
                    <a:bodyPr/>
                    <a:lstStyle/>
                    <a:p>
                      <a:r>
                        <a:rPr sz="1600"/>
                        <a:t>4%</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ಒಂದು ಮಟ್ಟಿಗೆ ಹೌದು!</a:t>
                      </a:r>
                    </a:p>
                  </a:txBody>
                  <a:tcPr/>
                </a:tc>
                <a:tc>
                  <a:txBody>
                    <a:bodyPr/>
                    <a:lstStyle/>
                    <a:p>
                      <a:r>
                        <a:rPr sz="1600"/>
                        <a:t>74%</a:t>
                      </a:r>
                    </a:p>
                  </a:txBody>
                  <a:tcPr/>
                </a:tc>
                <a:tc>
                  <a:txBody>
                    <a:bodyPr/>
                    <a:lstStyle/>
                    <a:p>
                      <a:r>
                        <a:rPr sz="1600"/>
                        <a:t>0%</a:t>
                      </a:r>
                    </a:p>
                  </a:txBody>
                  <a:tcPr/>
                </a:tc>
                <a:tc>
                  <a:txBody>
                    <a:bodyPr/>
                    <a:lstStyle/>
                    <a:p>
                      <a:r>
                        <a:rPr sz="1600"/>
                        <a:t>68%</a:t>
                      </a:r>
                    </a:p>
                  </a:txBody>
                  <a:tcPr/>
                </a:tc>
                <a:tc>
                  <a:txBody>
                    <a:bodyPr/>
                    <a:lstStyle/>
                    <a:p>
                      <a:r>
                        <a:rPr sz="1600"/>
                        <a:t>86%</a:t>
                      </a:r>
                    </a:p>
                  </a:txBody>
                  <a:tcPr/>
                </a:tc>
                <a:tc>
                  <a:txBody>
                    <a:bodyPr/>
                    <a:lstStyle/>
                    <a:p>
                      <a:r>
                        <a:rPr sz="1600"/>
                        <a:t>100%</a:t>
                      </a:r>
                    </a:p>
                  </a:txBody>
                  <a:tcPr/>
                </a:tc>
              </a:tr>
              <a:tr h="365760">
                <a:tc>
                  <a:txBody>
                    <a:bodyPr/>
                    <a:lstStyle/>
                    <a:p>
                      <a:r>
                        <a:rPr sz="1600"/>
                        <a:t>ನನಗೆ ಮೌಲ್ಯಗಳ ಅರಿವಿಲ್ಲ</a:t>
                      </a:r>
                    </a:p>
                  </a:txBody>
                  <a:tcPr/>
                </a:tc>
                <a:tc>
                  <a:txBody>
                    <a:bodyPr/>
                    <a:lstStyle/>
                    <a:p>
                      <a:r>
                        <a:rPr sz="1600"/>
                        <a:t>3%</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23%</a:t>
                      </a:r>
                    </a:p>
                  </a:txBody>
                  <a:tcPr/>
                </a:tc>
                <a:tc>
                  <a:txBody>
                    <a:bodyPr/>
                    <a:lstStyle/>
                    <a:p>
                      <a:r>
                        <a:rPr sz="1600"/>
                        <a:t>0%</a:t>
                      </a:r>
                    </a:p>
                  </a:txBody>
                  <a:tcPr/>
                </a:tc>
                <a:tc>
                  <a:txBody>
                    <a:bodyPr/>
                    <a:lstStyle/>
                    <a:p>
                      <a:r>
                        <a:rPr sz="1600"/>
                        <a:t>23%</a:t>
                      </a:r>
                    </a:p>
                  </a:txBody>
                  <a:tcPr/>
                </a:tc>
                <a:tc>
                  <a:txBody>
                    <a:bodyPr/>
                    <a:lstStyle/>
                    <a:p>
                      <a:r>
                        <a:rPr sz="1600"/>
                        <a:t>14%</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04800">
                <a:tc>
                  <a:txBody>
                    <a:bodyPr/>
                    <a:lstStyle/>
                    <a:p>
                      <a:r>
                        <a:rPr sz="1600"/>
                        <a:t>Gossiping during work</a:t>
                      </a:r>
                    </a:p>
                  </a:txBody>
                  <a:tcPr/>
                </a:tc>
                <a:tc>
                  <a:txBody>
                    <a:bodyPr/>
                    <a:lstStyle/>
                    <a:p>
                      <a:r>
                        <a:rPr sz="1600"/>
                        <a:t>9%</a:t>
                      </a:r>
                    </a:p>
                  </a:txBody>
                  <a:tcPr/>
                </a:tc>
                <a:tc>
                  <a:txBody>
                    <a:bodyPr/>
                    <a:lstStyle/>
                    <a:p>
                      <a:r>
                        <a:rPr sz="1600"/>
                        <a:t>0%</a:t>
                      </a:r>
                    </a:p>
                  </a:txBody>
                  <a:tcPr/>
                </a:tc>
                <a:tc>
                  <a:txBody>
                    <a:bodyPr/>
                    <a:lstStyle/>
                    <a:p>
                      <a:r>
                        <a:rPr sz="1600"/>
                        <a:t>22%</a:t>
                      </a:r>
                    </a:p>
                  </a:txBody>
                  <a:tcPr/>
                </a:tc>
                <a:tc>
                  <a:txBody>
                    <a:bodyPr/>
                    <a:lstStyle/>
                    <a:p>
                      <a:r>
                        <a:rPr sz="1600"/>
                        <a:t>8%</a:t>
                      </a:r>
                    </a:p>
                  </a:txBody>
                  <a:tcPr/>
                </a:tc>
                <a:tc>
                  <a:txBody>
                    <a:bodyPr/>
                    <a:lstStyle/>
                    <a:p>
                      <a:r>
                        <a:rPr sz="1600"/>
                        <a:t>0%</a:t>
                      </a:r>
                    </a:p>
                  </a:txBody>
                  <a:tcPr/>
                </a:tc>
              </a:tr>
              <a:tr h="304800">
                <a:tc>
                  <a:txBody>
                    <a:bodyPr/>
                    <a:lstStyle/>
                    <a:p>
                      <a:r>
                        <a:rPr sz="1600"/>
                        <a:t>Conversation on mobile phone during work</a:t>
                      </a:r>
                    </a:p>
                  </a:txBody>
                  <a:tcPr/>
                </a:tc>
                <a:tc>
                  <a:txBody>
                    <a:bodyPr/>
                    <a:lstStyle/>
                    <a:p>
                      <a:r>
                        <a:rPr sz="1600"/>
                        <a:t>5%</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11%</a:t>
                      </a:r>
                    </a:p>
                  </a:txBody>
                  <a:tcPr/>
                </a:tc>
                <a:tc>
                  <a:txBody>
                    <a:bodyPr/>
                    <a:lstStyle/>
                    <a:p>
                      <a:r>
                        <a:rPr sz="1600"/>
                        <a:t>0%</a:t>
                      </a:r>
                    </a:p>
                  </a:txBody>
                  <a:tcPr/>
                </a:tc>
                <a:tc>
                  <a:txBody>
                    <a:bodyPr/>
                    <a:lstStyle/>
                    <a:p>
                      <a:r>
                        <a:rPr sz="1600"/>
                        <a:t>4%</a:t>
                      </a:r>
                    </a:p>
                  </a:txBody>
                  <a:tcPr/>
                </a:tc>
                <a:tc>
                  <a:txBody>
                    <a:bodyPr/>
                    <a:lstStyle/>
                    <a:p>
                      <a:r>
                        <a:rPr sz="1600"/>
                        <a:t>17%</a:t>
                      </a:r>
                    </a:p>
                  </a:txBody>
                  <a:tcPr/>
                </a:tc>
                <a:tc>
                  <a:txBody>
                    <a:bodyPr/>
                    <a:lstStyle/>
                    <a:p>
                      <a:r>
                        <a:rPr sz="1600"/>
                        <a:t>5%</a:t>
                      </a:r>
                    </a:p>
                  </a:txBody>
                  <a:tcPr/>
                </a:tc>
              </a:tr>
              <a:tr h="304800">
                <a:tc>
                  <a:txBody>
                    <a:bodyPr/>
                    <a:lstStyle/>
                    <a:p>
                      <a:r>
                        <a:rPr sz="1600"/>
                        <a:t>All above</a:t>
                      </a:r>
                    </a:p>
                  </a:txBody>
                  <a:tcPr/>
                </a:tc>
                <a:tc>
                  <a:txBody>
                    <a:bodyPr/>
                    <a:lstStyle/>
                    <a:p>
                      <a:r>
                        <a:rPr sz="1600"/>
                        <a:t>75%</a:t>
                      </a:r>
                    </a:p>
                  </a:txBody>
                  <a:tcPr/>
                </a:tc>
                <a:tc>
                  <a:txBody>
                    <a:bodyPr/>
                    <a:lstStyle/>
                    <a:p>
                      <a:r>
                        <a:rPr sz="1600"/>
                        <a:t>100%</a:t>
                      </a:r>
                    </a:p>
                  </a:txBody>
                  <a:tcPr/>
                </a:tc>
                <a:tc>
                  <a:txBody>
                    <a:bodyPr/>
                    <a:lstStyle/>
                    <a:p>
                      <a:r>
                        <a:rPr sz="1600"/>
                        <a:t>70%</a:t>
                      </a:r>
                    </a:p>
                  </a:txBody>
                  <a:tcPr/>
                </a:tc>
                <a:tc>
                  <a:txBody>
                    <a:bodyPr/>
                    <a:lstStyle/>
                    <a:p>
                      <a:r>
                        <a:rPr sz="1600"/>
                        <a:t>75%</a:t>
                      </a:r>
                    </a:p>
                  </a:txBody>
                  <a:tcPr/>
                </a:tc>
                <a:tc>
                  <a:txBody>
                    <a:bodyPr/>
                    <a:lstStyle/>
                    <a:p>
                      <a:r>
                        <a:rPr sz="1600"/>
                        <a:t>95%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04800">
                <a:tc>
                  <a:txBody>
                    <a:bodyPr/>
                    <a:lstStyle/>
                    <a:p>
                      <a:r>
                        <a:rPr sz="1600"/>
                        <a:t>Gossiping during work</a:t>
                      </a:r>
                    </a:p>
                  </a:txBody>
                  <a:tcPr/>
                </a:tc>
                <a:tc>
                  <a:txBody>
                    <a:bodyPr/>
                    <a:lstStyle/>
                    <a:p>
                      <a:r>
                        <a:rPr sz="1600"/>
                        <a:t>3%</a:t>
                      </a:r>
                    </a:p>
                  </a:txBody>
                  <a:tcPr/>
                </a:tc>
                <a:tc>
                  <a:txBody>
                    <a:bodyPr/>
                    <a:lstStyle/>
                    <a:p>
                      <a:r>
                        <a:rPr sz="1600"/>
                        <a:t>0%</a:t>
                      </a:r>
                    </a:p>
                  </a:txBody>
                  <a:tcPr/>
                </a:tc>
                <a:tc>
                  <a:txBody>
                    <a:bodyPr/>
                    <a:lstStyle/>
                    <a:p>
                      <a:r>
                        <a:rPr sz="1600"/>
                        <a:t>7%</a:t>
                      </a:r>
                    </a:p>
                  </a:txBody>
                  <a:tcPr/>
                </a:tc>
                <a:tc>
                  <a:txBody>
                    <a:bodyPr/>
                    <a:lstStyle/>
                    <a:p>
                      <a:r>
                        <a:rPr sz="1600"/>
                        <a:t>0%</a:t>
                      </a:r>
                    </a:p>
                  </a:txBody>
                  <a:tcPr/>
                </a:tc>
                <a:tc>
                  <a:txBody>
                    <a:bodyPr/>
                    <a:lstStyle/>
                    <a:p>
                      <a:r>
                        <a:rPr sz="1600"/>
                        <a:t>25%</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7%</a:t>
                      </a:r>
                    </a:p>
                  </a:txBody>
                  <a:tcPr/>
                </a:tc>
                <a:tc>
                  <a:txBody>
                    <a:bodyPr/>
                    <a:lstStyle/>
                    <a:p>
                      <a:r>
                        <a:rPr sz="1600"/>
                        <a:t>0%</a:t>
                      </a:r>
                    </a:p>
                  </a:txBody>
                  <a:tcPr/>
                </a:tc>
                <a:tc>
                  <a:txBody>
                    <a:bodyPr/>
                    <a:lstStyle/>
                    <a:p>
                      <a:r>
                        <a:rPr sz="1600"/>
                        <a:t>5%</a:t>
                      </a:r>
                    </a:p>
                  </a:txBody>
                  <a:tcPr/>
                </a:tc>
                <a:tc>
                  <a:txBody>
                    <a:bodyPr/>
                    <a:lstStyle/>
                    <a:p>
                      <a:r>
                        <a:rPr sz="1600"/>
                        <a:t>25%</a:t>
                      </a:r>
                    </a:p>
                  </a:txBody>
                  <a:tcPr/>
                </a:tc>
                <a:tc>
                  <a:txBody>
                    <a:bodyPr/>
                    <a:lstStyle/>
                    <a:p>
                      <a:r>
                        <a:rPr sz="1600"/>
                        <a:t>0%</a:t>
                      </a:r>
                    </a:p>
                  </a:txBody>
                  <a:tcPr/>
                </a:tc>
              </a:tr>
              <a:tr h="304800">
                <a:tc>
                  <a:txBody>
                    <a:bodyPr/>
                    <a:lstStyle/>
                    <a:p>
                      <a:r>
                        <a:rPr sz="1600"/>
                        <a:t>All above</a:t>
                      </a:r>
                    </a:p>
                  </a:txBody>
                  <a:tcPr/>
                </a:tc>
                <a:tc>
                  <a:txBody>
                    <a:bodyPr/>
                    <a:lstStyle/>
                    <a:p>
                      <a:r>
                        <a:rPr sz="1600"/>
                        <a:t>90%</a:t>
                      </a:r>
                    </a:p>
                  </a:txBody>
                  <a:tcPr/>
                </a:tc>
                <a:tc>
                  <a:txBody>
                    <a:bodyPr/>
                    <a:lstStyle/>
                    <a:p>
                      <a:r>
                        <a:rPr sz="1600"/>
                        <a:t>100%</a:t>
                      </a:r>
                    </a:p>
                  </a:txBody>
                  <a:tcPr/>
                </a:tc>
                <a:tc>
                  <a:txBody>
                    <a:bodyPr/>
                    <a:lstStyle/>
                    <a:p>
                      <a:r>
                        <a:rPr sz="1600"/>
                        <a:t>83%</a:t>
                      </a:r>
                    </a:p>
                  </a:txBody>
                  <a:tcPr/>
                </a:tc>
                <a:tc>
                  <a:txBody>
                    <a:bodyPr/>
                    <a:lstStyle/>
                    <a:p>
                      <a:r>
                        <a:rPr sz="1600"/>
                        <a:t>75%</a:t>
                      </a:r>
                    </a:p>
                  </a:txBody>
                  <a:tcPr/>
                </a:tc>
                <a:tc>
                  <a:txBody>
                    <a:bodyPr/>
                    <a:lstStyle/>
                    <a:p>
                      <a:r>
                        <a:rPr sz="1600"/>
                        <a:t>75%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99%</a:t>
                      </a:r>
                    </a:p>
                  </a:txBody>
                  <a:tcPr/>
                </a:tc>
                <a:tc>
                  <a:txBody>
                    <a:bodyPr/>
                    <a:lstStyle/>
                    <a:p>
                      <a:r>
                        <a:rPr sz="1600"/>
                        <a:t>100%</a:t>
                      </a:r>
                    </a:p>
                  </a:txBody>
                  <a:tcPr/>
                </a:tc>
                <a:tc>
                  <a:txBody>
                    <a:bodyPr/>
                    <a:lstStyle/>
                    <a:p>
                      <a:r>
                        <a:rPr sz="1600"/>
                        <a:t>100%</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0%</a:t>
                      </a:r>
                    </a:p>
                  </a:txBody>
                  <a:tcPr/>
                </a:tc>
                <a:tc>
                  <a:txBody>
                    <a:bodyPr/>
                    <a:lstStyle/>
                    <a:p>
                      <a:r>
                        <a:rPr sz="1600"/>
                        <a:t>98%</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97%</a:t>
                      </a:r>
                    </a:p>
                  </a:txBody>
                  <a:tcPr/>
                </a:tc>
                <a:tc>
                  <a:txBody>
                    <a:bodyPr/>
                    <a:lstStyle/>
                    <a:p>
                      <a:r>
                        <a:rPr sz="1600"/>
                        <a:t>100%</a:t>
                      </a:r>
                    </a:p>
                  </a:txBody>
                  <a:tcPr/>
                </a:tc>
                <a:tc>
                  <a:txBody>
                    <a:bodyPr/>
                    <a:lstStyle/>
                    <a:p>
                      <a:r>
                        <a:rPr sz="1600"/>
                        <a:t>96%</a:t>
                      </a:r>
                    </a:p>
                  </a:txBody>
                  <a:tcPr/>
                </a:tc>
                <a:tc>
                  <a:txBody>
                    <a:bodyPr/>
                    <a:lstStyle/>
                    <a:p>
                      <a:r>
                        <a:rPr sz="1600"/>
                        <a:t>88%</a:t>
                      </a:r>
                    </a:p>
                  </a:txBody>
                  <a:tcPr/>
                </a:tc>
                <a:tc>
                  <a:txBody>
                    <a:bodyPr/>
                    <a:lstStyle/>
                    <a:p>
                      <a:r>
                        <a:rPr sz="1600"/>
                        <a:t>100%</a:t>
                      </a:r>
                    </a:p>
                  </a:txBody>
                  <a:tcPr/>
                </a:tc>
              </a:tr>
              <a:tr h="457200">
                <a:tc>
                  <a:txBody>
                    <a:bodyPr/>
                    <a:lstStyle/>
                    <a:p>
                      <a:r>
                        <a:rPr sz="1600"/>
                        <a:t>Disagree</a:t>
                      </a:r>
                    </a:p>
                  </a:txBody>
                  <a:tcPr/>
                </a:tc>
                <a:tc>
                  <a:txBody>
                    <a:bodyPr/>
                    <a:lstStyle/>
                    <a:p>
                      <a:r>
                        <a:rPr sz="1600"/>
                        <a:t>3%</a:t>
                      </a:r>
                    </a:p>
                  </a:txBody>
                  <a:tcPr/>
                </a:tc>
                <a:tc>
                  <a:txBody>
                    <a:bodyPr/>
                    <a:lstStyle/>
                    <a:p>
                      <a:r>
                        <a:rPr sz="1600"/>
                        <a:t>0%</a:t>
                      </a:r>
                    </a:p>
                  </a:txBody>
                  <a:tcPr/>
                </a:tc>
                <a:tc>
                  <a:txBody>
                    <a:bodyPr/>
                    <a:lstStyle/>
                    <a:p>
                      <a:r>
                        <a:rPr sz="1600"/>
                        <a:t>4%</a:t>
                      </a:r>
                    </a:p>
                  </a:txBody>
                  <a:tcPr/>
                </a:tc>
                <a:tc>
                  <a:txBody>
                    <a:bodyPr/>
                    <a:lstStyle/>
                    <a:p>
                      <a:r>
                        <a:rPr sz="1600"/>
                        <a:t>12%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94%</a:t>
                      </a:r>
                    </a:p>
                  </a:txBody>
                  <a:tcPr/>
                </a:tc>
                <a:tc>
                  <a:txBody>
                    <a:bodyPr/>
                    <a:lstStyle/>
                    <a:p>
                      <a:r>
                        <a:rPr sz="1600"/>
                        <a:t>0%</a:t>
                      </a:r>
                    </a:p>
                  </a:txBody>
                  <a:tcPr/>
                </a:tc>
                <a:tc>
                  <a:txBody>
                    <a:bodyPr/>
                    <a:lstStyle/>
                    <a:p>
                      <a:r>
                        <a:rPr sz="1600"/>
                        <a:t>96%</a:t>
                      </a:r>
                    </a:p>
                  </a:txBody>
                  <a:tcPr/>
                </a:tc>
                <a:tc>
                  <a:txBody>
                    <a:bodyPr/>
                    <a:lstStyle/>
                    <a:p>
                      <a:r>
                        <a:rPr sz="1600"/>
                        <a:t>89%</a:t>
                      </a:r>
                    </a:p>
                  </a:txBody>
                  <a:tcPr/>
                </a:tc>
                <a:tc>
                  <a:txBody>
                    <a:bodyPr/>
                    <a:lstStyle/>
                    <a:p>
                      <a:r>
                        <a:rPr sz="1600"/>
                        <a:t>100%</a:t>
                      </a:r>
                    </a:p>
                  </a:txBody>
                  <a:tcPr/>
                </a:tc>
              </a:tr>
              <a:tr h="457200">
                <a:tc>
                  <a:txBody>
                    <a:bodyPr/>
                    <a:lstStyle/>
                    <a:p>
                      <a:r>
                        <a:rPr sz="1600"/>
                        <a:t>Disagree</a:t>
                      </a:r>
                    </a:p>
                  </a:txBody>
                  <a:tcPr/>
                </a:tc>
                <a:tc>
                  <a:txBody>
                    <a:bodyPr/>
                    <a:lstStyle/>
                    <a:p>
                      <a:r>
                        <a:rPr sz="1600"/>
                        <a:t>6%</a:t>
                      </a:r>
                    </a:p>
                  </a:txBody>
                  <a:tcPr/>
                </a:tc>
                <a:tc>
                  <a:txBody>
                    <a:bodyPr/>
                    <a:lstStyle/>
                    <a:p>
                      <a:r>
                        <a:rPr sz="1600"/>
                        <a:t>0%</a:t>
                      </a:r>
                    </a:p>
                  </a:txBody>
                  <a:tcPr/>
                </a:tc>
                <a:tc>
                  <a:txBody>
                    <a:bodyPr/>
                    <a:lstStyle/>
                    <a:p>
                      <a:r>
                        <a:rPr sz="1600"/>
                        <a:t>4%</a:t>
                      </a:r>
                    </a:p>
                  </a:txBody>
                  <a:tcPr/>
                </a:tc>
                <a:tc>
                  <a:txBody>
                    <a:bodyPr/>
                    <a:lstStyle/>
                    <a:p>
                      <a:r>
                        <a:rPr sz="1600"/>
                        <a:t>11%</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91%</a:t>
                      </a:r>
                    </a:p>
                  </a:txBody>
                  <a:tcPr/>
                </a:tc>
                <a:tc>
                  <a:txBody>
                    <a:bodyPr/>
                    <a:lstStyle/>
                    <a:p>
                      <a:r>
                        <a:rPr sz="1600"/>
                        <a:t>100%</a:t>
                      </a:r>
                    </a:p>
                  </a:txBody>
                  <a:tcPr/>
                </a:tc>
                <a:tc>
                  <a:txBody>
                    <a:bodyPr/>
                    <a:lstStyle/>
                    <a:p>
                      <a:r>
                        <a:rPr sz="1600"/>
                        <a:t>90%</a:t>
                      </a:r>
                    </a:p>
                  </a:txBody>
                  <a:tcPr/>
                </a:tc>
                <a:tc>
                  <a:txBody>
                    <a:bodyPr/>
                    <a:lstStyle/>
                    <a:p>
                      <a:r>
                        <a:rPr sz="1600"/>
                        <a:t>100%</a:t>
                      </a:r>
                    </a:p>
                  </a:txBody>
                  <a:tcPr/>
                </a:tc>
                <a:tc>
                  <a:txBody>
                    <a:bodyPr/>
                    <a:lstStyle/>
                    <a:p>
                      <a:r>
                        <a:rPr sz="1600"/>
                        <a:t>94%</a:t>
                      </a:r>
                    </a:p>
                  </a:txBody>
                  <a:tcPr/>
                </a:tc>
              </a:tr>
              <a:tr h="457200">
                <a:tc>
                  <a:txBody>
                    <a:bodyPr/>
                    <a:lstStyle/>
                    <a:p>
                      <a:r>
                        <a:rPr sz="1600"/>
                        <a:t>Disagree</a:t>
                      </a:r>
                    </a:p>
                  </a:txBody>
                  <a:tcPr/>
                </a:tc>
                <a:tc>
                  <a:txBody>
                    <a:bodyPr/>
                    <a:lstStyle/>
                    <a:p>
                      <a:r>
                        <a:rPr sz="1600"/>
                        <a:t>9%</a:t>
                      </a:r>
                    </a:p>
                  </a:txBody>
                  <a:tcPr/>
                </a:tc>
                <a:tc>
                  <a:txBody>
                    <a:bodyPr/>
                    <a:lstStyle/>
                    <a:p>
                      <a:r>
                        <a:rPr sz="1600"/>
                        <a:t>0%</a:t>
                      </a:r>
                    </a:p>
                  </a:txBody>
                  <a:tcPr/>
                </a:tc>
                <a:tc>
                  <a:txBody>
                    <a:bodyPr/>
                    <a:lstStyle/>
                    <a:p>
                      <a:r>
                        <a:rPr sz="1600"/>
                        <a:t>10%</a:t>
                      </a:r>
                    </a:p>
                  </a:txBody>
                  <a:tcPr/>
                </a:tc>
                <a:tc>
                  <a:txBody>
                    <a:bodyPr/>
                    <a:lstStyle/>
                    <a:p>
                      <a:r>
                        <a:rPr sz="1600"/>
                        <a:t>0%</a:t>
                      </a:r>
                    </a:p>
                  </a:txBody>
                  <a:tcPr/>
                </a:tc>
                <a:tc>
                  <a:txBody>
                    <a:bodyPr/>
                    <a:lstStyle/>
                    <a:p>
                      <a:r>
                        <a:rPr sz="1600"/>
                        <a:t>6%</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91%</a:t>
                      </a:r>
                    </a:p>
                  </a:txBody>
                  <a:tcPr/>
                </a:tc>
                <a:tc>
                  <a:txBody>
                    <a:bodyPr/>
                    <a:lstStyle/>
                    <a:p>
                      <a:r>
                        <a:rPr sz="1600"/>
                        <a:t>0%</a:t>
                      </a:r>
                    </a:p>
                  </a:txBody>
                  <a:tcPr/>
                </a:tc>
                <a:tc>
                  <a:txBody>
                    <a:bodyPr/>
                    <a:lstStyle/>
                    <a:p>
                      <a:r>
                        <a:rPr sz="1600"/>
                        <a:t>97%</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9%</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95%</a:t>
                      </a:r>
                    </a:p>
                  </a:txBody>
                  <a:tcPr/>
                </a:tc>
                <a:tc>
                  <a:txBody>
                    <a:bodyPr/>
                    <a:lstStyle/>
                    <a:p>
                      <a:r>
                        <a:rPr sz="1600"/>
                        <a:t>100%</a:t>
                      </a:r>
                    </a:p>
                  </a:txBody>
                  <a:tcPr/>
                </a:tc>
                <a:tc>
                  <a:txBody>
                    <a:bodyPr/>
                    <a:lstStyle/>
                    <a:p>
                      <a:r>
                        <a:rPr sz="1600"/>
                        <a:t>82%</a:t>
                      </a:r>
                    </a:p>
                  </a:txBody>
                  <a:tcPr/>
                </a:tc>
                <a:tc>
                  <a:txBody>
                    <a:bodyPr/>
                    <a:lstStyle/>
                    <a:p>
                      <a:r>
                        <a:rPr sz="1600"/>
                        <a:t>97%</a:t>
                      </a:r>
                    </a:p>
                  </a:txBody>
                  <a:tcPr/>
                </a:tc>
                <a:tc>
                  <a:txBody>
                    <a:bodyPr/>
                    <a:lstStyle/>
                    <a:p>
                      <a:r>
                        <a:rPr sz="1600"/>
                        <a:t>100%</a:t>
                      </a:r>
                    </a:p>
                  </a:txBody>
                  <a:tcPr/>
                </a:tc>
              </a:tr>
              <a:tr h="457200">
                <a:tc>
                  <a:txBody>
                    <a:bodyPr/>
                    <a:lstStyle/>
                    <a:p>
                      <a:r>
                        <a:rPr sz="1600"/>
                        <a:t>Disagree</a:t>
                      </a:r>
                    </a:p>
                  </a:txBody>
                  <a:tcPr/>
                </a:tc>
                <a:tc>
                  <a:txBody>
                    <a:bodyPr/>
                    <a:lstStyle/>
                    <a:p>
                      <a:r>
                        <a:rPr sz="1600"/>
                        <a:t>5%</a:t>
                      </a:r>
                    </a:p>
                  </a:txBody>
                  <a:tcPr/>
                </a:tc>
                <a:tc>
                  <a:txBody>
                    <a:bodyPr/>
                    <a:lstStyle/>
                    <a:p>
                      <a:r>
                        <a:rPr sz="1600"/>
                        <a:t>0%</a:t>
                      </a:r>
                    </a:p>
                  </a:txBody>
                  <a:tcPr/>
                </a:tc>
                <a:tc>
                  <a:txBody>
                    <a:bodyPr/>
                    <a:lstStyle/>
                    <a:p>
                      <a:r>
                        <a:rPr sz="1600"/>
                        <a:t>18%</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95%</a:t>
                      </a:r>
                    </a:p>
                  </a:txBody>
                  <a:tcPr/>
                </a:tc>
                <a:tc>
                  <a:txBody>
                    <a:bodyPr/>
                    <a:lstStyle/>
                    <a:p>
                      <a:r>
                        <a:rPr sz="1600"/>
                        <a:t>0%</a:t>
                      </a:r>
                    </a:p>
                  </a:txBody>
                  <a:tcPr/>
                </a:tc>
                <a:tc>
                  <a:txBody>
                    <a:bodyPr/>
                    <a:lstStyle/>
                    <a:p>
                      <a:r>
                        <a:rPr sz="1600"/>
                        <a:t>95%</a:t>
                      </a:r>
                    </a:p>
                  </a:txBody>
                  <a:tcPr/>
                </a:tc>
                <a:tc>
                  <a:txBody>
                    <a:bodyPr/>
                    <a:lstStyle/>
                    <a:p>
                      <a:r>
                        <a:rPr sz="1600"/>
                        <a:t>70%</a:t>
                      </a:r>
                    </a:p>
                  </a:txBody>
                  <a:tcPr/>
                </a:tc>
                <a:tc>
                  <a:txBody>
                    <a:bodyPr/>
                    <a:lstStyle/>
                    <a:p>
                      <a:r>
                        <a:rPr sz="1600"/>
                        <a:t>100%</a:t>
                      </a:r>
                    </a:p>
                  </a:txBody>
                  <a:tcPr/>
                </a:tc>
              </a:tr>
              <a:tr h="457200">
                <a:tc>
                  <a:txBody>
                    <a:bodyPr/>
                    <a:lstStyle/>
                    <a:p>
                      <a:r>
                        <a:rPr sz="1600"/>
                        <a:t>Disagree</a:t>
                      </a:r>
                    </a:p>
                  </a:txBody>
                  <a:tcPr/>
                </a:tc>
                <a:tc>
                  <a:txBody>
                    <a:bodyPr/>
                    <a:lstStyle/>
                    <a:p>
                      <a:r>
                        <a:rPr sz="1600"/>
                        <a:t>5%</a:t>
                      </a:r>
                    </a:p>
                  </a:txBody>
                  <a:tcPr/>
                </a:tc>
                <a:tc>
                  <a:txBody>
                    <a:bodyPr/>
                    <a:lstStyle/>
                    <a:p>
                      <a:r>
                        <a:rPr sz="1600"/>
                        <a:t>0%</a:t>
                      </a:r>
                    </a:p>
                  </a:txBody>
                  <a:tcPr/>
                </a:tc>
                <a:tc>
                  <a:txBody>
                    <a:bodyPr/>
                    <a:lstStyle/>
                    <a:p>
                      <a:r>
                        <a:rPr sz="1600"/>
                        <a:t>5%</a:t>
                      </a:r>
                    </a:p>
                  </a:txBody>
                  <a:tcPr/>
                </a:tc>
                <a:tc>
                  <a:txBody>
                    <a:bodyPr/>
                    <a:lstStyle/>
                    <a:p>
                      <a:r>
                        <a:rPr sz="1600"/>
                        <a:t>30%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21%</a:t>
                      </a:r>
                    </a:p>
                  </a:txBody>
                  <a:tcPr/>
                </a:tc>
                <a:tc>
                  <a:txBody>
                    <a:bodyPr/>
                    <a:lstStyle/>
                    <a:p>
                      <a:r>
                        <a:rPr sz="1600"/>
                        <a:t>0%</a:t>
                      </a:r>
                    </a:p>
                  </a:txBody>
                  <a:tcPr/>
                </a:tc>
                <a:tc>
                  <a:txBody>
                    <a:bodyPr/>
                    <a:lstStyle/>
                    <a:p>
                      <a:r>
                        <a:rPr sz="1600"/>
                        <a:t>18%</a:t>
                      </a:r>
                    </a:p>
                  </a:txBody>
                  <a:tcPr/>
                </a:tc>
                <a:tc>
                  <a:txBody>
                    <a:bodyPr/>
                    <a:lstStyle/>
                    <a:p>
                      <a:r>
                        <a:rPr sz="1600"/>
                        <a:t>30%</a:t>
                      </a:r>
                    </a:p>
                  </a:txBody>
                  <a:tcPr/>
                </a:tc>
                <a:tc>
                  <a:txBody>
                    <a:bodyPr/>
                    <a:lstStyle/>
                    <a:p>
                      <a:r>
                        <a:rPr sz="1600"/>
                        <a:t>0%</a:t>
                      </a:r>
                    </a:p>
                  </a:txBody>
                  <a:tcPr/>
                </a:tc>
              </a:tr>
              <a:tr h="457200">
                <a:tc>
                  <a:txBody>
                    <a:bodyPr/>
                    <a:lstStyle/>
                    <a:p>
                      <a:r>
                        <a:rPr sz="1600"/>
                        <a:t>Disagree</a:t>
                      </a:r>
                    </a:p>
                  </a:txBody>
                  <a:tcPr/>
                </a:tc>
                <a:tc>
                  <a:txBody>
                    <a:bodyPr/>
                    <a:lstStyle/>
                    <a:p>
                      <a:r>
                        <a:rPr sz="1600"/>
                        <a:t>79%</a:t>
                      </a:r>
                    </a:p>
                  </a:txBody>
                  <a:tcPr/>
                </a:tc>
                <a:tc>
                  <a:txBody>
                    <a:bodyPr/>
                    <a:lstStyle/>
                    <a:p>
                      <a:r>
                        <a:rPr sz="1600"/>
                        <a:t>100%</a:t>
                      </a:r>
                    </a:p>
                  </a:txBody>
                  <a:tcPr/>
                </a:tc>
                <a:tc>
                  <a:txBody>
                    <a:bodyPr/>
                    <a:lstStyle/>
                    <a:p>
                      <a:r>
                        <a:rPr sz="1600"/>
                        <a:t>82%</a:t>
                      </a:r>
                    </a:p>
                  </a:txBody>
                  <a:tcPr/>
                </a:tc>
                <a:tc>
                  <a:txBody>
                    <a:bodyPr/>
                    <a:lstStyle/>
                    <a:p>
                      <a:r>
                        <a:rPr sz="1600"/>
                        <a:t>70%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5%</a:t>
                      </a:r>
                    </a:p>
                  </a:txBody>
                  <a:tcPr/>
                </a:tc>
                <a:tc>
                  <a:txBody>
                    <a:bodyPr/>
                    <a:lstStyle/>
                    <a:p>
                      <a:r>
                        <a:rPr sz="1600"/>
                        <a:t>0%</a:t>
                      </a:r>
                    </a:p>
                  </a:txBody>
                  <a:tcPr/>
                </a:tc>
                <a:tc>
                  <a:txBody>
                    <a:bodyPr/>
                    <a:lstStyle/>
                    <a:p>
                      <a:r>
                        <a:rPr sz="1600"/>
                        <a:t>11%</a:t>
                      </a:r>
                    </a:p>
                  </a:txBody>
                  <a:tcPr/>
                </a:tc>
                <a:tc>
                  <a:txBody>
                    <a:bodyPr/>
                    <a:lstStyle/>
                    <a:p>
                      <a:r>
                        <a:rPr sz="1600"/>
                        <a:t>0%</a:t>
                      </a:r>
                    </a:p>
                  </a:txBody>
                  <a:tcPr/>
                </a:tc>
                <a:tc>
                  <a:txBody>
                    <a:bodyPr/>
                    <a:lstStyle/>
                    <a:p>
                      <a:r>
                        <a:rPr sz="1600"/>
                        <a:t>0%</a:t>
                      </a:r>
                    </a:p>
                  </a:txBody>
                  <a:tcPr/>
                </a:tc>
              </a:tr>
              <a:tr h="457200">
                <a:tc>
                  <a:txBody>
                    <a:bodyPr/>
                    <a:lstStyle/>
                    <a:p>
                      <a:r>
                        <a:rPr sz="1600"/>
                        <a:t>Disagree</a:t>
                      </a:r>
                    </a:p>
                  </a:txBody>
                  <a:tcPr/>
                </a:tc>
                <a:tc>
                  <a:txBody>
                    <a:bodyPr/>
                    <a:lstStyle/>
                    <a:p>
                      <a:r>
                        <a:rPr sz="1600"/>
                        <a:t>95%</a:t>
                      </a:r>
                    </a:p>
                  </a:txBody>
                  <a:tcPr/>
                </a:tc>
                <a:tc>
                  <a:txBody>
                    <a:bodyPr/>
                    <a:lstStyle/>
                    <a:p>
                      <a:r>
                        <a:rPr sz="1600"/>
                        <a:t>100%</a:t>
                      </a:r>
                    </a:p>
                  </a:txBody>
                  <a:tcPr/>
                </a:tc>
                <a:tc>
                  <a:txBody>
                    <a:bodyPr/>
                    <a:lstStyle/>
                    <a:p>
                      <a:r>
                        <a:rPr sz="1600"/>
                        <a:t>89%</a:t>
                      </a:r>
                    </a:p>
                  </a:txBody>
                  <a:tcPr/>
                </a:tc>
                <a:tc>
                  <a:txBody>
                    <a:bodyPr/>
                    <a:lstStyle/>
                    <a:p>
                      <a:r>
                        <a:rPr sz="1600"/>
                        <a:t>100%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14%</a:t>
                      </a:r>
                    </a:p>
                  </a:txBody>
                  <a:tcPr/>
                </a:tc>
                <a:tc>
                  <a:txBody>
                    <a:bodyPr/>
                    <a:lstStyle/>
                    <a:p>
                      <a:r>
                        <a:rPr sz="1600"/>
                        <a:t>0%</a:t>
                      </a:r>
                    </a:p>
                  </a:txBody>
                  <a:tcPr/>
                </a:tc>
                <a:tc>
                  <a:txBody>
                    <a:bodyPr/>
                    <a:lstStyle/>
                    <a:p>
                      <a:r>
                        <a:rPr sz="1600"/>
                        <a:t>9%</a:t>
                      </a:r>
                    </a:p>
                  </a:txBody>
                  <a:tcPr/>
                </a:tc>
                <a:tc>
                  <a:txBody>
                    <a:bodyPr/>
                    <a:lstStyle/>
                    <a:p>
                      <a:r>
                        <a:rPr sz="1600"/>
                        <a:t>17%</a:t>
                      </a:r>
                    </a:p>
                  </a:txBody>
                  <a:tcPr/>
                </a:tc>
                <a:tc>
                  <a:txBody>
                    <a:bodyPr/>
                    <a:lstStyle/>
                    <a:p>
                      <a:r>
                        <a:rPr sz="1600"/>
                        <a:t>0%</a:t>
                      </a:r>
                    </a:p>
                  </a:txBody>
                  <a:tcPr/>
                </a:tc>
              </a:tr>
              <a:tr h="457200">
                <a:tc>
                  <a:txBody>
                    <a:bodyPr/>
                    <a:lstStyle/>
                    <a:p>
                      <a:r>
                        <a:rPr sz="1600"/>
                        <a:t>Disagree</a:t>
                      </a:r>
                    </a:p>
                  </a:txBody>
                  <a:tcPr/>
                </a:tc>
                <a:tc>
                  <a:txBody>
                    <a:bodyPr/>
                    <a:lstStyle/>
                    <a:p>
                      <a:r>
                        <a:rPr sz="1600"/>
                        <a:t>86%</a:t>
                      </a:r>
                    </a:p>
                  </a:txBody>
                  <a:tcPr/>
                </a:tc>
                <a:tc>
                  <a:txBody>
                    <a:bodyPr/>
                    <a:lstStyle/>
                    <a:p>
                      <a:r>
                        <a:rPr sz="1600"/>
                        <a:t>100%</a:t>
                      </a:r>
                    </a:p>
                  </a:txBody>
                  <a:tcPr/>
                </a:tc>
                <a:tc>
                  <a:txBody>
                    <a:bodyPr/>
                    <a:lstStyle/>
                    <a:p>
                      <a:r>
                        <a:rPr sz="1600"/>
                        <a:t>91%</a:t>
                      </a:r>
                    </a:p>
                  </a:txBody>
                  <a:tcPr/>
                </a:tc>
                <a:tc>
                  <a:txBody>
                    <a:bodyPr/>
                    <a:lstStyle/>
                    <a:p>
                      <a:r>
                        <a:rPr sz="1600"/>
                        <a:t>83%</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3%</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25%</a:t>
                      </a:r>
                    </a:p>
                  </a:txBody>
                  <a:tcPr/>
                </a:tc>
              </a:tr>
              <a:tr h="457200">
                <a:tc>
                  <a:txBody>
                    <a:bodyPr/>
                    <a:lstStyle/>
                    <a:p>
                      <a:r>
                        <a:rPr sz="1600"/>
                        <a:t>Disagree</a:t>
                      </a:r>
                    </a:p>
                  </a:txBody>
                  <a:tcPr/>
                </a:tc>
                <a:tc>
                  <a:txBody>
                    <a:bodyPr/>
                    <a:lstStyle/>
                    <a:p>
                      <a:r>
                        <a:rPr sz="1600"/>
                        <a:t>97%</a:t>
                      </a:r>
                    </a:p>
                  </a:txBody>
                  <a:tcPr/>
                </a:tc>
                <a:tc>
                  <a:txBody>
                    <a:bodyPr/>
                    <a:lstStyle/>
                    <a:p>
                      <a:r>
                        <a:rPr sz="1600"/>
                        <a:t>100%</a:t>
                      </a:r>
                    </a:p>
                  </a:txBody>
                  <a:tcPr/>
                </a:tc>
                <a:tc>
                  <a:txBody>
                    <a:bodyPr/>
                    <a:lstStyle/>
                    <a:p>
                      <a:r>
                        <a:rPr sz="1600"/>
                        <a:t>96%</a:t>
                      </a:r>
                    </a:p>
                  </a:txBody>
                  <a:tcPr/>
                </a:tc>
                <a:tc>
                  <a:txBody>
                    <a:bodyPr/>
                    <a:lstStyle/>
                    <a:p>
                      <a:r>
                        <a:rPr sz="1600"/>
                        <a:t>100%</a:t>
                      </a:r>
                    </a:p>
                  </a:txBody>
                  <a:tcPr/>
                </a:tc>
                <a:tc>
                  <a:txBody>
                    <a:bodyPr/>
                    <a:lstStyle/>
                    <a:p>
                      <a:r>
                        <a:rPr sz="1600"/>
                        <a:t>75%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83%</a:t>
                      </a:r>
                    </a:p>
                  </a:txBody>
                  <a:tcPr/>
                </a:tc>
                <a:tc>
                  <a:txBody>
                    <a:bodyPr/>
                    <a:lstStyle/>
                    <a:p>
                      <a:r>
                        <a:rPr sz="1600"/>
                        <a:t>100%</a:t>
                      </a:r>
                    </a:p>
                  </a:txBody>
                  <a:tcPr/>
                </a:tc>
                <a:tc>
                  <a:txBody>
                    <a:bodyPr/>
                    <a:lstStyle/>
                    <a:p>
                      <a:r>
                        <a:rPr sz="1600"/>
                        <a:t>81%</a:t>
                      </a:r>
                    </a:p>
                  </a:txBody>
                  <a:tcPr/>
                </a:tc>
                <a:tc>
                  <a:txBody>
                    <a:bodyPr/>
                    <a:lstStyle/>
                    <a:p>
                      <a:r>
                        <a:rPr sz="1600"/>
                        <a:t>74%</a:t>
                      </a:r>
                    </a:p>
                  </a:txBody>
                  <a:tcPr/>
                </a:tc>
                <a:tc>
                  <a:txBody>
                    <a:bodyPr/>
                    <a:lstStyle/>
                    <a:p>
                      <a:r>
                        <a:rPr sz="1600"/>
                        <a:t>100%</a:t>
                      </a:r>
                    </a:p>
                  </a:txBody>
                  <a:tcPr/>
                </a:tc>
              </a:tr>
              <a:tr h="457200">
                <a:tc>
                  <a:txBody>
                    <a:bodyPr/>
                    <a:lstStyle/>
                    <a:p>
                      <a:r>
                        <a:rPr sz="1600"/>
                        <a:t>Disagree</a:t>
                      </a:r>
                    </a:p>
                  </a:txBody>
                  <a:tcPr/>
                </a:tc>
                <a:tc>
                  <a:txBody>
                    <a:bodyPr/>
                    <a:lstStyle/>
                    <a:p>
                      <a:r>
                        <a:rPr sz="1600"/>
                        <a:t>17%</a:t>
                      </a:r>
                    </a:p>
                  </a:txBody>
                  <a:tcPr/>
                </a:tc>
                <a:tc>
                  <a:txBody>
                    <a:bodyPr/>
                    <a:lstStyle/>
                    <a:p>
                      <a:r>
                        <a:rPr sz="1600"/>
                        <a:t>0%</a:t>
                      </a:r>
                    </a:p>
                  </a:txBody>
                  <a:tcPr/>
                </a:tc>
                <a:tc>
                  <a:txBody>
                    <a:bodyPr/>
                    <a:lstStyle/>
                    <a:p>
                      <a:r>
                        <a:rPr sz="1600"/>
                        <a:t>19%</a:t>
                      </a:r>
                    </a:p>
                  </a:txBody>
                  <a:tcPr/>
                </a:tc>
                <a:tc>
                  <a:txBody>
                    <a:bodyPr/>
                    <a:lstStyle/>
                    <a:p>
                      <a:r>
                        <a:rPr sz="1600"/>
                        <a:t>26%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92%</a:t>
                      </a:r>
                    </a:p>
                  </a:txBody>
                  <a:tcPr/>
                </a:tc>
                <a:tc>
                  <a:txBody>
                    <a:bodyPr/>
                    <a:lstStyle/>
                    <a:p>
                      <a:r>
                        <a:rPr sz="1600"/>
                        <a:t>100%</a:t>
                      </a:r>
                    </a:p>
                  </a:txBody>
                  <a:tcPr/>
                </a:tc>
                <a:tc>
                  <a:txBody>
                    <a:bodyPr/>
                    <a:lstStyle/>
                    <a:p>
                      <a:r>
                        <a:rPr sz="1600"/>
                        <a:t>83%</a:t>
                      </a:r>
                    </a:p>
                  </a:txBody>
                  <a:tcPr/>
                </a:tc>
                <a:tc>
                  <a:txBody>
                    <a:bodyPr/>
                    <a:lstStyle/>
                    <a:p>
                      <a:r>
                        <a:rPr sz="1600"/>
                        <a:t>75%</a:t>
                      </a:r>
                    </a:p>
                  </a:txBody>
                  <a:tcPr/>
                </a:tc>
                <a:tc>
                  <a:txBody>
                    <a:bodyPr/>
                    <a:lstStyle/>
                    <a:p>
                      <a:r>
                        <a:rPr sz="1600"/>
                        <a:t>100%</a:t>
                      </a:r>
                    </a:p>
                  </a:txBody>
                  <a:tcPr/>
                </a:tc>
              </a:tr>
              <a:tr h="457200">
                <a:tc>
                  <a:txBody>
                    <a:bodyPr/>
                    <a:lstStyle/>
                    <a:p>
                      <a:r>
                        <a:rPr sz="1600"/>
                        <a:t>Disagree</a:t>
                      </a:r>
                    </a:p>
                  </a:txBody>
                  <a:tcPr/>
                </a:tc>
                <a:tc>
                  <a:txBody>
                    <a:bodyPr/>
                    <a:lstStyle/>
                    <a:p>
                      <a:r>
                        <a:rPr sz="1600"/>
                        <a:t>8%</a:t>
                      </a:r>
                    </a:p>
                  </a:txBody>
                  <a:tcPr/>
                </a:tc>
                <a:tc>
                  <a:txBody>
                    <a:bodyPr/>
                    <a:lstStyle/>
                    <a:p>
                      <a:r>
                        <a:rPr sz="1600"/>
                        <a:t>0%</a:t>
                      </a:r>
                    </a:p>
                  </a:txBody>
                  <a:tcPr/>
                </a:tc>
                <a:tc>
                  <a:txBody>
                    <a:bodyPr/>
                    <a:lstStyle/>
                    <a:p>
                      <a:r>
                        <a:rPr sz="1600"/>
                        <a:t>17%</a:t>
                      </a:r>
                    </a:p>
                  </a:txBody>
                  <a:tcPr/>
                </a:tc>
                <a:tc>
                  <a:txBody>
                    <a:bodyPr/>
                    <a:lstStyle/>
                    <a:p>
                      <a:r>
                        <a:rPr sz="1600"/>
                        <a:t>25%</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89%</a:t>
                      </a:r>
                    </a:p>
                  </a:txBody>
                  <a:tcPr/>
                </a:tc>
                <a:tc>
                  <a:txBody>
                    <a:bodyPr/>
                    <a:lstStyle/>
                    <a:p>
                      <a:r>
                        <a:rPr sz="1600"/>
                        <a:t>100%</a:t>
                      </a:r>
                    </a:p>
                  </a:txBody>
                  <a:tcPr/>
                </a:tc>
                <a:tc>
                  <a:txBody>
                    <a:bodyPr/>
                    <a:lstStyle/>
                    <a:p>
                      <a:r>
                        <a:rPr sz="1600"/>
                        <a:t>100%</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11%</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97%</a:t>
                      </a:r>
                    </a:p>
                  </a:txBody>
                  <a:tcPr/>
                </a:tc>
                <a:tc>
                  <a:txBody>
                    <a:bodyPr/>
                    <a:lstStyle/>
                    <a:p>
                      <a:r>
                        <a:rPr sz="1600"/>
                        <a:t>0%</a:t>
                      </a:r>
                    </a:p>
                  </a:txBody>
                  <a:tcPr/>
                </a:tc>
                <a:tc>
                  <a:txBody>
                    <a:bodyPr/>
                    <a:lstStyle/>
                    <a:p>
                      <a:r>
                        <a:rPr sz="1600"/>
                        <a:t>94%</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3%</a:t>
                      </a:r>
                    </a:p>
                  </a:txBody>
                  <a:tcPr/>
                </a:tc>
                <a:tc>
                  <a:txBody>
                    <a:bodyPr/>
                    <a:lstStyle/>
                    <a:p>
                      <a:r>
                        <a:rPr sz="1600"/>
                        <a:t>0%</a:t>
                      </a:r>
                    </a:p>
                  </a:txBody>
                  <a:tcPr/>
                </a:tc>
                <a:tc>
                  <a:txBody>
                    <a:bodyPr/>
                    <a:lstStyle/>
                    <a:p>
                      <a:r>
                        <a:rPr sz="1600"/>
                        <a:t>6%</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57%</a:t>
                      </a:r>
                    </a:p>
                  </a:txBody>
                  <a:tcPr/>
                </a:tc>
                <a:tc>
                  <a:txBody>
                    <a:bodyPr/>
                    <a:lstStyle/>
                    <a:p>
                      <a:r>
                        <a:rPr sz="1600"/>
                        <a:t>0%</a:t>
                      </a:r>
                    </a:p>
                  </a:txBody>
                  <a:tcPr/>
                </a:tc>
                <a:tc>
                  <a:txBody>
                    <a:bodyPr/>
                    <a:lstStyle/>
                    <a:p>
                      <a:r>
                        <a:rPr sz="1600"/>
                        <a:t>48%</a:t>
                      </a:r>
                    </a:p>
                  </a:txBody>
                  <a:tcPr/>
                </a:tc>
                <a:tc>
                  <a:txBody>
                    <a:bodyPr/>
                    <a:lstStyle/>
                    <a:p>
                      <a:r>
                        <a:rPr sz="1600"/>
                        <a:t>50%</a:t>
                      </a:r>
                    </a:p>
                  </a:txBody>
                  <a:tcPr/>
                </a:tc>
                <a:tc>
                  <a:txBody>
                    <a:bodyPr/>
                    <a:lstStyle/>
                    <a:p>
                      <a:r>
                        <a:rPr sz="1600"/>
                        <a:t>10%</a:t>
                      </a:r>
                    </a:p>
                  </a:txBody>
                  <a:tcPr/>
                </a:tc>
              </a:tr>
              <a:tr h="457200">
                <a:tc>
                  <a:txBody>
                    <a:bodyPr/>
                    <a:lstStyle/>
                    <a:p>
                      <a:r>
                        <a:rPr sz="1600"/>
                        <a:t>Disagree</a:t>
                      </a:r>
                    </a:p>
                  </a:txBody>
                  <a:tcPr/>
                </a:tc>
                <a:tc>
                  <a:txBody>
                    <a:bodyPr/>
                    <a:lstStyle/>
                    <a:p>
                      <a:r>
                        <a:rPr sz="1600"/>
                        <a:t>43%</a:t>
                      </a:r>
                    </a:p>
                  </a:txBody>
                  <a:tcPr/>
                </a:tc>
                <a:tc>
                  <a:txBody>
                    <a:bodyPr/>
                    <a:lstStyle/>
                    <a:p>
                      <a:r>
                        <a:rPr sz="1600"/>
                        <a:t>100%</a:t>
                      </a:r>
                    </a:p>
                  </a:txBody>
                  <a:tcPr/>
                </a:tc>
                <a:tc>
                  <a:txBody>
                    <a:bodyPr/>
                    <a:lstStyle/>
                    <a:p>
                      <a:r>
                        <a:rPr sz="1600"/>
                        <a:t>52%</a:t>
                      </a:r>
                    </a:p>
                  </a:txBody>
                  <a:tcPr/>
                </a:tc>
                <a:tc>
                  <a:txBody>
                    <a:bodyPr/>
                    <a:lstStyle/>
                    <a:p>
                      <a:r>
                        <a:rPr sz="1600"/>
                        <a:t>50%</a:t>
                      </a:r>
                    </a:p>
                  </a:txBody>
                  <a:tcPr/>
                </a:tc>
                <a:tc>
                  <a:txBody>
                    <a:bodyPr/>
                    <a:lstStyle/>
                    <a:p>
                      <a:r>
                        <a:rPr sz="1600"/>
                        <a:t>90%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46%</a:t>
                      </a:r>
                    </a:p>
                  </a:txBody>
                  <a:tcPr/>
                </a:tc>
                <a:tc>
                  <a:txBody>
                    <a:bodyPr/>
                    <a:lstStyle/>
                    <a:p>
                      <a:r>
                        <a:rPr sz="1600"/>
                        <a:t>0%</a:t>
                      </a:r>
                    </a:p>
                  </a:txBody>
                  <a:tcPr/>
                </a:tc>
                <a:tc>
                  <a:txBody>
                    <a:bodyPr/>
                    <a:lstStyle/>
                    <a:p>
                      <a:r>
                        <a:rPr sz="1600"/>
                        <a:t>50%</a:t>
                      </a:r>
                    </a:p>
                  </a:txBody>
                  <a:tcPr/>
                </a:tc>
                <a:tc>
                  <a:txBody>
                    <a:bodyPr/>
                    <a:lstStyle/>
                    <a:p>
                      <a:r>
                        <a:rPr sz="1600"/>
                        <a:t>50%</a:t>
                      </a:r>
                    </a:p>
                  </a:txBody>
                  <a:tcPr/>
                </a:tc>
                <a:tc>
                  <a:txBody>
                    <a:bodyPr/>
                    <a:lstStyle/>
                    <a:p>
                      <a:r>
                        <a:rPr sz="1600"/>
                        <a:t>33%</a:t>
                      </a:r>
                    </a:p>
                  </a:txBody>
                  <a:tcPr/>
                </a:tc>
              </a:tr>
              <a:tr h="457200">
                <a:tc>
                  <a:txBody>
                    <a:bodyPr/>
                    <a:lstStyle/>
                    <a:p>
                      <a:r>
                        <a:rPr sz="1600"/>
                        <a:t>Disagree</a:t>
                      </a:r>
                    </a:p>
                  </a:txBody>
                  <a:tcPr/>
                </a:tc>
                <a:tc>
                  <a:txBody>
                    <a:bodyPr/>
                    <a:lstStyle/>
                    <a:p>
                      <a:r>
                        <a:rPr sz="1600"/>
                        <a:t>54%</a:t>
                      </a:r>
                    </a:p>
                  </a:txBody>
                  <a:tcPr/>
                </a:tc>
                <a:tc>
                  <a:txBody>
                    <a:bodyPr/>
                    <a:lstStyle/>
                    <a:p>
                      <a:r>
                        <a:rPr sz="1600"/>
                        <a:t>0%</a:t>
                      </a:r>
                    </a:p>
                  </a:txBody>
                  <a:tcPr/>
                </a:tc>
                <a:tc>
                  <a:txBody>
                    <a:bodyPr/>
                    <a:lstStyle/>
                    <a:p>
                      <a:r>
                        <a:rPr sz="1600"/>
                        <a:t>50%</a:t>
                      </a:r>
                    </a:p>
                  </a:txBody>
                  <a:tcPr/>
                </a:tc>
                <a:tc>
                  <a:txBody>
                    <a:bodyPr/>
                    <a:lstStyle/>
                    <a:p>
                      <a:r>
                        <a:rPr sz="1600"/>
                        <a:t>50%</a:t>
                      </a:r>
                    </a:p>
                  </a:txBody>
                  <a:tcPr/>
                </a:tc>
                <a:tc>
                  <a:txBody>
                    <a:bodyPr/>
                    <a:lstStyle/>
                    <a:p>
                      <a:r>
                        <a:rPr sz="1600"/>
                        <a:t>67%</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457200">
                <a:tc>
                  <a:txBody>
                    <a:bodyPr/>
                    <a:lstStyle/>
                    <a:p>
                      <a:r>
                        <a:rPr sz="1600"/>
                        <a:t>Agree</a:t>
                      </a:r>
                    </a:p>
                  </a:txBody>
                  <a:tcPr/>
                </a:tc>
                <a:tc>
                  <a:txBody>
                    <a:bodyPr/>
                    <a:lstStyle/>
                    <a:p>
                      <a:r>
                        <a:rPr sz="1600"/>
                        <a:t>22%</a:t>
                      </a:r>
                    </a:p>
                  </a:txBody>
                  <a:tcPr/>
                </a:tc>
                <a:tc>
                  <a:txBody>
                    <a:bodyPr/>
                    <a:lstStyle/>
                    <a:p>
                      <a:r>
                        <a:rPr sz="1600"/>
                        <a:t>0%</a:t>
                      </a:r>
                    </a:p>
                  </a:txBody>
                  <a:tcPr/>
                </a:tc>
                <a:tc>
                  <a:txBody>
                    <a:bodyPr/>
                    <a:lstStyle/>
                    <a:p>
                      <a:r>
                        <a:rPr sz="1600"/>
                        <a:t>18%</a:t>
                      </a:r>
                    </a:p>
                  </a:txBody>
                  <a:tcPr/>
                </a:tc>
                <a:tc>
                  <a:txBody>
                    <a:bodyPr/>
                    <a:lstStyle/>
                    <a:p>
                      <a:r>
                        <a:rPr sz="1600"/>
                        <a:t>26%</a:t>
                      </a:r>
                    </a:p>
                  </a:txBody>
                  <a:tcPr/>
                </a:tc>
                <a:tc>
                  <a:txBody>
                    <a:bodyPr/>
                    <a:lstStyle/>
                    <a:p>
                      <a:r>
                        <a:rPr sz="1600"/>
                        <a:t>0%</a:t>
                      </a:r>
                    </a:p>
                  </a:txBody>
                  <a:tcPr/>
                </a:tc>
              </a:tr>
              <a:tr h="457200">
                <a:tc>
                  <a:txBody>
                    <a:bodyPr/>
                    <a:lstStyle/>
                    <a:p>
                      <a:r>
                        <a:rPr sz="1600"/>
                        <a:t>Disagree</a:t>
                      </a:r>
                    </a:p>
                  </a:txBody>
                  <a:tcPr/>
                </a:tc>
                <a:tc>
                  <a:txBody>
                    <a:bodyPr/>
                    <a:lstStyle/>
                    <a:p>
                      <a:r>
                        <a:rPr sz="1600"/>
                        <a:t>78%</a:t>
                      </a:r>
                    </a:p>
                  </a:txBody>
                  <a:tcPr/>
                </a:tc>
                <a:tc>
                  <a:txBody>
                    <a:bodyPr/>
                    <a:lstStyle/>
                    <a:p>
                      <a:r>
                        <a:rPr sz="1600"/>
                        <a:t>100%</a:t>
                      </a:r>
                    </a:p>
                  </a:txBody>
                  <a:tcPr/>
                </a:tc>
                <a:tc>
                  <a:txBody>
                    <a:bodyPr/>
                    <a:lstStyle/>
                    <a:p>
                      <a:r>
                        <a:rPr sz="1600"/>
                        <a:t>82%</a:t>
                      </a:r>
                    </a:p>
                  </a:txBody>
                  <a:tcPr/>
                </a:tc>
                <a:tc>
                  <a:txBody>
                    <a:bodyPr/>
                    <a:lstStyle/>
                    <a:p>
                      <a:r>
                        <a:rPr sz="1600"/>
                        <a:t>74%</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457200">
                <a:tc>
                  <a:txBody>
                    <a:bodyPr/>
                    <a:lstStyle/>
                    <a:p>
                      <a:r>
                        <a:rPr sz="1600"/>
                        <a:t>Agree</a:t>
                      </a:r>
                    </a:p>
                  </a:txBody>
                  <a:tcPr/>
                </a:tc>
                <a:tc>
                  <a:txBody>
                    <a:bodyPr/>
                    <a:lstStyle/>
                    <a:p>
                      <a:r>
                        <a:rPr sz="1600"/>
                        <a:t>9%</a:t>
                      </a:r>
                    </a:p>
                  </a:txBody>
                  <a:tcPr/>
                </a:tc>
                <a:tc>
                  <a:txBody>
                    <a:bodyPr/>
                    <a:lstStyle/>
                    <a:p>
                      <a:r>
                        <a:rPr sz="1600"/>
                        <a:t>0%</a:t>
                      </a:r>
                    </a:p>
                  </a:txBody>
                  <a:tcPr/>
                </a:tc>
                <a:tc>
                  <a:txBody>
                    <a:bodyPr/>
                    <a:lstStyle/>
                    <a:p>
                      <a:r>
                        <a:rPr sz="1600"/>
                        <a:t>17%</a:t>
                      </a:r>
                    </a:p>
                  </a:txBody>
                  <a:tcPr/>
                </a:tc>
                <a:tc>
                  <a:txBody>
                    <a:bodyPr/>
                    <a:lstStyle/>
                    <a:p>
                      <a:r>
                        <a:rPr sz="1600"/>
                        <a:t>0%</a:t>
                      </a:r>
                    </a:p>
                  </a:txBody>
                  <a:tcPr/>
                </a:tc>
                <a:tc>
                  <a:txBody>
                    <a:bodyPr/>
                    <a:lstStyle/>
                    <a:p>
                      <a:r>
                        <a:rPr sz="1600"/>
                        <a:t>0%</a:t>
                      </a:r>
                    </a:p>
                  </a:txBody>
                  <a:tcPr/>
                </a:tc>
              </a:tr>
              <a:tr h="457200">
                <a:tc>
                  <a:txBody>
                    <a:bodyPr/>
                    <a:lstStyle/>
                    <a:p>
                      <a:r>
                        <a:rPr sz="1600"/>
                        <a:t>Disagree</a:t>
                      </a:r>
                    </a:p>
                  </a:txBody>
                  <a:tcPr/>
                </a:tc>
                <a:tc>
                  <a:txBody>
                    <a:bodyPr/>
                    <a:lstStyle/>
                    <a:p>
                      <a:r>
                        <a:rPr sz="1600"/>
                        <a:t>91%</a:t>
                      </a:r>
                    </a:p>
                  </a:txBody>
                  <a:tcPr/>
                </a:tc>
                <a:tc>
                  <a:txBody>
                    <a:bodyPr/>
                    <a:lstStyle/>
                    <a:p>
                      <a:r>
                        <a:rPr sz="1600"/>
                        <a:t>0%</a:t>
                      </a:r>
                    </a:p>
                  </a:txBody>
                  <a:tcPr/>
                </a:tc>
                <a:tc>
                  <a:txBody>
                    <a:bodyPr/>
                    <a:lstStyle/>
                    <a:p>
                      <a:r>
                        <a:rPr sz="1600"/>
                        <a:t>83%</a:t>
                      </a:r>
                    </a:p>
                  </a:txBody>
                  <a:tcPr/>
                </a:tc>
                <a:tc>
                  <a:txBody>
                    <a:bodyPr/>
                    <a:lstStyle/>
                    <a:p>
                      <a:r>
                        <a:rPr sz="1600"/>
                        <a:t>100%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261257">
                <a:tc>
                  <a:txBody>
                    <a:bodyPr/>
                    <a:lstStyle/>
                    <a:p>
                      <a:r>
                        <a:rPr sz="1600"/>
                        <a:t>Arya</a:t>
                      </a:r>
                    </a:p>
                  </a:txBody>
                  <a:tcPr/>
                </a:tc>
                <a:tc>
                  <a:txBody>
                    <a:bodyPr/>
                    <a:lstStyle/>
                    <a:p>
                      <a:r>
                        <a:rPr sz="1600"/>
                        <a:t>29%</a:t>
                      </a:r>
                    </a:p>
                  </a:txBody>
                  <a:tcPr/>
                </a:tc>
                <a:tc>
                  <a:txBody>
                    <a:bodyPr/>
                    <a:lstStyle/>
                    <a:p>
                      <a:r>
                        <a:rPr sz="1600"/>
                        <a:t>0%</a:t>
                      </a:r>
                    </a:p>
                  </a:txBody>
                  <a:tcPr/>
                </a:tc>
                <a:tc>
                  <a:txBody>
                    <a:bodyPr/>
                    <a:lstStyle/>
                    <a:p>
                      <a:r>
                        <a:rPr sz="1600"/>
                        <a:t>27%</a:t>
                      </a:r>
                    </a:p>
                  </a:txBody>
                  <a:tcPr/>
                </a:tc>
                <a:tc>
                  <a:txBody>
                    <a:bodyPr/>
                    <a:lstStyle/>
                    <a:p>
                      <a:r>
                        <a:rPr sz="1600"/>
                        <a:t>44%</a:t>
                      </a:r>
                    </a:p>
                  </a:txBody>
                  <a:tcPr/>
                </a:tc>
                <a:tc>
                  <a:txBody>
                    <a:bodyPr/>
                    <a:lstStyle/>
                    <a:p>
                      <a:r>
                        <a:rPr sz="1600"/>
                        <a:t>13%</a:t>
                      </a:r>
                    </a:p>
                  </a:txBody>
                  <a:tcPr/>
                </a:tc>
              </a:tr>
              <a:tr h="261257">
                <a:tc>
                  <a:txBody>
                    <a:bodyPr/>
                    <a:lstStyle/>
                    <a:p>
                      <a:r>
                        <a:rPr sz="1600"/>
                        <a:t>Kumar</a:t>
                      </a:r>
                    </a:p>
                  </a:txBody>
                  <a:tcPr/>
                </a:tc>
                <a:tc>
                  <a:txBody>
                    <a:bodyPr/>
                    <a:lstStyle/>
                    <a:p>
                      <a:r>
                        <a:rPr sz="1600"/>
                        <a:t>21%</a:t>
                      </a:r>
                    </a:p>
                  </a:txBody>
                  <a:tcPr/>
                </a:tc>
                <a:tc>
                  <a:txBody>
                    <a:bodyPr/>
                    <a:lstStyle/>
                    <a:p>
                      <a:r>
                        <a:rPr sz="1600"/>
                        <a:t>0%</a:t>
                      </a:r>
                    </a:p>
                  </a:txBody>
                  <a:tcPr/>
                </a:tc>
                <a:tc>
                  <a:txBody>
                    <a:bodyPr/>
                    <a:lstStyle/>
                    <a:p>
                      <a:r>
                        <a:rPr sz="1600"/>
                        <a:t>18%</a:t>
                      </a:r>
                    </a:p>
                  </a:txBody>
                  <a:tcPr/>
                </a:tc>
                <a:tc>
                  <a:txBody>
                    <a:bodyPr/>
                    <a:lstStyle/>
                    <a:p>
                      <a:r>
                        <a:rPr sz="1600"/>
                        <a:t>6%</a:t>
                      </a:r>
                    </a:p>
                  </a:txBody>
                  <a:tcPr/>
                </a:tc>
                <a:tc>
                  <a:txBody>
                    <a:bodyPr/>
                    <a:lstStyle/>
                    <a:p>
                      <a:r>
                        <a:rPr sz="1600"/>
                        <a:t>20%</a:t>
                      </a:r>
                    </a:p>
                  </a:txBody>
                  <a:tcPr/>
                </a:tc>
              </a:tr>
              <a:tr h="261257">
                <a:tc>
                  <a:txBody>
                    <a:bodyPr/>
                    <a:lstStyle/>
                    <a:p>
                      <a:r>
                        <a:rPr sz="1600"/>
                        <a:t>Ali</a:t>
                      </a:r>
                    </a:p>
                  </a:txBody>
                  <a:tcPr/>
                </a:tc>
                <a:tc>
                  <a:txBody>
                    <a:bodyPr/>
                    <a:lstStyle/>
                    <a:p>
                      <a:r>
                        <a:rPr sz="1600"/>
                        <a:t>24%</a:t>
                      </a:r>
                    </a:p>
                  </a:txBody>
                  <a:tcPr/>
                </a:tc>
                <a:tc>
                  <a:txBody>
                    <a:bodyPr/>
                    <a:lstStyle/>
                    <a:p>
                      <a:r>
                        <a:rPr sz="1600"/>
                        <a:t>100%</a:t>
                      </a:r>
                    </a:p>
                  </a:txBody>
                  <a:tcPr/>
                </a:tc>
                <a:tc>
                  <a:txBody>
                    <a:bodyPr/>
                    <a:lstStyle/>
                    <a:p>
                      <a:r>
                        <a:rPr sz="1600"/>
                        <a:t>36%</a:t>
                      </a:r>
                    </a:p>
                  </a:txBody>
                  <a:tcPr/>
                </a:tc>
                <a:tc>
                  <a:txBody>
                    <a:bodyPr/>
                    <a:lstStyle/>
                    <a:p>
                      <a:r>
                        <a:rPr sz="1600"/>
                        <a:t>11%</a:t>
                      </a:r>
                    </a:p>
                  </a:txBody>
                  <a:tcPr/>
                </a:tc>
                <a:tc>
                  <a:txBody>
                    <a:bodyPr/>
                    <a:lstStyle/>
                    <a:p>
                      <a:r>
                        <a:rPr sz="1600"/>
                        <a:t>40%</a:t>
                      </a:r>
                    </a:p>
                  </a:txBody>
                  <a:tcPr/>
                </a:tc>
              </a:tr>
              <a:tr h="261257">
                <a:tc>
                  <a:txBody>
                    <a:bodyPr/>
                    <a:lstStyle/>
                    <a:p>
                      <a:r>
                        <a:rPr sz="1600"/>
                        <a:t>Sara</a:t>
                      </a:r>
                    </a:p>
                  </a:txBody>
                  <a:tcPr/>
                </a:tc>
                <a:tc>
                  <a:txBody>
                    <a:bodyPr/>
                    <a:lstStyle/>
                    <a:p>
                      <a:r>
                        <a:rPr sz="1600"/>
                        <a:t>14%</a:t>
                      </a:r>
                    </a:p>
                  </a:txBody>
                  <a:tcPr/>
                </a:tc>
                <a:tc>
                  <a:txBody>
                    <a:bodyPr/>
                    <a:lstStyle/>
                    <a:p>
                      <a:r>
                        <a:rPr sz="1600"/>
                        <a:t>0%</a:t>
                      </a:r>
                    </a:p>
                  </a:txBody>
                  <a:tcPr/>
                </a:tc>
                <a:tc>
                  <a:txBody>
                    <a:bodyPr/>
                    <a:lstStyle/>
                    <a:p>
                      <a:r>
                        <a:rPr sz="1600"/>
                        <a:t>14%</a:t>
                      </a:r>
                    </a:p>
                  </a:txBody>
                  <a:tcPr/>
                </a:tc>
                <a:tc>
                  <a:txBody>
                    <a:bodyPr/>
                    <a:lstStyle/>
                    <a:p>
                      <a:r>
                        <a:rPr sz="1600"/>
                        <a:t>17%</a:t>
                      </a:r>
                    </a:p>
                  </a:txBody>
                  <a:tcPr/>
                </a:tc>
                <a:tc>
                  <a:txBody>
                    <a:bodyPr/>
                    <a:lstStyle/>
                    <a:p>
                      <a:r>
                        <a:rPr sz="1600"/>
                        <a:t>7%</a:t>
                      </a:r>
                    </a:p>
                  </a:txBody>
                  <a:tcPr/>
                </a:tc>
              </a:tr>
              <a:tr h="261257">
                <a:tc>
                  <a:txBody>
                    <a:bodyPr/>
                    <a:lstStyle/>
                    <a:p>
                      <a:r>
                        <a:rPr sz="1600"/>
                        <a:t>Joe</a:t>
                      </a:r>
                    </a:p>
                  </a:txBody>
                  <a:tcPr/>
                </a:tc>
                <a:tc>
                  <a:txBody>
                    <a:bodyPr/>
                    <a:lstStyle/>
                    <a:p>
                      <a:r>
                        <a:rPr sz="1600"/>
                        <a:t>11%</a:t>
                      </a:r>
                    </a:p>
                  </a:txBody>
                  <a:tcPr/>
                </a:tc>
                <a:tc>
                  <a:txBody>
                    <a:bodyPr/>
                    <a:lstStyle/>
                    <a:p>
                      <a:r>
                        <a:rPr sz="1600"/>
                        <a:t>0%</a:t>
                      </a:r>
                    </a:p>
                  </a:txBody>
                  <a:tcPr/>
                </a:tc>
                <a:tc>
                  <a:txBody>
                    <a:bodyPr/>
                    <a:lstStyle/>
                    <a:p>
                      <a:r>
                        <a:rPr sz="1600"/>
                        <a:t>5%</a:t>
                      </a:r>
                    </a:p>
                  </a:txBody>
                  <a:tcPr/>
                </a:tc>
                <a:tc>
                  <a:txBody>
                    <a:bodyPr/>
                    <a:lstStyle/>
                    <a:p>
                      <a:r>
                        <a:rPr sz="1600"/>
                        <a:t>22%</a:t>
                      </a:r>
                    </a:p>
                  </a:txBody>
                  <a:tcPr/>
                </a:tc>
                <a:tc>
                  <a:txBody>
                    <a:bodyPr/>
                    <a:lstStyle/>
                    <a:p>
                      <a:r>
                        <a:rPr sz="1600"/>
                        <a:t>20%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261257">
                <a:tc>
                  <a:txBody>
                    <a:bodyPr/>
                    <a:lstStyle/>
                    <a:p>
                      <a:r>
                        <a:rPr sz="1600"/>
                        <a:t>Arya</a:t>
                      </a:r>
                    </a:p>
                  </a:txBody>
                  <a:tcPr/>
                </a:tc>
                <a:tc>
                  <a:txBody>
                    <a:bodyPr/>
                    <a:lstStyle/>
                    <a:p>
                      <a:r>
                        <a:rPr sz="1600"/>
                        <a:t>31%</a:t>
                      </a:r>
                    </a:p>
                  </a:txBody>
                  <a:tcPr/>
                </a:tc>
                <a:tc>
                  <a:txBody>
                    <a:bodyPr/>
                    <a:lstStyle/>
                    <a:p>
                      <a:r>
                        <a:rPr sz="1600"/>
                        <a:t>0%</a:t>
                      </a:r>
                    </a:p>
                  </a:txBody>
                  <a:tcPr/>
                </a:tc>
                <a:tc>
                  <a:txBody>
                    <a:bodyPr/>
                    <a:lstStyle/>
                    <a:p>
                      <a:r>
                        <a:rPr sz="1600"/>
                        <a:t>33%</a:t>
                      </a:r>
                    </a:p>
                  </a:txBody>
                  <a:tcPr/>
                </a:tc>
                <a:tc>
                  <a:txBody>
                    <a:bodyPr/>
                    <a:lstStyle/>
                    <a:p>
                      <a:r>
                        <a:rPr sz="1600"/>
                        <a:t>40%</a:t>
                      </a:r>
                    </a:p>
                  </a:txBody>
                  <a:tcPr/>
                </a:tc>
                <a:tc>
                  <a:txBody>
                    <a:bodyPr/>
                    <a:lstStyle/>
                    <a:p>
                      <a:r>
                        <a:rPr sz="1600"/>
                        <a:t>50%</a:t>
                      </a:r>
                    </a:p>
                  </a:txBody>
                  <a:tcPr/>
                </a:tc>
              </a:tr>
              <a:tr h="261257">
                <a:tc>
                  <a:txBody>
                    <a:bodyPr/>
                    <a:lstStyle/>
                    <a:p>
                      <a:r>
                        <a:rPr sz="1600"/>
                        <a:t>Kumar</a:t>
                      </a:r>
                    </a:p>
                  </a:txBody>
                  <a:tcPr/>
                </a:tc>
                <a:tc>
                  <a:txBody>
                    <a:bodyPr/>
                    <a:lstStyle/>
                    <a:p>
                      <a:r>
                        <a:rPr sz="1600"/>
                        <a:t>28%</a:t>
                      </a:r>
                    </a:p>
                  </a:txBody>
                  <a:tcPr/>
                </a:tc>
                <a:tc>
                  <a:txBody>
                    <a:bodyPr/>
                    <a:lstStyle/>
                    <a:p>
                      <a:r>
                        <a:rPr sz="1600"/>
                        <a:t>0%</a:t>
                      </a:r>
                    </a:p>
                  </a:txBody>
                  <a:tcPr/>
                </a:tc>
                <a:tc>
                  <a:txBody>
                    <a:bodyPr/>
                    <a:lstStyle/>
                    <a:p>
                      <a:r>
                        <a:rPr sz="1600"/>
                        <a:t>20%</a:t>
                      </a:r>
                    </a:p>
                  </a:txBody>
                  <a:tcPr/>
                </a:tc>
                <a:tc>
                  <a:txBody>
                    <a:bodyPr/>
                    <a:lstStyle/>
                    <a:p>
                      <a:r>
                        <a:rPr sz="1600"/>
                        <a:t>20%</a:t>
                      </a:r>
                    </a:p>
                  </a:txBody>
                  <a:tcPr/>
                </a:tc>
                <a:tc>
                  <a:txBody>
                    <a:bodyPr/>
                    <a:lstStyle/>
                    <a:p>
                      <a:r>
                        <a:rPr sz="1600"/>
                        <a:t>0%</a:t>
                      </a:r>
                    </a:p>
                  </a:txBody>
                  <a:tcPr/>
                </a:tc>
              </a:tr>
              <a:tr h="261257">
                <a:tc>
                  <a:txBody>
                    <a:bodyPr/>
                    <a:lstStyle/>
                    <a:p>
                      <a:r>
                        <a:rPr sz="1600"/>
                        <a:t>Ali</a:t>
                      </a:r>
                    </a:p>
                  </a:txBody>
                  <a:tcPr/>
                </a:tc>
                <a:tc>
                  <a:txBody>
                    <a:bodyPr/>
                    <a:lstStyle/>
                    <a:p>
                      <a:r>
                        <a:rPr sz="1600"/>
                        <a:t>31%</a:t>
                      </a:r>
                    </a:p>
                  </a:txBody>
                  <a:tcPr/>
                </a:tc>
                <a:tc>
                  <a:txBody>
                    <a:bodyPr/>
                    <a:lstStyle/>
                    <a:p>
                      <a:r>
                        <a:rPr sz="1600"/>
                        <a:t>0%</a:t>
                      </a:r>
                    </a:p>
                  </a:txBody>
                  <a:tcPr/>
                </a:tc>
                <a:tc>
                  <a:txBody>
                    <a:bodyPr/>
                    <a:lstStyle/>
                    <a:p>
                      <a:r>
                        <a:rPr sz="1600"/>
                        <a:t>24%</a:t>
                      </a:r>
                    </a:p>
                  </a:txBody>
                  <a:tcPr/>
                </a:tc>
                <a:tc>
                  <a:txBody>
                    <a:bodyPr/>
                    <a:lstStyle/>
                    <a:p>
                      <a:r>
                        <a:rPr sz="1600"/>
                        <a:t>0%</a:t>
                      </a:r>
                    </a:p>
                  </a:txBody>
                  <a:tcPr/>
                </a:tc>
                <a:tc>
                  <a:txBody>
                    <a:bodyPr/>
                    <a:lstStyle/>
                    <a:p>
                      <a:r>
                        <a:rPr sz="1600"/>
                        <a:t>0%</a:t>
                      </a:r>
                    </a:p>
                  </a:txBody>
                  <a:tcPr/>
                </a:tc>
              </a:tr>
              <a:tr h="261257">
                <a:tc>
                  <a:txBody>
                    <a:bodyPr/>
                    <a:lstStyle/>
                    <a:p>
                      <a:r>
                        <a:rPr sz="1600"/>
                        <a:t>Sara</a:t>
                      </a:r>
                    </a:p>
                  </a:txBody>
                  <a:tcPr/>
                </a:tc>
                <a:tc>
                  <a:txBody>
                    <a:bodyPr/>
                    <a:lstStyle/>
                    <a:p>
                      <a:r>
                        <a:rPr sz="1600"/>
                        <a:t>6%</a:t>
                      </a:r>
                    </a:p>
                  </a:txBody>
                  <a:tcPr/>
                </a:tc>
                <a:tc>
                  <a:txBody>
                    <a:bodyPr/>
                    <a:lstStyle/>
                    <a:p>
                      <a:r>
                        <a:rPr sz="1600"/>
                        <a:t>0%</a:t>
                      </a:r>
                    </a:p>
                  </a:txBody>
                  <a:tcPr/>
                </a:tc>
                <a:tc>
                  <a:txBody>
                    <a:bodyPr/>
                    <a:lstStyle/>
                    <a:p>
                      <a:r>
                        <a:rPr sz="1600"/>
                        <a:t>14%</a:t>
                      </a:r>
                    </a:p>
                  </a:txBody>
                  <a:tcPr/>
                </a:tc>
                <a:tc>
                  <a:txBody>
                    <a:bodyPr/>
                    <a:lstStyle/>
                    <a:p>
                      <a:r>
                        <a:rPr sz="1600"/>
                        <a:t>20%</a:t>
                      </a:r>
                    </a:p>
                  </a:txBody>
                  <a:tcPr/>
                </a:tc>
                <a:tc>
                  <a:txBody>
                    <a:bodyPr/>
                    <a:lstStyle/>
                    <a:p>
                      <a:r>
                        <a:rPr sz="1600"/>
                        <a:t>50%</a:t>
                      </a:r>
                    </a:p>
                  </a:txBody>
                  <a:tcPr/>
                </a:tc>
              </a:tr>
              <a:tr h="261257">
                <a:tc>
                  <a:txBody>
                    <a:bodyPr/>
                    <a:lstStyle/>
                    <a:p>
                      <a:r>
                        <a:rPr sz="1600"/>
                        <a:t>Joe</a:t>
                      </a:r>
                    </a:p>
                  </a:txBody>
                  <a:tcPr/>
                </a:tc>
                <a:tc>
                  <a:txBody>
                    <a:bodyPr/>
                    <a:lstStyle/>
                    <a:p>
                      <a:r>
                        <a:rPr sz="1600"/>
                        <a:t>3%</a:t>
                      </a:r>
                    </a:p>
                  </a:txBody>
                  <a:tcPr/>
                </a:tc>
                <a:tc>
                  <a:txBody>
                    <a:bodyPr/>
                    <a:lstStyle/>
                    <a:p>
                      <a:r>
                        <a:rPr sz="1600"/>
                        <a:t>0%</a:t>
                      </a:r>
                    </a:p>
                  </a:txBody>
                  <a:tcPr/>
                </a:tc>
                <a:tc>
                  <a:txBody>
                    <a:bodyPr/>
                    <a:lstStyle/>
                    <a:p>
                      <a:r>
                        <a:rPr sz="1600"/>
                        <a:t>8%</a:t>
                      </a:r>
                    </a:p>
                  </a:txBody>
                  <a:tcPr/>
                </a:tc>
                <a:tc>
                  <a:txBody>
                    <a:bodyPr/>
                    <a:lstStyle/>
                    <a:p>
                      <a:r>
                        <a:rPr sz="1600"/>
                        <a:t>20%</a:t>
                      </a:r>
                    </a:p>
                  </a:txBody>
                  <a:tcPr/>
                </a:tc>
                <a:tc>
                  <a:txBody>
                    <a:bodyPr/>
                    <a:lstStyle/>
                    <a:p>
                      <a:r>
                        <a:rPr sz="1600"/>
                        <a:t>0%</a:t>
                      </a:r>
                    </a:p>
                  </a:txBody>
                  <a:tcPr/>
                </a:tc>
              </a:tr>
              <a:tr h="261258">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A</a:t>
                      </a:r>
                    </a:p>
                  </a:txBody>
                  <a:tcPr/>
                </a:tc>
                <a:tc>
                  <a:txBody>
                    <a:bodyPr/>
                    <a:lstStyle/>
                    <a:p>
                      <a:r>
                        <a:rPr sz="1600"/>
                        <a:t>41%</a:t>
                      </a:r>
                    </a:p>
                  </a:txBody>
                  <a:tcPr/>
                </a:tc>
                <a:tc>
                  <a:txBody>
                    <a:bodyPr/>
                    <a:lstStyle/>
                    <a:p>
                      <a:r>
                        <a:rPr sz="1600"/>
                        <a:t>100%</a:t>
                      </a:r>
                    </a:p>
                  </a:txBody>
                  <a:tcPr/>
                </a:tc>
                <a:tc>
                  <a:txBody>
                    <a:bodyPr/>
                    <a:lstStyle/>
                    <a:p>
                      <a:r>
                        <a:rPr sz="1600"/>
                        <a:t>48%</a:t>
                      </a:r>
                    </a:p>
                  </a:txBody>
                  <a:tcPr/>
                </a:tc>
                <a:tc>
                  <a:txBody>
                    <a:bodyPr/>
                    <a:lstStyle/>
                    <a:p>
                      <a:r>
                        <a:rPr sz="1600"/>
                        <a:t>56%</a:t>
                      </a:r>
                    </a:p>
                  </a:txBody>
                  <a:tcPr/>
                </a:tc>
                <a:tc>
                  <a:txBody>
                    <a:bodyPr/>
                    <a:lstStyle/>
                    <a:p>
                      <a:r>
                        <a:rPr sz="1600"/>
                        <a:t>13%</a:t>
                      </a:r>
                    </a:p>
                  </a:txBody>
                  <a:tcPr/>
                </a:tc>
              </a:tr>
              <a:tr h="365760">
                <a:tc>
                  <a:txBody>
                    <a:bodyPr/>
                    <a:lstStyle/>
                    <a:p>
                      <a:r>
                        <a:rPr sz="1600"/>
                        <a:t>B</a:t>
                      </a:r>
                    </a:p>
                  </a:txBody>
                  <a:tcPr/>
                </a:tc>
                <a:tc>
                  <a:txBody>
                    <a:bodyPr/>
                    <a:lstStyle/>
                    <a:p>
                      <a:r>
                        <a:rPr sz="1600"/>
                        <a:t>27%</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13%</a:t>
                      </a:r>
                    </a:p>
                  </a:txBody>
                  <a:tcPr/>
                </a:tc>
              </a:tr>
              <a:tr h="365760">
                <a:tc>
                  <a:txBody>
                    <a:bodyPr/>
                    <a:lstStyle/>
                    <a:p>
                      <a:r>
                        <a:rPr sz="1600"/>
                        <a:t>C</a:t>
                      </a:r>
                    </a:p>
                  </a:txBody>
                  <a:tcPr/>
                </a:tc>
                <a:tc>
                  <a:txBody>
                    <a:bodyPr/>
                    <a:lstStyle/>
                    <a:p>
                      <a:r>
                        <a:rPr sz="1600"/>
                        <a:t>32%</a:t>
                      </a:r>
                    </a:p>
                  </a:txBody>
                  <a:tcPr/>
                </a:tc>
                <a:tc>
                  <a:txBody>
                    <a:bodyPr/>
                    <a:lstStyle/>
                    <a:p>
                      <a:r>
                        <a:rPr sz="1600"/>
                        <a:t>0%</a:t>
                      </a:r>
                    </a:p>
                  </a:txBody>
                  <a:tcPr/>
                </a:tc>
                <a:tc>
                  <a:txBody>
                    <a:bodyPr/>
                    <a:lstStyle/>
                    <a:p>
                      <a:r>
                        <a:rPr sz="1600"/>
                        <a:t>43%</a:t>
                      </a:r>
                    </a:p>
                  </a:txBody>
                  <a:tcPr/>
                </a:tc>
                <a:tc>
                  <a:txBody>
                    <a:bodyPr/>
                    <a:lstStyle/>
                    <a:p>
                      <a:r>
                        <a:rPr sz="1600"/>
                        <a:t>44%</a:t>
                      </a:r>
                    </a:p>
                  </a:txBody>
                  <a:tcPr/>
                </a:tc>
                <a:tc>
                  <a:txBody>
                    <a:bodyPr/>
                    <a:lstStyle/>
                    <a:p>
                      <a:r>
                        <a:rPr sz="1600"/>
                        <a:t>73%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A</a:t>
                      </a:r>
                    </a:p>
                  </a:txBody>
                  <a:tcPr/>
                </a:tc>
                <a:tc>
                  <a:txBody>
                    <a:bodyPr/>
                    <a:lstStyle/>
                    <a:p>
                      <a:r>
                        <a:rPr sz="1600"/>
                        <a:t>29%</a:t>
                      </a:r>
                    </a:p>
                  </a:txBody>
                  <a:tcPr/>
                </a:tc>
                <a:tc>
                  <a:txBody>
                    <a:bodyPr/>
                    <a:lstStyle/>
                    <a:p>
                      <a:r>
                        <a:rPr sz="1600"/>
                        <a:t>0%</a:t>
                      </a:r>
                    </a:p>
                  </a:txBody>
                  <a:tcPr/>
                </a:tc>
                <a:tc>
                  <a:txBody>
                    <a:bodyPr/>
                    <a:lstStyle/>
                    <a:p>
                      <a:r>
                        <a:rPr sz="1600"/>
                        <a:t>28%</a:t>
                      </a:r>
                    </a:p>
                  </a:txBody>
                  <a:tcPr/>
                </a:tc>
                <a:tc>
                  <a:txBody>
                    <a:bodyPr/>
                    <a:lstStyle/>
                    <a:p>
                      <a:r>
                        <a:rPr sz="1600"/>
                        <a:t>17%</a:t>
                      </a:r>
                    </a:p>
                  </a:txBody>
                  <a:tcPr/>
                </a:tc>
                <a:tc>
                  <a:txBody>
                    <a:bodyPr/>
                    <a:lstStyle/>
                    <a:p>
                      <a:r>
                        <a:rPr sz="1600"/>
                        <a:t>75%</a:t>
                      </a:r>
                    </a:p>
                  </a:txBody>
                  <a:tcPr/>
                </a:tc>
              </a:tr>
              <a:tr h="365760">
                <a:tc>
                  <a:txBody>
                    <a:bodyPr/>
                    <a:lstStyle/>
                    <a:p>
                      <a:r>
                        <a:rPr sz="1600"/>
                        <a:t>B</a:t>
                      </a:r>
                    </a:p>
                  </a:txBody>
                  <a:tcPr/>
                </a:tc>
                <a:tc>
                  <a:txBody>
                    <a:bodyPr/>
                    <a:lstStyle/>
                    <a:p>
                      <a:r>
                        <a:rPr sz="1600"/>
                        <a:t>16%</a:t>
                      </a:r>
                    </a:p>
                  </a:txBody>
                  <a:tcPr/>
                </a:tc>
                <a:tc>
                  <a:txBody>
                    <a:bodyPr/>
                    <a:lstStyle/>
                    <a:p>
                      <a:r>
                        <a:rPr sz="1600"/>
                        <a:t>0%</a:t>
                      </a:r>
                    </a:p>
                  </a:txBody>
                  <a:tcPr/>
                </a:tc>
                <a:tc>
                  <a:txBody>
                    <a:bodyPr/>
                    <a:lstStyle/>
                    <a:p>
                      <a:r>
                        <a:rPr sz="1600"/>
                        <a:t>21%</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55%</a:t>
                      </a:r>
                    </a:p>
                  </a:txBody>
                  <a:tcPr/>
                </a:tc>
                <a:tc>
                  <a:txBody>
                    <a:bodyPr/>
                    <a:lstStyle/>
                    <a:p>
                      <a:r>
                        <a:rPr sz="1600"/>
                        <a:t>0%</a:t>
                      </a:r>
                    </a:p>
                  </a:txBody>
                  <a:tcPr/>
                </a:tc>
                <a:tc>
                  <a:txBody>
                    <a:bodyPr/>
                    <a:lstStyle/>
                    <a:p>
                      <a:r>
                        <a:rPr sz="1600"/>
                        <a:t>51%</a:t>
                      </a:r>
                    </a:p>
                  </a:txBody>
                  <a:tcPr/>
                </a:tc>
                <a:tc>
                  <a:txBody>
                    <a:bodyPr/>
                    <a:lstStyle/>
                    <a:p>
                      <a:r>
                        <a:rPr sz="1600"/>
                        <a:t>83%</a:t>
                      </a:r>
                    </a:p>
                  </a:txBody>
                  <a:tcPr/>
                </a:tc>
                <a:tc>
                  <a:txBody>
                    <a:bodyPr/>
                    <a:lstStyle/>
                    <a:p>
                      <a:r>
                        <a:rPr sz="1600"/>
                        <a:t>25%</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Other</a:t>
                      </a:r>
                    </a:p>
                  </a:txBody>
                  <a:tcPr/>
                </a:tc>
                <a:tc>
                  <a:txBody>
                    <a:bodyPr/>
                    <a:lstStyle/>
                    <a:p>
                      <a:r>
                        <a:rPr sz="1600"/>
                        <a:t>Alathur</a:t>
                      </a:r>
                    </a:p>
                  </a:txBody>
                  <a:tcPr/>
                </a:tc>
                <a:tc>
                  <a:txBody>
                    <a:bodyPr/>
                    <a:lstStyle/>
                    <a:p>
                      <a:r>
                        <a:rPr sz="1600"/>
                        <a:t>Seml</a:t>
                      </a:r>
                    </a:p>
                  </a:txBody>
                  <a:tcPr/>
                </a:tc>
                <a:tc>
                  <a:txBody>
                    <a:bodyPr/>
                    <a:lstStyle/>
                    <a:p>
                      <a:r>
                        <a:rPr sz="1600"/>
                        <a:t>Corporate</a:t>
                      </a:r>
                    </a:p>
                  </a:txBody>
                  <a:tcPr/>
                </a:tc>
              </a:tr>
              <a:tr h="365760">
                <a:tc>
                  <a:txBody>
                    <a:bodyPr/>
                    <a:lstStyle/>
                    <a:p>
                      <a:r>
                        <a:rPr sz="1600"/>
                        <a:t>A</a:t>
                      </a:r>
                    </a:p>
                  </a:txBody>
                  <a:tcPr/>
                </a:tc>
                <a:tc>
                  <a:txBody>
                    <a:bodyPr/>
                    <a:lstStyle/>
                    <a:p>
                      <a:r>
                        <a:rPr sz="1600"/>
                        <a:t>36%</a:t>
                      </a:r>
                    </a:p>
                  </a:txBody>
                  <a:tcPr/>
                </a:tc>
                <a:tc>
                  <a:txBody>
                    <a:bodyPr/>
                    <a:lstStyle/>
                    <a:p>
                      <a:r>
                        <a:rPr sz="1600"/>
                        <a:t>0%</a:t>
                      </a:r>
                    </a:p>
                  </a:txBody>
                  <a:tcPr/>
                </a:tc>
                <a:tc>
                  <a:txBody>
                    <a:bodyPr/>
                    <a:lstStyle/>
                    <a:p>
                      <a:r>
                        <a:rPr sz="1600"/>
                        <a:t>50%</a:t>
                      </a:r>
                    </a:p>
                  </a:txBody>
                  <a:tcPr/>
                </a:tc>
                <a:tc>
                  <a:txBody>
                    <a:bodyPr/>
                    <a:lstStyle/>
                    <a:p>
                      <a:r>
                        <a:rPr sz="1600"/>
                        <a:t>0%</a:t>
                      </a:r>
                    </a:p>
                  </a:txBody>
                  <a:tcPr/>
                </a:tc>
                <a:tc>
                  <a:txBody>
                    <a:bodyPr/>
                    <a:lstStyle/>
                    <a:p>
                      <a:r>
                        <a:rPr sz="1600"/>
                        <a:t>100%</a:t>
                      </a:r>
                    </a:p>
                  </a:txBody>
                  <a:tcPr/>
                </a:tc>
              </a:tr>
              <a:tr h="365760">
                <a:tc>
                  <a:txBody>
                    <a:bodyPr/>
                    <a:lstStyle/>
                    <a:p>
                      <a:r>
                        <a:rPr sz="1600"/>
                        <a:t>B</a:t>
                      </a:r>
                    </a:p>
                  </a:txBody>
                  <a:tcPr/>
                </a:tc>
                <a:tc>
                  <a:txBody>
                    <a:bodyPr/>
                    <a:lstStyle/>
                    <a:p>
                      <a:r>
                        <a:rPr sz="1600"/>
                        <a:t>6%</a:t>
                      </a:r>
                    </a:p>
                  </a:txBody>
                  <a:tcPr/>
                </a:tc>
                <a:tc>
                  <a:txBody>
                    <a:bodyPr/>
                    <a:lstStyle/>
                    <a:p>
                      <a:r>
                        <a:rPr sz="1600"/>
                        <a:t>0%</a:t>
                      </a:r>
                    </a:p>
                  </a:txBody>
                  <a:tcPr/>
                </a:tc>
                <a:tc>
                  <a:txBody>
                    <a:bodyPr/>
                    <a:lstStyle/>
                    <a:p>
                      <a:r>
                        <a:rPr sz="1600"/>
                        <a:t>50%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58%</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R&amp;d</a:t>
                      </a:r>
                    </a:p>
                  </a:txBody>
                  <a:tcPr/>
                </a:tc>
                <a:tc>
                  <a:txBody>
                    <a:bodyPr/>
                    <a:lstStyle/>
                    <a:p>
                      <a:r>
                        <a:rPr sz="1600"/>
                        <a:t>Spg</a:t>
                      </a:r>
                    </a:p>
                  </a:txBody>
                  <a:tcPr/>
                </a:tc>
                <a:tc>
                  <a:txBody>
                    <a:bodyPr/>
                    <a:lstStyle/>
                    <a:p>
                      <a:r>
                        <a:rPr sz="1600"/>
                        <a:t>Pondy formulations</a:t>
                      </a:r>
                    </a:p>
                  </a:txBody>
                  <a:tcPr/>
                </a:tc>
                <a:tc>
                  <a:txBody>
                    <a:bodyPr/>
                    <a:lstStyle/>
                    <a:p>
                      <a:r>
                        <a:rPr sz="1600"/>
                        <a:t>Arcolab</a:t>
                      </a:r>
                    </a:p>
                  </a:txBody>
                  <a:tcPr/>
                </a:tc>
                <a:tc>
                  <a:txBody>
                    <a:bodyPr/>
                    <a:lstStyle/>
                    <a:p>
                      <a:r>
                        <a:rPr sz="1600"/>
                        <a:t>Ucl</a:t>
                      </a:r>
                    </a:p>
                  </a:txBody>
                  <a:tcPr/>
                </a:tc>
              </a:tr>
              <a:tr h="365760">
                <a:tc>
                  <a:txBody>
                    <a:bodyPr/>
                    <a:lstStyle/>
                    <a:p>
                      <a:r>
                        <a:rPr sz="1600"/>
                        <a:t>A</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100%</a:t>
                      </a:r>
                    </a:p>
                  </a:txBody>
                  <a:tcPr/>
                </a:tc>
                <a:tc>
                  <a:txBody>
                    <a:bodyPr/>
                    <a:lstStyle/>
                    <a:p>
                      <a:r>
                        <a:rPr sz="1600"/>
                        <a:t>0%</a:t>
                      </a:r>
                    </a:p>
                  </a:txBody>
                  <a:tcPr/>
                </a:tc>
                <a:tc>
                  <a:txBody>
                    <a:bodyPr/>
                    <a:lstStyle/>
                    <a:p>
                      <a:r>
                        <a:rPr sz="1600"/>
                        <a:t>74%</a:t>
                      </a:r>
                    </a:p>
                  </a:txBody>
                  <a:tcPr/>
                </a:tc>
                <a:tc>
                  <a:txBody>
                    <a:bodyPr/>
                    <a:lstStyle/>
                    <a:p>
                      <a:r>
                        <a:rPr sz="1600"/>
                        <a:t>100%</a:t>
                      </a:r>
                    </a:p>
                  </a:txBody>
                  <a:tcPr/>
                </a:tc>
                <a:tc>
                  <a:txBody>
                    <a:bodyPr/>
                    <a:lstStyle/>
                    <a:p>
                      <a:r>
                        <a:rPr sz="1600"/>
                        <a:t>100%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-385</a:t>
                      </a:r>
                    </a:p>
                  </a:txBody>
                  <a:tcPr/>
                </a:tc>
                <a:tc>
                  <a:txBody>
                    <a:bodyPr/>
                    <a:lstStyle/>
                    <a:p>
                      <a:r>
                        <a:t>278</a:t>
                      </a:r>
                    </a:p>
                  </a:txBody>
                  <a:tcPr/>
                </a:tc>
              </a:tr>
              <a:tr h="182880">
                <a:tc>
                  <a:txBody>
                    <a:bodyPr/>
                    <a:lstStyle/>
                    <a:p>
                      <a:r>
                        <a:t>Arcolab</a:t>
                      </a:r>
                    </a:p>
                  </a:txBody>
                  <a:tcPr/>
                </a:tc>
                <a:tc>
                  <a:txBody>
                    <a:bodyPr/>
                    <a:lstStyle/>
                    <a:p>
                      <a:r>
                        <a:t>0</a:t>
                      </a:r>
                    </a:p>
                  </a:txBody>
                  <a:tcPr/>
                </a:tc>
                <a:tc>
                  <a:txBody>
                    <a:bodyPr/>
                    <a:lstStyle/>
                    <a:p>
                      <a:r>
                        <a:t>137</a:t>
                      </a:r>
                    </a:p>
                  </a:txBody>
                  <a:tcPr/>
                </a:tc>
                <a:tc>
                  <a:txBody>
                    <a:bodyPr/>
                    <a:lstStyle/>
                    <a:p>
                      <a:r>
                        <a:t>142</a:t>
                      </a:r>
                    </a:p>
                  </a:txBody>
                  <a:tcPr/>
                </a:tc>
              </a:tr>
              <a:tr h="182880">
                <a:tc>
                  <a:txBody>
                    <a:bodyPr/>
                    <a:lstStyle/>
                    <a:p>
                      <a:r>
                        <a:t>Corporate</a:t>
                      </a:r>
                    </a:p>
                  </a:txBody>
                  <a:tcPr/>
                </a:tc>
                <a:tc>
                  <a:txBody>
                    <a:bodyPr/>
                    <a:lstStyle/>
                    <a:p>
                      <a:r>
                        <a:t>0</a:t>
                      </a:r>
                    </a:p>
                  </a:txBody>
                  <a:tcPr/>
                </a:tc>
                <a:tc>
                  <a:txBody>
                    <a:bodyPr/>
                    <a:lstStyle/>
                    <a:p>
                      <a:r>
                        <a:t>-217</a:t>
                      </a:r>
                    </a:p>
                  </a:txBody>
                  <a:tcPr/>
                </a:tc>
                <a:tc>
                  <a:txBody>
                    <a:bodyPr/>
                    <a:lstStyle/>
                    <a:p>
                      <a:r>
                        <a:t>163</a:t>
                      </a:r>
                    </a:p>
                  </a:txBody>
                  <a:tcPr/>
                </a:tc>
              </a:tr>
              <a:tr h="182880">
                <a:tc>
                  <a:txBody>
                    <a:bodyPr/>
                    <a:lstStyle/>
                    <a:p>
                      <a:r>
                        <a:t>Krsg</a:t>
                      </a:r>
                    </a:p>
                  </a:txBody>
                  <a:tcPr/>
                </a:tc>
                <a:tc>
                  <a:txBody>
                    <a:bodyPr/>
                    <a:lstStyle/>
                    <a:p>
                      <a:r>
                        <a:t>1</a:t>
                      </a:r>
                    </a:p>
                  </a:txBody>
                  <a:tcPr/>
                </a:tc>
                <a:tc>
                  <a:txBody>
                    <a:bodyPr/>
                    <a:lstStyle/>
                    <a:p>
                      <a:r>
                        <a:t>957</a:t>
                      </a:r>
                    </a:p>
                  </a:txBody>
                  <a:tcPr/>
                </a:tc>
                <a:tc>
                  <a:txBody>
                    <a:bodyPr/>
                    <a:lstStyle/>
                    <a:p>
                      <a:r>
                        <a:t>958</a:t>
                      </a:r>
                    </a:p>
                  </a:txBody>
                  <a:tcPr/>
                </a:tc>
              </a:tr>
              <a:tr h="182880">
                <a:tc>
                  <a:txBody>
                    <a:bodyPr/>
                    <a:lstStyle/>
                    <a:p>
                      <a:r>
                        <a:t>Other</a:t>
                      </a:r>
                    </a:p>
                  </a:txBody>
                  <a:tcPr/>
                </a:tc>
                <a:tc>
                  <a:txBody>
                    <a:bodyPr/>
                    <a:lstStyle/>
                    <a:p>
                      <a:r>
                        <a:t>0</a:t>
                      </a:r>
                    </a:p>
                  </a:txBody>
                  <a:tcPr/>
                </a:tc>
                <a:tc>
                  <a:txBody>
                    <a:bodyPr/>
                    <a:lstStyle/>
                    <a:p>
                      <a:r>
                        <a:t>9</a:t>
                      </a:r>
                    </a:p>
                  </a:txBody>
                  <a:tcPr/>
                </a:tc>
                <a:tc>
                  <a:txBody>
                    <a:bodyPr/>
                    <a:lstStyle/>
                    <a:p>
                      <a:r>
                        <a:t>32</a:t>
                      </a:r>
                    </a:p>
                  </a:txBody>
                  <a:tcPr/>
                </a:tc>
              </a:tr>
              <a:tr h="182880">
                <a:tc>
                  <a:txBody>
                    <a:bodyPr/>
                    <a:lstStyle/>
                    <a:p>
                      <a:r>
                        <a:t>Pondy formulations</a:t>
                      </a:r>
                    </a:p>
                  </a:txBody>
                  <a:tcPr/>
                </a:tc>
                <a:tc>
                  <a:txBody>
                    <a:bodyPr/>
                    <a:lstStyle/>
                    <a:p>
                      <a:r>
                        <a:t>1</a:t>
                      </a:r>
                    </a:p>
                  </a:txBody>
                  <a:tcPr/>
                </a:tc>
                <a:tc>
                  <a:txBody>
                    <a:bodyPr/>
                    <a:lstStyle/>
                    <a:p>
                      <a:r>
                        <a:t>609</a:t>
                      </a:r>
                    </a:p>
                  </a:txBody>
                  <a:tcPr/>
                </a:tc>
                <a:tc>
                  <a:txBody>
                    <a:bodyPr/>
                    <a:lstStyle/>
                    <a:p>
                      <a:r>
                        <a:t>610</a:t>
                      </a:r>
                    </a:p>
                  </a:txBody>
                  <a:tcPr/>
                </a:tc>
              </a:tr>
              <a:tr h="182880">
                <a:tc>
                  <a:txBody>
                    <a:bodyPr/>
                    <a:lstStyle/>
                    <a:p>
                      <a:r>
                        <a:t>R&amp;d</a:t>
                      </a:r>
                    </a:p>
                  </a:txBody>
                  <a:tcPr/>
                </a:tc>
                <a:tc>
                  <a:txBody>
                    <a:bodyPr/>
                    <a:lstStyle/>
                    <a:p>
                      <a:r>
                        <a:t>0</a:t>
                      </a:r>
                    </a:p>
                  </a:txBody>
                  <a:tcPr/>
                </a:tc>
                <a:tc>
                  <a:txBody>
                    <a:bodyPr/>
                    <a:lstStyle/>
                    <a:p>
                      <a:r>
                        <a:t>170</a:t>
                      </a:r>
                    </a:p>
                  </a:txBody>
                  <a:tcPr/>
                </a:tc>
                <a:tc>
                  <a:txBody>
                    <a:bodyPr/>
                    <a:lstStyle/>
                    <a:p>
                      <a:r>
                        <a:t>200</a:t>
                      </a:r>
                    </a:p>
                  </a:txBody>
                  <a:tcPr/>
                </a:tc>
              </a:tr>
              <a:tr h="182880">
                <a:tc>
                  <a:txBody>
                    <a:bodyPr/>
                    <a:lstStyle/>
                    <a:p>
                      <a:r>
                        <a:t>Seml</a:t>
                      </a:r>
                    </a:p>
                  </a:txBody>
                  <a:tcPr/>
                </a:tc>
                <a:tc>
                  <a:txBody>
                    <a:bodyPr/>
                    <a:lstStyle/>
                    <a:p>
                      <a:r>
                        <a:t>0</a:t>
                      </a:r>
                    </a:p>
                  </a:txBody>
                  <a:tcPr/>
                </a:tc>
                <a:tc>
                  <a:txBody>
                    <a:bodyPr/>
                    <a:lstStyle/>
                    <a:p>
                      <a:r>
                        <a:t>121</a:t>
                      </a:r>
                    </a:p>
                  </a:txBody>
                  <a:tcPr/>
                </a:tc>
                <a:tc>
                  <a:txBody>
                    <a:bodyPr/>
                    <a:lstStyle/>
                    <a:p>
                      <a:r>
                        <a:t>137</a:t>
                      </a:r>
                    </a:p>
                  </a:txBody>
                  <a:tcPr/>
                </a:tc>
              </a:tr>
              <a:tr h="182880">
                <a:tc>
                  <a:txBody>
                    <a:bodyPr/>
                    <a:lstStyle/>
                    <a:p>
                      <a:r>
                        <a:t>Total</a:t>
                      </a:r>
                    </a:p>
                  </a:txBody>
                  <a:tcPr/>
                </a:tc>
                <a:tc>
                  <a:txBody>
                    <a:bodyPr/>
                    <a:lstStyle/>
                    <a:p>
                      <a:r>
                        <a:t>2</a:t>
                      </a:r>
                    </a:p>
                  </a:txBody>
                  <a:tcPr/>
                </a:tc>
                <a:tc>
                  <a:txBody>
                    <a:bodyPr/>
                    <a:lstStyle/>
                    <a:p>
                      <a:r>
                        <a:t>1401</a:t>
                      </a:r>
                    </a:p>
                  </a:txBody>
                  <a:tcPr/>
                </a:tc>
                <a:tc>
                  <a:txBody>
                    <a:bodyPr/>
                    <a:lstStyle/>
                    <a:p>
                      <a:r>
                        <a:t>2520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