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51</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457200">
                <a:tc>
                  <a:txBody>
                    <a:bodyPr/>
                    <a:lstStyle/>
                    <a:p>
                      <a:r>
                        <a:t>Ucl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457200">
                <a:tc>
                  <a:txBody>
                    <a:bodyPr/>
                    <a:lstStyle/>
                    <a:p>
                      <a:r>
                        <a:t>Ucl</a:t>
                      </a:r>
                    </a:p>
                  </a:txBody>
                  <a:tcPr/>
                </a:tc>
                <a:tc>
                  <a:txBody>
                    <a:bodyPr/>
                    <a:lstStyle/>
                    <a:p>
                      <a:r>
                        <a:t>0</a:t>
                      </a:r>
                    </a:p>
                  </a:txBody>
                  <a:tcPr/>
                </a:tc>
                <a:tc>
                  <a:txBody>
                    <a:bodyPr/>
                    <a:lstStyle/>
                    <a:p>
                      <a:r>
                        <a:t>278</a:t>
                      </a:r>
                    </a:p>
                  </a:txBody>
                  <a:tcPr/>
                </a:tc>
                <a:tc>
                  <a:txBody>
                    <a:bodyPr/>
                    <a:lstStyle/>
                    <a:p>
                      <a:r>
                        <a:t>286</a:t>
                      </a:r>
                    </a:p>
                  </a:txBody>
                  <a:tcPr/>
                </a:tc>
              </a:tr>
              <a:tr h="457200">
                <a:tc>
                  <a:txBody>
                    <a:bodyPr/>
                    <a:lstStyle/>
                    <a:p>
                      <a:r>
                        <a:t>Spg</a:t>
                      </a:r>
                    </a:p>
                  </a:txBody>
                  <a:tcPr/>
                </a:tc>
                <a:tc>
                  <a:txBody>
                    <a:bodyPr/>
                    <a:lstStyle/>
                    <a:p>
                      <a:r>
                        <a:t>0</a:t>
                      </a:r>
                    </a:p>
                  </a:txBody>
                  <a:tcPr/>
                </a:tc>
                <a:tc>
                  <a:txBody>
                    <a:bodyPr/>
                    <a:lstStyle/>
                    <a:p>
                      <a:r>
                        <a:t>15</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293</a:t>
                      </a:r>
                    </a:p>
                  </a:txBody>
                  <a:tcPr/>
                </a:tc>
                <a:tc>
                  <a:txBody>
                    <a:bodyPr/>
                    <a:lstStyle/>
                    <a:p>
                      <a:r>
                        <a:t>302</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I agree</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3</a:t>
                      </a:r>
                    </a:p>
                  </a:txBody>
                  <a:tcPr/>
                </a:tc>
                <a:tc>
                  <a:txBody>
                    <a:bodyPr/>
                    <a:lstStyle/>
                    <a:p>
                      <a:r>
                        <a:rPr sz="1600"/>
                        <a:t>33</a:t>
                      </a:r>
                    </a:p>
                  </a:txBody>
                  <a:tcPr/>
                </a:tc>
              </a:tr>
              <a:tr h="457200">
                <a:tc>
                  <a:txBody>
                    <a:bodyPr/>
                    <a:lstStyle/>
                    <a:p>
                      <a:r>
                        <a:rPr sz="1600"/>
                        <a:t>I don’t 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3</a:t>
                      </a:r>
                    </a:p>
                  </a:txBody>
                  <a:tcPr/>
                </a:tc>
                <a:tc>
                  <a:txBody>
                    <a:bodyPr/>
                    <a:lstStyle/>
                    <a:p>
                      <a:r>
                        <a:rPr sz="1600"/>
                        <a:t>34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I agree</a:t>
                      </a:r>
                    </a:p>
                  </a:txBody>
                  <a:tcPr/>
                </a:tc>
                <a:tc>
                  <a:txBody>
                    <a:bodyPr/>
                    <a:lstStyle/>
                    <a:p>
                      <a:r>
                        <a:rPr sz="1600"/>
                        <a:t>163</a:t>
                      </a:r>
                    </a:p>
                  </a:txBody>
                  <a:tcPr/>
                </a:tc>
                <a:tc>
                  <a:txBody>
                    <a:bodyPr/>
                    <a:lstStyle/>
                    <a:p>
                      <a:r>
                        <a:rPr sz="1600"/>
                        <a:t>9</a:t>
                      </a:r>
                    </a:p>
                  </a:txBody>
                  <a:tcPr/>
                </a:tc>
                <a:tc>
                  <a:txBody>
                    <a:bodyPr/>
                    <a:lstStyle/>
                    <a:p>
                      <a:r>
                        <a:rPr sz="1600"/>
                        <a:t>29</a:t>
                      </a:r>
                    </a:p>
                  </a:txBody>
                  <a:tcPr/>
                </a:tc>
                <a:tc>
                  <a:txBody>
                    <a:bodyPr/>
                    <a:lstStyle/>
                    <a:p>
                      <a:r>
                        <a:rPr sz="1600"/>
                        <a:t>22</a:t>
                      </a:r>
                    </a:p>
                  </a:txBody>
                  <a:tcPr/>
                </a:tc>
                <a:tc>
                  <a:txBody>
                    <a:bodyPr/>
                    <a:lstStyle/>
                    <a:p>
                      <a:r>
                        <a:rPr sz="1600"/>
                        <a:t>106</a:t>
                      </a:r>
                    </a:p>
                  </a:txBody>
                  <a:tcPr/>
                </a:tc>
              </a:tr>
              <a:tr h="457200">
                <a:tc>
                  <a:txBody>
                    <a:bodyPr/>
                    <a:lstStyle/>
                    <a:p>
                      <a:r>
                        <a:rPr sz="1600"/>
                        <a:t>I don’t agree</a:t>
                      </a:r>
                    </a:p>
                  </a:txBody>
                  <a:tcPr/>
                </a:tc>
                <a:tc>
                  <a:txBody>
                    <a:bodyPr/>
                    <a:lstStyle/>
                    <a:p>
                      <a:r>
                        <a:rPr sz="1600"/>
                        <a:t>14</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2</a:t>
                      </a:r>
                    </a:p>
                  </a:txBody>
                  <a:tcPr/>
                </a:tc>
              </a:tr>
              <a:tr h="457200">
                <a:tc>
                  <a:txBody>
                    <a:bodyPr/>
                    <a:lstStyle/>
                    <a:p>
                      <a:r>
                        <a:rPr sz="1600"/>
                        <a:t>Total</a:t>
                      </a:r>
                    </a:p>
                  </a:txBody>
                  <a:tcPr/>
                </a:tc>
                <a:tc>
                  <a:txBody>
                    <a:bodyPr/>
                    <a:lstStyle/>
                    <a:p>
                      <a:r>
                        <a:rPr sz="1600"/>
                        <a:t>177</a:t>
                      </a:r>
                    </a:p>
                  </a:txBody>
                  <a:tcPr/>
                </a:tc>
                <a:tc>
                  <a:txBody>
                    <a:bodyPr/>
                    <a:lstStyle/>
                    <a:p>
                      <a:r>
                        <a:rPr sz="1600"/>
                        <a:t>9</a:t>
                      </a:r>
                    </a:p>
                  </a:txBody>
                  <a:tcPr/>
                </a:tc>
                <a:tc>
                  <a:txBody>
                    <a:bodyPr/>
                    <a:lstStyle/>
                    <a:p>
                      <a:r>
                        <a:rPr sz="1600"/>
                        <a:t>30</a:t>
                      </a:r>
                    </a:p>
                  </a:txBody>
                  <a:tcPr/>
                </a:tc>
                <a:tc>
                  <a:txBody>
                    <a:bodyPr/>
                    <a:lstStyle/>
                    <a:p>
                      <a:r>
                        <a:rPr sz="1600"/>
                        <a:t>23</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Yes, very much</a:t>
                      </a:r>
                    </a:p>
                  </a:txBody>
                  <a:tcPr/>
                </a:tc>
                <a:tc>
                  <a:txBody>
                    <a:bodyPr/>
                    <a:lstStyle/>
                    <a:p>
                      <a:r>
                        <a:rPr sz="1600"/>
                        <a:t>0</a:t>
                      </a:r>
                    </a:p>
                  </a:txBody>
                  <a:tcPr/>
                </a:tc>
                <a:tc>
                  <a:txBody>
                    <a:bodyPr/>
                    <a:lstStyle/>
                    <a:p>
                      <a:r>
                        <a:rPr sz="1600"/>
                        <a:t>0</a:t>
                      </a:r>
                    </a:p>
                  </a:txBody>
                  <a:tcPr/>
                </a:tc>
                <a:tc>
                  <a:txBody>
                    <a:bodyPr/>
                    <a:lstStyle/>
                    <a:p>
                      <a:r>
                        <a:rPr sz="1600"/>
                        <a:t>13</a:t>
                      </a:r>
                    </a:p>
                  </a:txBody>
                  <a:tcPr/>
                </a:tc>
                <a:tc>
                  <a:txBody>
                    <a:bodyPr/>
                    <a:lstStyle/>
                    <a:p>
                      <a:r>
                        <a:rPr sz="1600"/>
                        <a:t>3</a:t>
                      </a:r>
                    </a:p>
                  </a:txBody>
                  <a:tcPr/>
                </a:tc>
                <a:tc>
                  <a:txBody>
                    <a:bodyPr/>
                    <a:lstStyle/>
                    <a:p>
                      <a:r>
                        <a:rPr sz="1600"/>
                        <a:t>30</a:t>
                      </a:r>
                    </a:p>
                  </a:txBody>
                  <a:tcPr/>
                </a:tc>
              </a:tr>
              <a:tr h="457200">
                <a:tc>
                  <a:txBody>
                    <a:bodyPr/>
                    <a:lstStyle/>
                    <a:p>
                      <a:r>
                        <a:rPr sz="1600"/>
                        <a:t>No, it’s still the same</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5</a:t>
                      </a:r>
                    </a:p>
                  </a:txBody>
                  <a:tcPr/>
                </a:tc>
              </a:tr>
              <a:tr h="4572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16</a:t>
                      </a:r>
                    </a:p>
                  </a:txBody>
                  <a:tcPr/>
                </a:tc>
                <a:tc>
                  <a:txBody>
                    <a:bodyPr/>
                    <a:lstStyle/>
                    <a:p>
                      <a:r>
                        <a:rPr sz="1600"/>
                        <a:t>3</a:t>
                      </a:r>
                    </a:p>
                  </a:txBody>
                  <a:tcPr/>
                </a:tc>
                <a:tc>
                  <a:txBody>
                    <a:bodyPr/>
                    <a:lstStyle/>
                    <a:p>
                      <a:r>
                        <a:rPr sz="1600"/>
                        <a:t>35</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Yes, very much</a:t>
                      </a:r>
                    </a:p>
                  </a:txBody>
                  <a:tcPr/>
                </a:tc>
                <a:tc>
                  <a:txBody>
                    <a:bodyPr/>
                    <a:lstStyle/>
                    <a:p>
                      <a:r>
                        <a:rPr sz="1600"/>
                        <a:t>159</a:t>
                      </a:r>
                    </a:p>
                  </a:txBody>
                  <a:tcPr/>
                </a:tc>
                <a:tc>
                  <a:txBody>
                    <a:bodyPr/>
                    <a:lstStyle/>
                    <a:p>
                      <a:r>
                        <a:rPr sz="1600"/>
                        <a:t>8</a:t>
                      </a:r>
                    </a:p>
                  </a:txBody>
                  <a:tcPr/>
                </a:tc>
                <a:tc>
                  <a:txBody>
                    <a:bodyPr/>
                    <a:lstStyle/>
                    <a:p>
                      <a:r>
                        <a:rPr sz="1600"/>
                        <a:t>26</a:t>
                      </a:r>
                    </a:p>
                  </a:txBody>
                  <a:tcPr/>
                </a:tc>
                <a:tc>
                  <a:txBody>
                    <a:bodyPr/>
                    <a:lstStyle/>
                    <a:p>
                      <a:r>
                        <a:rPr sz="1600"/>
                        <a:t>21</a:t>
                      </a:r>
                    </a:p>
                  </a:txBody>
                  <a:tcPr/>
                </a:tc>
                <a:tc>
                  <a:txBody>
                    <a:bodyPr/>
                    <a:lstStyle/>
                    <a:p>
                      <a:r>
                        <a:rPr sz="1600"/>
                        <a:t>95</a:t>
                      </a:r>
                    </a:p>
                  </a:txBody>
                  <a:tcPr/>
                </a:tc>
              </a:tr>
              <a:tr h="457200">
                <a:tc>
                  <a:txBody>
                    <a:bodyPr/>
                    <a:lstStyle/>
                    <a:p>
                      <a:r>
                        <a:rPr sz="1600"/>
                        <a:t>No, it’s still the same</a:t>
                      </a:r>
                    </a:p>
                  </a:txBody>
                  <a:tcPr/>
                </a:tc>
                <a:tc>
                  <a:txBody>
                    <a:bodyPr/>
                    <a:lstStyle/>
                    <a:p>
                      <a:r>
                        <a:rPr sz="1600"/>
                        <a:t>11</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13</a:t>
                      </a:r>
                    </a:p>
                  </a:txBody>
                  <a:tcPr/>
                </a:tc>
              </a:tr>
              <a:tr h="457200">
                <a:tc>
                  <a:txBody>
                    <a:bodyPr/>
                    <a:lstStyle/>
                    <a:p>
                      <a:r>
                        <a:rPr sz="1600"/>
                        <a:t>Total</a:t>
                      </a:r>
                    </a:p>
                  </a:txBody>
                  <a:tcPr/>
                </a:tc>
                <a:tc>
                  <a:txBody>
                    <a:bodyPr/>
                    <a:lstStyle/>
                    <a:p>
                      <a:r>
                        <a:rPr sz="1600"/>
                        <a:t>170</a:t>
                      </a:r>
                    </a:p>
                  </a:txBody>
                  <a:tcPr/>
                </a:tc>
                <a:tc>
                  <a:txBody>
                    <a:bodyPr/>
                    <a:lstStyle/>
                    <a:p>
                      <a:r>
                        <a:rPr sz="1600"/>
                        <a:t>8</a:t>
                      </a:r>
                    </a:p>
                  </a:txBody>
                  <a:tcPr/>
                </a:tc>
                <a:tc>
                  <a:txBody>
                    <a:bodyPr/>
                    <a:lstStyle/>
                    <a:p>
                      <a:r>
                        <a:rPr sz="1600"/>
                        <a:t>29</a:t>
                      </a:r>
                    </a:p>
                  </a:txBody>
                  <a:tcPr/>
                </a:tc>
                <a:tc>
                  <a:txBody>
                    <a:bodyPr/>
                    <a:lstStyle/>
                    <a:p>
                      <a:r>
                        <a:rPr sz="1600"/>
                        <a:t>21</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1</a:t>
                      </a:r>
                    </a:p>
                  </a:txBody>
                  <a:tcPr/>
                </a:tc>
                <a:tc>
                  <a:txBody>
                    <a:bodyPr/>
                    <a:lstStyle/>
                    <a:p>
                      <a:r>
                        <a:rPr sz="1600"/>
                        <a:t>0</a:t>
                      </a:r>
                    </a:p>
                  </a:txBody>
                  <a:tcPr/>
                </a:tc>
                <a:tc>
                  <a:txBody>
                    <a:bodyPr/>
                    <a:lstStyle/>
                    <a:p>
                      <a:r>
                        <a:rPr sz="1600"/>
                        <a:t>18</a:t>
                      </a:r>
                    </a:p>
                  </a:txBody>
                  <a:tcPr/>
                </a:tc>
                <a:tc>
                  <a:txBody>
                    <a:bodyPr/>
                    <a:lstStyle/>
                    <a:p>
                      <a:r>
                        <a:rPr sz="1600"/>
                        <a:t>4</a:t>
                      </a:r>
                    </a:p>
                  </a:txBody>
                  <a:tcPr/>
                </a:tc>
                <a:tc>
                  <a:txBody>
                    <a:bodyPr/>
                    <a:lstStyle/>
                    <a:p>
                      <a:r>
                        <a:rPr sz="1600"/>
                        <a:t>32</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3</a:t>
                      </a:r>
                    </a:p>
                  </a:txBody>
                  <a:tcPr/>
                </a:tc>
              </a:tr>
              <a:tr h="457200">
                <a:tc>
                  <a:txBody>
                    <a:bodyPr/>
                    <a:lstStyle/>
                    <a:p>
                      <a:r>
                        <a:rPr sz="1600"/>
                        <a:t>Total</a:t>
                      </a:r>
                    </a:p>
                  </a:txBody>
                  <a:tcPr/>
                </a:tc>
                <a:tc>
                  <a:txBody>
                    <a:bodyPr/>
                    <a:lstStyle/>
                    <a:p>
                      <a:r>
                        <a:rPr sz="1600"/>
                        <a:t>1</a:t>
                      </a:r>
                    </a:p>
                  </a:txBody>
                  <a:tcPr/>
                </a:tc>
                <a:tc>
                  <a:txBody>
                    <a:bodyPr/>
                    <a:lstStyle/>
                    <a:p>
                      <a:r>
                        <a:rPr sz="1600"/>
                        <a:t>0</a:t>
                      </a:r>
                    </a:p>
                  </a:txBody>
                  <a:tcPr/>
                </a:tc>
                <a:tc>
                  <a:txBody>
                    <a:bodyPr/>
                    <a:lstStyle/>
                    <a:p>
                      <a:r>
                        <a:rPr sz="1600"/>
                        <a:t>18</a:t>
                      </a:r>
                    </a:p>
                  </a:txBody>
                  <a:tcPr/>
                </a:tc>
                <a:tc>
                  <a:txBody>
                    <a:bodyPr/>
                    <a:lstStyle/>
                    <a:p>
                      <a:r>
                        <a:rPr sz="1600"/>
                        <a:t>4</a:t>
                      </a:r>
                    </a:p>
                  </a:txBody>
                  <a:tcPr/>
                </a:tc>
                <a:tc>
                  <a:txBody>
                    <a:bodyPr/>
                    <a:lstStyle/>
                    <a:p>
                      <a:r>
                        <a:rPr sz="1600"/>
                        <a:t>35</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154</a:t>
                      </a:r>
                    </a:p>
                  </a:txBody>
                  <a:tcPr/>
                </a:tc>
                <a:tc>
                  <a:txBody>
                    <a:bodyPr/>
                    <a:lstStyle/>
                    <a:p>
                      <a:r>
                        <a:rPr sz="1600"/>
                        <a:t>7</a:t>
                      </a:r>
                    </a:p>
                  </a:txBody>
                  <a:tcPr/>
                </a:tc>
                <a:tc>
                  <a:txBody>
                    <a:bodyPr/>
                    <a:lstStyle/>
                    <a:p>
                      <a:r>
                        <a:rPr sz="1600"/>
                        <a:t>29</a:t>
                      </a:r>
                    </a:p>
                  </a:txBody>
                  <a:tcPr/>
                </a:tc>
                <a:tc>
                  <a:txBody>
                    <a:bodyPr/>
                    <a:lstStyle/>
                    <a:p>
                      <a:r>
                        <a:rPr sz="1600"/>
                        <a:t>20</a:t>
                      </a:r>
                    </a:p>
                  </a:txBody>
                  <a:tcPr/>
                </a:tc>
                <a:tc>
                  <a:txBody>
                    <a:bodyPr/>
                    <a:lstStyle/>
                    <a:p>
                      <a:r>
                        <a:rPr sz="1600"/>
                        <a:t>94</a:t>
                      </a:r>
                    </a:p>
                  </a:txBody>
                  <a:tcPr/>
                </a:tc>
              </a:tr>
              <a:tr h="457200">
                <a:tc>
                  <a:txBody>
                    <a:bodyPr/>
                    <a:lstStyle/>
                    <a:p>
                      <a:r>
                        <a:rPr sz="1600"/>
                        <a:t>Disagree</a:t>
                      </a:r>
                    </a:p>
                  </a:txBody>
                  <a:tcPr/>
                </a:tc>
                <a:tc>
                  <a:txBody>
                    <a:bodyPr/>
                    <a:lstStyle/>
                    <a:p>
                      <a:r>
                        <a:rPr sz="1600"/>
                        <a:t>13</a:t>
                      </a:r>
                    </a:p>
                  </a:txBody>
                  <a:tcPr/>
                </a:tc>
                <a:tc>
                  <a:txBody>
                    <a:bodyPr/>
                    <a:lstStyle/>
                    <a:p>
                      <a:r>
                        <a:rPr sz="1600"/>
                        <a:t>1</a:t>
                      </a:r>
                    </a:p>
                  </a:txBody>
                  <a:tcPr/>
                </a:tc>
                <a:tc>
                  <a:txBody>
                    <a:bodyPr/>
                    <a:lstStyle/>
                    <a:p>
                      <a:r>
                        <a:rPr sz="1600"/>
                        <a:t>2</a:t>
                      </a:r>
                    </a:p>
                  </a:txBody>
                  <a:tcPr/>
                </a:tc>
                <a:tc>
                  <a:txBody>
                    <a:bodyPr/>
                    <a:lstStyle/>
                    <a:p>
                      <a:r>
                        <a:rPr sz="1600"/>
                        <a:t>2</a:t>
                      </a:r>
                    </a:p>
                  </a:txBody>
                  <a:tcPr/>
                </a:tc>
                <a:tc>
                  <a:txBody>
                    <a:bodyPr/>
                    <a:lstStyle/>
                    <a:p>
                      <a:r>
                        <a:rPr sz="1600"/>
                        <a:t>5</a:t>
                      </a:r>
                    </a:p>
                  </a:txBody>
                  <a:tcPr/>
                </a:tc>
              </a:tr>
              <a:tr h="457200">
                <a:tc>
                  <a:txBody>
                    <a:bodyPr/>
                    <a:lstStyle/>
                    <a:p>
                      <a:r>
                        <a:rPr sz="1600"/>
                        <a:t>Total</a:t>
                      </a:r>
                    </a:p>
                  </a:txBody>
                  <a:tcPr/>
                </a:tc>
                <a:tc>
                  <a:txBody>
                    <a:bodyPr/>
                    <a:lstStyle/>
                    <a:p>
                      <a:r>
                        <a:rPr sz="1600"/>
                        <a:t>167</a:t>
                      </a:r>
                    </a:p>
                  </a:txBody>
                  <a:tcPr/>
                </a:tc>
                <a:tc>
                  <a:txBody>
                    <a:bodyPr/>
                    <a:lstStyle/>
                    <a:p>
                      <a:r>
                        <a:rPr sz="1600"/>
                        <a:t>8</a:t>
                      </a:r>
                    </a:p>
                  </a:txBody>
                  <a:tcPr/>
                </a:tc>
                <a:tc>
                  <a:txBody>
                    <a:bodyPr/>
                    <a:lstStyle/>
                    <a:p>
                      <a:r>
                        <a:rPr sz="1600"/>
                        <a:t>31</a:t>
                      </a:r>
                    </a:p>
                  </a:txBody>
                  <a:tcPr/>
                </a:tc>
                <a:tc>
                  <a:txBody>
                    <a:bodyPr/>
                    <a:lstStyle/>
                    <a:p>
                      <a:r>
                        <a:rPr sz="1600"/>
                        <a:t>22</a:t>
                      </a:r>
                    </a:p>
                  </a:txBody>
                  <a:tcPr/>
                </a:tc>
                <a:tc>
                  <a:txBody>
                    <a:bodyPr/>
                    <a:lstStyle/>
                    <a:p>
                      <a:r>
                        <a:rPr sz="1600"/>
                        <a:t>99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1</a:t>
                      </a:r>
                    </a:p>
                  </a:txBody>
                  <a:tcPr/>
                </a:tc>
                <a:tc>
                  <a:txBody>
                    <a:bodyPr/>
                    <a:lstStyle/>
                    <a:p>
                      <a:r>
                        <a:rPr sz="1600"/>
                        <a:t>1</a:t>
                      </a:r>
                    </a:p>
                  </a:txBody>
                  <a:tcPr/>
                </a:tc>
                <a:tc>
                  <a:txBody>
                    <a:bodyPr/>
                    <a:lstStyle/>
                    <a:p>
                      <a:r>
                        <a:rPr sz="1600"/>
                        <a:t>18</a:t>
                      </a:r>
                    </a:p>
                  </a:txBody>
                  <a:tcPr/>
                </a:tc>
                <a:tc>
                  <a:txBody>
                    <a:bodyPr/>
                    <a:lstStyle/>
                    <a:p>
                      <a:r>
                        <a:rPr sz="1600"/>
                        <a:t>4</a:t>
                      </a:r>
                    </a:p>
                  </a:txBody>
                  <a:tcPr/>
                </a:tc>
                <a:tc>
                  <a:txBody>
                    <a:bodyPr/>
                    <a:lstStyle/>
                    <a:p>
                      <a:r>
                        <a:rPr sz="1600"/>
                        <a:t>34</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a:t>
                      </a:r>
                    </a:p>
                  </a:txBody>
                  <a:tcPr/>
                </a:tc>
                <a:tc>
                  <a:txBody>
                    <a:bodyPr/>
                    <a:lstStyle/>
                    <a:p>
                      <a:r>
                        <a:rPr sz="1600"/>
                        <a:t>1</a:t>
                      </a:r>
                    </a:p>
                  </a:txBody>
                  <a:tcPr/>
                </a:tc>
                <a:tc>
                  <a:txBody>
                    <a:bodyPr/>
                    <a:lstStyle/>
                    <a:p>
                      <a:r>
                        <a:rPr sz="1600"/>
                        <a:t>19</a:t>
                      </a:r>
                    </a:p>
                  </a:txBody>
                  <a:tcPr/>
                </a:tc>
                <a:tc>
                  <a:txBody>
                    <a:bodyPr/>
                    <a:lstStyle/>
                    <a:p>
                      <a:r>
                        <a:rPr sz="1600"/>
                        <a:t>4</a:t>
                      </a:r>
                    </a:p>
                  </a:txBody>
                  <a:tcPr/>
                </a:tc>
                <a:tc>
                  <a:txBody>
                    <a:bodyPr/>
                    <a:lstStyle/>
                    <a:p>
                      <a:r>
                        <a:rPr sz="1600"/>
                        <a:t>34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156</a:t>
                      </a:r>
                    </a:p>
                  </a:txBody>
                  <a:tcPr/>
                </a:tc>
                <a:tc>
                  <a:txBody>
                    <a:bodyPr/>
                    <a:lstStyle/>
                    <a:p>
                      <a:r>
                        <a:rPr sz="1600"/>
                        <a:t>7</a:t>
                      </a:r>
                    </a:p>
                  </a:txBody>
                  <a:tcPr/>
                </a:tc>
                <a:tc>
                  <a:txBody>
                    <a:bodyPr/>
                    <a:lstStyle/>
                    <a:p>
                      <a:r>
                        <a:rPr sz="1600"/>
                        <a:t>32</a:t>
                      </a:r>
                    </a:p>
                  </a:txBody>
                  <a:tcPr/>
                </a:tc>
                <a:tc>
                  <a:txBody>
                    <a:bodyPr/>
                    <a:lstStyle/>
                    <a:p>
                      <a:r>
                        <a:rPr sz="1600"/>
                        <a:t>23</a:t>
                      </a:r>
                    </a:p>
                  </a:txBody>
                  <a:tcPr/>
                </a:tc>
                <a:tc>
                  <a:txBody>
                    <a:bodyPr/>
                    <a:lstStyle/>
                    <a:p>
                      <a:r>
                        <a:rPr sz="1600"/>
                        <a:t>99</a:t>
                      </a:r>
                    </a:p>
                  </a:txBody>
                  <a:tcPr/>
                </a:tc>
              </a:tr>
              <a:tr h="457200">
                <a:tc>
                  <a:txBody>
                    <a:bodyPr/>
                    <a:lstStyle/>
                    <a:p>
                      <a:r>
                        <a:rPr sz="1600"/>
                        <a:t>Disagree</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158</a:t>
                      </a:r>
                    </a:p>
                  </a:txBody>
                  <a:tcPr/>
                </a:tc>
                <a:tc>
                  <a:txBody>
                    <a:bodyPr/>
                    <a:lstStyle/>
                    <a:p>
                      <a:r>
                        <a:rPr sz="1600"/>
                        <a:t>7</a:t>
                      </a:r>
                    </a:p>
                  </a:txBody>
                  <a:tcPr/>
                </a:tc>
                <a:tc>
                  <a:txBody>
                    <a:bodyPr/>
                    <a:lstStyle/>
                    <a:p>
                      <a:r>
                        <a:rPr sz="1600"/>
                        <a:t>32</a:t>
                      </a:r>
                    </a:p>
                  </a:txBody>
                  <a:tcPr/>
                </a:tc>
                <a:tc>
                  <a:txBody>
                    <a:bodyPr/>
                    <a:lstStyle/>
                    <a:p>
                      <a:r>
                        <a:rPr sz="1600"/>
                        <a:t>23</a:t>
                      </a:r>
                    </a:p>
                  </a:txBody>
                  <a:tcPr/>
                </a:tc>
                <a:tc>
                  <a:txBody>
                    <a:bodyPr/>
                    <a:lstStyle/>
                    <a:p>
                      <a:r>
                        <a:rPr sz="1600"/>
                        <a:t>99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65760">
                <a:tc>
                  <a:txBody>
                    <a:bodyPr/>
                    <a:lstStyle/>
                    <a:p>
                      <a:r>
                        <a:rPr sz="1600"/>
                        <a:t>Positively</a:t>
                      </a:r>
                    </a:p>
                  </a:txBody>
                  <a:tcPr/>
                </a:tc>
                <a:tc>
                  <a:txBody>
                    <a:bodyPr/>
                    <a:lstStyle/>
                    <a:p>
                      <a:r>
                        <a:rPr sz="1600"/>
                        <a:t>1</a:t>
                      </a:r>
                    </a:p>
                  </a:txBody>
                  <a:tcPr/>
                </a:tc>
                <a:tc>
                  <a:txBody>
                    <a:bodyPr/>
                    <a:lstStyle/>
                    <a:p>
                      <a:r>
                        <a:rPr sz="1600"/>
                        <a:t>0</a:t>
                      </a:r>
                    </a:p>
                  </a:txBody>
                  <a:tcPr/>
                </a:tc>
                <a:tc>
                  <a:txBody>
                    <a:bodyPr/>
                    <a:lstStyle/>
                    <a:p>
                      <a:r>
                        <a:rPr sz="1600"/>
                        <a:t>15</a:t>
                      </a:r>
                    </a:p>
                  </a:txBody>
                  <a:tcPr/>
                </a:tc>
                <a:tc>
                  <a:txBody>
                    <a:bodyPr/>
                    <a:lstStyle/>
                    <a:p>
                      <a:r>
                        <a:rPr sz="1600"/>
                        <a:t>4</a:t>
                      </a:r>
                    </a:p>
                  </a:txBody>
                  <a:tcPr/>
                </a:tc>
                <a:tc>
                  <a:txBody>
                    <a:bodyPr/>
                    <a:lstStyle/>
                    <a:p>
                      <a:r>
                        <a:rPr sz="1600"/>
                        <a:t>34</a:t>
                      </a:r>
                    </a:p>
                  </a:txBody>
                  <a:tcPr/>
                </a:tc>
              </a:tr>
              <a:tr h="365760">
                <a:tc>
                  <a:txBody>
                    <a:bodyPr/>
                    <a:lstStyle/>
                    <a:p>
                      <a:r>
                        <a:rPr sz="1600"/>
                        <a:t>Negative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2</a:t>
                      </a:r>
                    </a:p>
                  </a:txBody>
                  <a:tcPr/>
                </a:tc>
              </a:tr>
              <a:tr h="365760">
                <a:tc>
                  <a:txBody>
                    <a:bodyPr/>
                    <a:lstStyle/>
                    <a:p>
                      <a:r>
                        <a:rPr sz="1600"/>
                        <a:t>Total</a:t>
                      </a:r>
                    </a:p>
                  </a:txBody>
                  <a:tcPr/>
                </a:tc>
                <a:tc>
                  <a:txBody>
                    <a:bodyPr/>
                    <a:lstStyle/>
                    <a:p>
                      <a:r>
                        <a:rPr sz="1600"/>
                        <a:t>1</a:t>
                      </a:r>
                    </a:p>
                  </a:txBody>
                  <a:tcPr/>
                </a:tc>
                <a:tc>
                  <a:txBody>
                    <a:bodyPr/>
                    <a:lstStyle/>
                    <a:p>
                      <a:r>
                        <a:rPr sz="1600"/>
                        <a:t>0</a:t>
                      </a:r>
                    </a:p>
                  </a:txBody>
                  <a:tcPr/>
                </a:tc>
                <a:tc>
                  <a:txBody>
                    <a:bodyPr/>
                    <a:lstStyle/>
                    <a:p>
                      <a:r>
                        <a:rPr sz="1600"/>
                        <a:t>15</a:t>
                      </a:r>
                    </a:p>
                  </a:txBody>
                  <a:tcPr/>
                </a:tc>
                <a:tc>
                  <a:txBody>
                    <a:bodyPr/>
                    <a:lstStyle/>
                    <a:p>
                      <a:r>
                        <a:rPr sz="1600"/>
                        <a:t>4</a:t>
                      </a:r>
                    </a:p>
                  </a:txBody>
                  <a:tcPr/>
                </a:tc>
                <a:tc>
                  <a:txBody>
                    <a:bodyPr/>
                    <a:lstStyle/>
                    <a:p>
                      <a:r>
                        <a:rPr sz="1600"/>
                        <a:t>37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65760">
                <a:tc>
                  <a:txBody>
                    <a:bodyPr/>
                    <a:lstStyle/>
                    <a:p>
                      <a:r>
                        <a:rPr sz="1600"/>
                        <a:t>Positively</a:t>
                      </a:r>
                    </a:p>
                  </a:txBody>
                  <a:tcPr/>
                </a:tc>
                <a:tc>
                  <a:txBody>
                    <a:bodyPr/>
                    <a:lstStyle/>
                    <a:p>
                      <a:r>
                        <a:rPr sz="1600"/>
                        <a:t>133</a:t>
                      </a:r>
                    </a:p>
                  </a:txBody>
                  <a:tcPr/>
                </a:tc>
                <a:tc>
                  <a:txBody>
                    <a:bodyPr/>
                    <a:lstStyle/>
                    <a:p>
                      <a:r>
                        <a:rPr sz="1600"/>
                        <a:t>8</a:t>
                      </a:r>
                    </a:p>
                  </a:txBody>
                  <a:tcPr/>
                </a:tc>
                <a:tc>
                  <a:txBody>
                    <a:bodyPr/>
                    <a:lstStyle/>
                    <a:p>
                      <a:r>
                        <a:rPr sz="1600"/>
                        <a:t>23</a:t>
                      </a:r>
                    </a:p>
                  </a:txBody>
                  <a:tcPr/>
                </a:tc>
                <a:tc>
                  <a:txBody>
                    <a:bodyPr/>
                    <a:lstStyle/>
                    <a:p>
                      <a:r>
                        <a:rPr sz="1600"/>
                        <a:t>21</a:t>
                      </a:r>
                    </a:p>
                  </a:txBody>
                  <a:tcPr/>
                </a:tc>
                <a:tc>
                  <a:txBody>
                    <a:bodyPr/>
                    <a:lstStyle/>
                    <a:p>
                      <a:r>
                        <a:rPr sz="1600"/>
                        <a:t>82</a:t>
                      </a:r>
                    </a:p>
                  </a:txBody>
                  <a:tcPr/>
                </a:tc>
              </a:tr>
              <a:tr h="365760">
                <a:tc>
                  <a:txBody>
                    <a:bodyPr/>
                    <a:lstStyle/>
                    <a:p>
                      <a:r>
                        <a:rPr sz="1600"/>
                        <a:t>Negative</a:t>
                      </a:r>
                    </a:p>
                  </a:txBody>
                  <a:tcPr/>
                </a:tc>
                <a:tc>
                  <a:txBody>
                    <a:bodyPr/>
                    <a:lstStyle/>
                    <a:p>
                      <a:r>
                        <a:rPr sz="1600"/>
                        <a:t>11</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5</a:t>
                      </a:r>
                    </a:p>
                  </a:txBody>
                  <a:tcPr/>
                </a:tc>
              </a:tr>
              <a:tr h="365760">
                <a:tc>
                  <a:txBody>
                    <a:bodyPr/>
                    <a:lstStyle/>
                    <a:p>
                      <a:r>
                        <a:rPr sz="1600"/>
                        <a:t>Nothing changed for me or others</a:t>
                      </a:r>
                    </a:p>
                  </a:txBody>
                  <a:tcPr/>
                </a:tc>
                <a:tc>
                  <a:txBody>
                    <a:bodyPr/>
                    <a:lstStyle/>
                    <a:p>
                      <a:r>
                        <a:rPr sz="1600"/>
                        <a:t>17</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7</a:t>
                      </a:r>
                    </a:p>
                  </a:txBody>
                  <a:tcPr/>
                </a:tc>
              </a:tr>
              <a:tr h="365760">
                <a:tc>
                  <a:txBody>
                    <a:bodyPr/>
                    <a:lstStyle/>
                    <a:p>
                      <a:r>
                        <a:rPr sz="1600"/>
                        <a:t>Total</a:t>
                      </a:r>
                    </a:p>
                  </a:txBody>
                  <a:tcPr/>
                </a:tc>
                <a:tc>
                  <a:txBody>
                    <a:bodyPr/>
                    <a:lstStyle/>
                    <a:p>
                      <a:r>
                        <a:rPr sz="1600"/>
                        <a:t>161</a:t>
                      </a:r>
                    </a:p>
                  </a:txBody>
                  <a:tcPr/>
                </a:tc>
                <a:tc>
                  <a:txBody>
                    <a:bodyPr/>
                    <a:lstStyle/>
                    <a:p>
                      <a:r>
                        <a:rPr sz="1600"/>
                        <a:t>8</a:t>
                      </a:r>
                    </a:p>
                  </a:txBody>
                  <a:tcPr/>
                </a:tc>
                <a:tc>
                  <a:txBody>
                    <a:bodyPr/>
                    <a:lstStyle/>
                    <a:p>
                      <a:r>
                        <a:rPr sz="1600"/>
                        <a:t>26</a:t>
                      </a:r>
                    </a:p>
                  </a:txBody>
                  <a:tcPr/>
                </a:tc>
                <a:tc>
                  <a:txBody>
                    <a:bodyPr/>
                    <a:lstStyle/>
                    <a:p>
                      <a:r>
                        <a:rPr sz="1600"/>
                        <a:t>22</a:t>
                      </a:r>
                    </a:p>
                  </a:txBody>
                  <a:tcPr/>
                </a:tc>
                <a:tc>
                  <a:txBody>
                    <a:bodyPr/>
                    <a:lstStyle/>
                    <a:p>
                      <a:r>
                        <a:rPr sz="1600"/>
                        <a:t>94</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65760">
                <a:tc>
                  <a:txBody>
                    <a:bodyPr/>
                    <a:lstStyle/>
                    <a:p>
                      <a:r>
                        <a:rPr sz="1600"/>
                        <a:t>Agree</a:t>
                      </a:r>
                    </a:p>
                  </a:txBody>
                  <a:tcPr/>
                </a:tc>
                <a:tc>
                  <a:txBody>
                    <a:bodyPr/>
                    <a:lstStyle/>
                    <a:p>
                      <a:r>
                        <a:rPr sz="1600"/>
                        <a:t>1</a:t>
                      </a:r>
                    </a:p>
                  </a:txBody>
                  <a:tcPr/>
                </a:tc>
                <a:tc>
                  <a:txBody>
                    <a:bodyPr/>
                    <a:lstStyle/>
                    <a:p>
                      <a:r>
                        <a:rPr sz="1600"/>
                        <a:t>1</a:t>
                      </a:r>
                    </a:p>
                  </a:txBody>
                  <a:tcPr/>
                </a:tc>
                <a:tc>
                  <a:txBody>
                    <a:bodyPr/>
                    <a:lstStyle/>
                    <a:p>
                      <a:r>
                        <a:rPr sz="1600"/>
                        <a:t>11</a:t>
                      </a:r>
                    </a:p>
                  </a:txBody>
                  <a:tcPr/>
                </a:tc>
                <a:tc>
                  <a:txBody>
                    <a:bodyPr/>
                    <a:lstStyle/>
                    <a:p>
                      <a:r>
                        <a:rPr sz="1600"/>
                        <a:t>2</a:t>
                      </a:r>
                    </a:p>
                  </a:txBody>
                  <a:tcPr/>
                </a:tc>
                <a:tc>
                  <a:txBody>
                    <a:bodyPr/>
                    <a:lstStyle/>
                    <a:p>
                      <a:r>
                        <a:rPr sz="1600"/>
                        <a:t>24</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0</a:t>
                      </a:r>
                    </a:p>
                  </a:txBody>
                  <a:tcPr/>
                </a:tc>
                <a:tc>
                  <a:txBody>
                    <a:bodyPr/>
                    <a:lstStyle/>
                    <a:p>
                      <a:r>
                        <a:rPr sz="1600"/>
                        <a:t>0</a:t>
                      </a:r>
                    </a:p>
                  </a:txBody>
                  <a:tcPr/>
                </a:tc>
                <a:tc>
                  <a:txBody>
                    <a:bodyPr/>
                    <a:lstStyle/>
                    <a:p>
                      <a:r>
                        <a:rPr sz="1600"/>
                        <a:t>7</a:t>
                      </a:r>
                    </a:p>
                  </a:txBody>
                  <a:tcPr/>
                </a:tc>
                <a:tc>
                  <a:txBody>
                    <a:bodyPr/>
                    <a:lstStyle/>
                    <a:p>
                      <a:r>
                        <a:rPr sz="1600"/>
                        <a:t>2</a:t>
                      </a:r>
                    </a:p>
                  </a:txBody>
                  <a:tcPr/>
                </a:tc>
                <a:tc>
                  <a:txBody>
                    <a:bodyPr/>
                    <a:lstStyle/>
                    <a:p>
                      <a:r>
                        <a:rPr sz="1600"/>
                        <a:t>7</a:t>
                      </a:r>
                    </a:p>
                  </a:txBody>
                  <a:tcPr/>
                </a:tc>
              </a:tr>
              <a:tr h="365760">
                <a:tc>
                  <a:txBody>
                    <a:bodyPr/>
                    <a:lstStyle/>
                    <a:p>
                      <a:r>
                        <a:rPr sz="1600"/>
                        <a:t>Total</a:t>
                      </a:r>
                    </a:p>
                  </a:txBody>
                  <a:tcPr/>
                </a:tc>
                <a:tc>
                  <a:txBody>
                    <a:bodyPr/>
                    <a:lstStyle/>
                    <a:p>
                      <a:r>
                        <a:rPr sz="1600"/>
                        <a:t>1</a:t>
                      </a:r>
                    </a:p>
                  </a:txBody>
                  <a:tcPr/>
                </a:tc>
                <a:tc>
                  <a:txBody>
                    <a:bodyPr/>
                    <a:lstStyle/>
                    <a:p>
                      <a:r>
                        <a:rPr sz="1600"/>
                        <a:t>1</a:t>
                      </a:r>
                    </a:p>
                  </a:txBody>
                  <a:tcPr/>
                </a:tc>
                <a:tc>
                  <a:txBody>
                    <a:bodyPr/>
                    <a:lstStyle/>
                    <a:p>
                      <a:r>
                        <a:rPr sz="1600"/>
                        <a:t>18</a:t>
                      </a:r>
                    </a:p>
                  </a:txBody>
                  <a:tcPr/>
                </a:tc>
                <a:tc>
                  <a:txBody>
                    <a:bodyPr/>
                    <a:lstStyle/>
                    <a:p>
                      <a:r>
                        <a:rPr sz="1600"/>
                        <a:t>4</a:t>
                      </a:r>
                    </a:p>
                  </a:txBody>
                  <a:tcPr/>
                </a:tc>
                <a:tc>
                  <a:txBody>
                    <a:bodyPr/>
                    <a:lstStyle/>
                    <a:p>
                      <a:r>
                        <a:rPr sz="1600"/>
                        <a:t>31</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65760">
                <a:tc>
                  <a:txBody>
                    <a:bodyPr/>
                    <a:lstStyle/>
                    <a:p>
                      <a:r>
                        <a:rPr sz="1600"/>
                        <a:t>Agree</a:t>
                      </a:r>
                    </a:p>
                  </a:txBody>
                  <a:tcPr/>
                </a:tc>
                <a:tc>
                  <a:txBody>
                    <a:bodyPr/>
                    <a:lstStyle/>
                    <a:p>
                      <a:r>
                        <a:rPr sz="1600"/>
                        <a:t>105</a:t>
                      </a:r>
                    </a:p>
                  </a:txBody>
                  <a:tcPr/>
                </a:tc>
                <a:tc>
                  <a:txBody>
                    <a:bodyPr/>
                    <a:lstStyle/>
                    <a:p>
                      <a:r>
                        <a:rPr sz="1600"/>
                        <a:t>7</a:t>
                      </a:r>
                    </a:p>
                  </a:txBody>
                  <a:tcPr/>
                </a:tc>
                <a:tc>
                  <a:txBody>
                    <a:bodyPr/>
                    <a:lstStyle/>
                    <a:p>
                      <a:r>
                        <a:rPr sz="1600"/>
                        <a:t>22</a:t>
                      </a:r>
                    </a:p>
                  </a:txBody>
                  <a:tcPr/>
                </a:tc>
                <a:tc>
                  <a:txBody>
                    <a:bodyPr/>
                    <a:lstStyle/>
                    <a:p>
                      <a:r>
                        <a:rPr sz="1600"/>
                        <a:t>16</a:t>
                      </a:r>
                    </a:p>
                  </a:txBody>
                  <a:tcPr/>
                </a:tc>
                <a:tc>
                  <a:txBody>
                    <a:bodyPr/>
                    <a:lstStyle/>
                    <a:p>
                      <a:r>
                        <a:rPr sz="1600"/>
                        <a:t>69</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tr>
              <a:tr h="365760">
                <a:tc>
                  <a:txBody>
                    <a:bodyPr/>
                    <a:lstStyle/>
                    <a:p>
                      <a:r>
                        <a:rPr sz="1600"/>
                        <a:t>Both money and recognition are important</a:t>
                      </a:r>
                    </a:p>
                  </a:txBody>
                  <a:tcPr/>
                </a:tc>
                <a:tc>
                  <a:txBody>
                    <a:bodyPr/>
                    <a:lstStyle/>
                    <a:p>
                      <a:r>
                        <a:rPr sz="1600"/>
                        <a:t>51</a:t>
                      </a:r>
                    </a:p>
                  </a:txBody>
                  <a:tcPr/>
                </a:tc>
                <a:tc>
                  <a:txBody>
                    <a:bodyPr/>
                    <a:lstStyle/>
                    <a:p>
                      <a:r>
                        <a:rPr sz="1600"/>
                        <a:t>0</a:t>
                      </a:r>
                    </a:p>
                  </a:txBody>
                  <a:tcPr/>
                </a:tc>
                <a:tc>
                  <a:txBody>
                    <a:bodyPr/>
                    <a:lstStyle/>
                    <a:p>
                      <a:r>
                        <a:rPr sz="1600"/>
                        <a:t>6</a:t>
                      </a:r>
                    </a:p>
                  </a:txBody>
                  <a:tcPr/>
                </a:tc>
                <a:tc>
                  <a:txBody>
                    <a:bodyPr/>
                    <a:lstStyle/>
                    <a:p>
                      <a:r>
                        <a:rPr sz="1600"/>
                        <a:t>8</a:t>
                      </a:r>
                    </a:p>
                  </a:txBody>
                  <a:tcPr/>
                </a:tc>
                <a:tc>
                  <a:txBody>
                    <a:bodyPr/>
                    <a:lstStyle/>
                    <a:p>
                      <a:r>
                        <a:rPr sz="1600"/>
                        <a:t>26</a:t>
                      </a:r>
                    </a:p>
                  </a:txBody>
                  <a:tcPr/>
                </a:tc>
              </a:tr>
              <a:tr h="365760">
                <a:tc>
                  <a:txBody>
                    <a:bodyPr/>
                    <a:lstStyle/>
                    <a:p>
                      <a:r>
                        <a:rPr sz="1600"/>
                        <a:t>Total</a:t>
                      </a:r>
                    </a:p>
                  </a:txBody>
                  <a:tcPr/>
                </a:tc>
                <a:tc>
                  <a:txBody>
                    <a:bodyPr/>
                    <a:lstStyle/>
                    <a:p>
                      <a:r>
                        <a:rPr sz="1600"/>
                        <a:t>156</a:t>
                      </a:r>
                    </a:p>
                  </a:txBody>
                  <a:tcPr/>
                </a:tc>
                <a:tc>
                  <a:txBody>
                    <a:bodyPr/>
                    <a:lstStyle/>
                    <a:p>
                      <a:r>
                        <a:rPr sz="1600"/>
                        <a:t>7</a:t>
                      </a:r>
                    </a:p>
                  </a:txBody>
                  <a:tcPr/>
                </a:tc>
                <a:tc>
                  <a:txBody>
                    <a:bodyPr/>
                    <a:lstStyle/>
                    <a:p>
                      <a:r>
                        <a:rPr sz="1600"/>
                        <a:t>28</a:t>
                      </a:r>
                    </a:p>
                  </a:txBody>
                  <a:tcPr/>
                </a:tc>
                <a:tc>
                  <a:txBody>
                    <a:bodyPr/>
                    <a:lstStyle/>
                    <a:p>
                      <a:r>
                        <a:rPr sz="1600"/>
                        <a:t>25</a:t>
                      </a:r>
                    </a:p>
                  </a:txBody>
                  <a:tcPr/>
                </a:tc>
                <a:tc>
                  <a:txBody>
                    <a:bodyPr/>
                    <a:lstStyle/>
                    <a:p>
                      <a:r>
                        <a:rPr sz="1600"/>
                        <a:t>96</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65760">
                <a:tc>
                  <a:txBody>
                    <a:bodyPr/>
                    <a:lstStyle/>
                    <a:p>
                      <a:r>
                        <a:rPr sz="1600"/>
                        <a:t>ಹೌದು, ಮೆಚ್ಚುಗೆ ನನ್ನ ಚೈತನ್ಯವನ್ನು ಹೆಚ್ಚಿಸುತ್ತದೆ</a:t>
                      </a:r>
                    </a:p>
                  </a:txBody>
                  <a:tcPr/>
                </a:tc>
                <a:tc>
                  <a:txBody>
                    <a:bodyPr/>
                    <a:lstStyle/>
                    <a:p>
                      <a:r>
                        <a:rPr sz="1600"/>
                        <a:t>0</a:t>
                      </a:r>
                    </a:p>
                  </a:txBody>
                  <a:tcPr/>
                </a:tc>
                <a:tc>
                  <a:txBody>
                    <a:bodyPr/>
                    <a:lstStyle/>
                    <a:p>
                      <a:r>
                        <a:rPr sz="1600"/>
                        <a:t>0</a:t>
                      </a:r>
                    </a:p>
                  </a:txBody>
                  <a:tcPr/>
                </a:tc>
                <a:tc>
                  <a:txBody>
                    <a:bodyPr/>
                    <a:lstStyle/>
                    <a:p>
                      <a:r>
                        <a:rPr sz="1600"/>
                        <a:t>13</a:t>
                      </a:r>
                    </a:p>
                  </a:txBody>
                  <a:tcPr/>
                </a:tc>
                <a:tc>
                  <a:txBody>
                    <a:bodyPr/>
                    <a:lstStyle/>
                    <a:p>
                      <a:r>
                        <a:rPr sz="1600"/>
                        <a:t>3</a:t>
                      </a:r>
                    </a:p>
                  </a:txBody>
                  <a:tcPr/>
                </a:tc>
                <a:tc>
                  <a:txBody>
                    <a:bodyPr/>
                    <a:lstStyle/>
                    <a:p>
                      <a:r>
                        <a:rPr sz="1600"/>
                        <a:t>27</a:t>
                      </a:r>
                    </a:p>
                  </a:txBody>
                  <a:tcPr/>
                </a:tc>
              </a:tr>
              <a:tr h="365760">
                <a:tc>
                  <a:txBody>
                    <a:bodyPr/>
                    <a:lstStyle/>
                    <a:p>
                      <a:r>
                        <a:rPr sz="1600"/>
                        <a:t>ಇಲ್ಲ, ನಾನು ಯಾವುದೇ ವ್ಯತ್ಯಾಸವನ್ನು ಕಾಣುತ್ತಿಲ್ಲ</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2</a:t>
                      </a:r>
                    </a:p>
                  </a:txBody>
                  <a:tcPr/>
                </a:tc>
              </a:tr>
              <a:tr h="365760">
                <a:tc>
                  <a:txBody>
                    <a:bodyPr/>
                    <a:lstStyle/>
                    <a:p>
                      <a:r>
                        <a:rPr sz="1600"/>
                        <a:t>ನಾನು ಹೆಚ್ಚು ಮೆಚ್ಚುಗೆ ಪಡೆಯುವುದಿಲ್ಲ</a:t>
                      </a:r>
                    </a:p>
                  </a:txBody>
                  <a:tcPr/>
                </a:tc>
                <a:tc>
                  <a:txBody>
                    <a:bodyPr/>
                    <a:lstStyle/>
                    <a:p>
                      <a:r>
                        <a:rPr sz="1600"/>
                        <a:t>0</a:t>
                      </a:r>
                    </a:p>
                  </a:txBody>
                  <a:tcPr/>
                </a:tc>
                <a:tc>
                  <a:txBody>
                    <a:bodyPr/>
                    <a:lstStyle/>
                    <a:p>
                      <a:r>
                        <a:rPr sz="1600"/>
                        <a:t>1</a:t>
                      </a:r>
                    </a:p>
                  </a:txBody>
                  <a:tcPr/>
                </a:tc>
                <a:tc>
                  <a:txBody>
                    <a:bodyPr/>
                    <a:lstStyle/>
                    <a:p>
                      <a:r>
                        <a:rPr sz="1600"/>
                        <a:t>4</a:t>
                      </a:r>
                    </a:p>
                  </a:txBody>
                  <a:tcPr/>
                </a:tc>
                <a:tc>
                  <a:txBody>
                    <a:bodyPr/>
                    <a:lstStyle/>
                    <a:p>
                      <a:r>
                        <a:rPr sz="1600"/>
                        <a:t>0</a:t>
                      </a:r>
                    </a:p>
                  </a:txBody>
                  <a:tcPr/>
                </a:tc>
                <a:tc>
                  <a:txBody>
                    <a:bodyPr/>
                    <a:lstStyle/>
                    <a:p>
                      <a:r>
                        <a:rPr sz="1600"/>
                        <a:t>4</a:t>
                      </a:r>
                    </a:p>
                  </a:txBody>
                  <a:tcPr/>
                </a:tc>
              </a:tr>
              <a:tr h="36576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18</a:t>
                      </a:r>
                    </a:p>
                  </a:txBody>
                  <a:tcPr/>
                </a:tc>
                <a:tc>
                  <a:txBody>
                    <a:bodyPr/>
                    <a:lstStyle/>
                    <a:p>
                      <a:r>
                        <a:rPr sz="1600"/>
                        <a:t>3</a:t>
                      </a:r>
                    </a:p>
                  </a:txBody>
                  <a:tcPr/>
                </a:tc>
                <a:tc>
                  <a:txBody>
                    <a:bodyPr/>
                    <a:lstStyle/>
                    <a:p>
                      <a:r>
                        <a:rPr sz="1600"/>
                        <a:t>33</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65760">
                <a:tc>
                  <a:txBody>
                    <a:bodyPr/>
                    <a:lstStyle/>
                    <a:p>
                      <a:r>
                        <a:rPr sz="1600"/>
                        <a:t>ಹೌದು, ಮೆಚ್ಚುಗೆ ನನ್ನ ಚೈತನ್ಯವನ್ನು ಹೆಚ್ಚಿಸುತ್ತದೆ</a:t>
                      </a:r>
                    </a:p>
                  </a:txBody>
                  <a:tcPr/>
                </a:tc>
                <a:tc>
                  <a:txBody>
                    <a:bodyPr/>
                    <a:lstStyle/>
                    <a:p>
                      <a:r>
                        <a:rPr sz="1600"/>
                        <a:t>122</a:t>
                      </a:r>
                    </a:p>
                  </a:txBody>
                  <a:tcPr/>
                </a:tc>
                <a:tc>
                  <a:txBody>
                    <a:bodyPr/>
                    <a:lstStyle/>
                    <a:p>
                      <a:r>
                        <a:rPr sz="1600"/>
                        <a:t>8</a:t>
                      </a:r>
                    </a:p>
                  </a:txBody>
                  <a:tcPr/>
                </a:tc>
                <a:tc>
                  <a:txBody>
                    <a:bodyPr/>
                    <a:lstStyle/>
                    <a:p>
                      <a:r>
                        <a:rPr sz="1600"/>
                        <a:t>20</a:t>
                      </a:r>
                    </a:p>
                  </a:txBody>
                  <a:tcPr/>
                </a:tc>
                <a:tc>
                  <a:txBody>
                    <a:bodyPr/>
                    <a:lstStyle/>
                    <a:p>
                      <a:r>
                        <a:rPr sz="1600"/>
                        <a:t>23</a:t>
                      </a:r>
                    </a:p>
                  </a:txBody>
                  <a:tcPr/>
                </a:tc>
                <a:tc>
                  <a:txBody>
                    <a:bodyPr/>
                    <a:lstStyle/>
                    <a:p>
                      <a:r>
                        <a:rPr sz="1600"/>
                        <a:t>78</a:t>
                      </a:r>
                    </a:p>
                  </a:txBody>
                  <a:tcPr/>
                </a:tc>
              </a:tr>
              <a:tr h="365760">
                <a:tc>
                  <a:txBody>
                    <a:bodyPr/>
                    <a:lstStyle/>
                    <a:p>
                      <a:r>
                        <a:rPr sz="1600"/>
                        <a:t>ಇಲ್ಲ, ನಾನು ಯಾವುದೇ ವ್ಯತ್ಯಾಸವನ್ನು ಕಾಣುತ್ತಿಲ್ಲ</a:t>
                      </a:r>
                    </a:p>
                  </a:txBody>
                  <a:tcPr/>
                </a:tc>
                <a:tc>
                  <a:txBody>
                    <a:bodyPr/>
                    <a:lstStyle/>
                    <a:p>
                      <a:r>
                        <a:rPr sz="1600"/>
                        <a:t>16</a:t>
                      </a:r>
                    </a:p>
                  </a:txBody>
                  <a:tcPr/>
                </a:tc>
                <a:tc>
                  <a:txBody>
                    <a:bodyPr/>
                    <a:lstStyle/>
                    <a:p>
                      <a:r>
                        <a:rPr sz="1600"/>
                        <a:t>0</a:t>
                      </a:r>
                    </a:p>
                  </a:txBody>
                  <a:tcPr/>
                </a:tc>
                <a:tc>
                  <a:txBody>
                    <a:bodyPr/>
                    <a:lstStyle/>
                    <a:p>
                      <a:r>
                        <a:rPr sz="1600"/>
                        <a:t>2</a:t>
                      </a:r>
                    </a:p>
                  </a:txBody>
                  <a:tcPr/>
                </a:tc>
                <a:tc>
                  <a:txBody>
                    <a:bodyPr/>
                    <a:lstStyle/>
                    <a:p>
                      <a:r>
                        <a:rPr sz="1600"/>
                        <a:t>2</a:t>
                      </a:r>
                    </a:p>
                  </a:txBody>
                  <a:tcPr/>
                </a:tc>
                <a:tc>
                  <a:txBody>
                    <a:bodyPr/>
                    <a:lstStyle/>
                    <a:p>
                      <a:r>
                        <a:rPr sz="1600"/>
                        <a:t>8</a:t>
                      </a:r>
                    </a:p>
                  </a:txBody>
                  <a:tcPr/>
                </a:tc>
              </a:tr>
              <a:tr h="365760">
                <a:tc>
                  <a:txBody>
                    <a:bodyPr/>
                    <a:lstStyle/>
                    <a:p>
                      <a:r>
                        <a:rPr sz="1600"/>
                        <a:t>ನಾನು ಹೆಚ್ಚು ಮೆಚ್ಚುಗೆ ಪಡೆಯುವುದಿಲ್ಲ</a:t>
                      </a:r>
                    </a:p>
                  </a:txBody>
                  <a:tcPr/>
                </a:tc>
                <a:tc>
                  <a:txBody>
                    <a:bodyPr/>
                    <a:lstStyle/>
                    <a:p>
                      <a:r>
                        <a:rPr sz="1600"/>
                        <a:t>8</a:t>
                      </a:r>
                    </a:p>
                  </a:txBody>
                  <a:tcPr/>
                </a:tc>
                <a:tc>
                  <a:txBody>
                    <a:bodyPr/>
                    <a:lstStyle/>
                    <a:p>
                      <a:r>
                        <a:rPr sz="1600"/>
                        <a:t>0</a:t>
                      </a:r>
                    </a:p>
                  </a:txBody>
                  <a:tcPr/>
                </a:tc>
                <a:tc>
                  <a:txBody>
                    <a:bodyPr/>
                    <a:lstStyle/>
                    <a:p>
                      <a:r>
                        <a:rPr sz="1600"/>
                        <a:t>4</a:t>
                      </a:r>
                    </a:p>
                  </a:txBody>
                  <a:tcPr/>
                </a:tc>
                <a:tc>
                  <a:txBody>
                    <a:bodyPr/>
                    <a:lstStyle/>
                    <a:p>
                      <a:r>
                        <a:rPr sz="1600"/>
                        <a:t>2</a:t>
                      </a:r>
                    </a:p>
                  </a:txBody>
                  <a:tcPr/>
                </a:tc>
                <a:tc>
                  <a:txBody>
                    <a:bodyPr/>
                    <a:lstStyle/>
                    <a:p>
                      <a:r>
                        <a:rPr sz="1600"/>
                        <a:t>7</a:t>
                      </a:r>
                    </a:p>
                  </a:txBody>
                  <a:tcPr/>
                </a:tc>
              </a:tr>
              <a:tr h="365760">
                <a:tc>
                  <a:txBody>
                    <a:bodyPr/>
                    <a:lstStyle/>
                    <a:p>
                      <a:r>
                        <a:rPr sz="1600"/>
                        <a:t>Total</a:t>
                      </a:r>
                    </a:p>
                  </a:txBody>
                  <a:tcPr/>
                </a:tc>
                <a:tc>
                  <a:txBody>
                    <a:bodyPr/>
                    <a:lstStyle/>
                    <a:p>
                      <a:r>
                        <a:rPr sz="1600"/>
                        <a:t>146</a:t>
                      </a:r>
                    </a:p>
                  </a:txBody>
                  <a:tcPr/>
                </a:tc>
                <a:tc>
                  <a:txBody>
                    <a:bodyPr/>
                    <a:lstStyle/>
                    <a:p>
                      <a:r>
                        <a:rPr sz="1600"/>
                        <a:t>8</a:t>
                      </a:r>
                    </a:p>
                  </a:txBody>
                  <a:tcPr/>
                </a:tc>
                <a:tc>
                  <a:txBody>
                    <a:bodyPr/>
                    <a:lstStyle/>
                    <a:p>
                      <a:r>
                        <a:rPr sz="1600"/>
                        <a:t>26</a:t>
                      </a:r>
                    </a:p>
                  </a:txBody>
                  <a:tcPr/>
                </a:tc>
                <a:tc>
                  <a:txBody>
                    <a:bodyPr/>
                    <a:lstStyle/>
                    <a:p>
                      <a:r>
                        <a:rPr sz="1600"/>
                        <a:t>27</a:t>
                      </a:r>
                    </a:p>
                  </a:txBody>
                  <a:tcPr/>
                </a:tc>
                <a:tc>
                  <a:txBody>
                    <a:bodyPr/>
                    <a:lstStyle/>
                    <a:p>
                      <a:r>
                        <a:rPr sz="1600"/>
                        <a:t>93</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ಯಾರೂ ನನ್ನನ್ನು ಮೆಚ್ಚದ ಕಾರಣ, ನಾನು ಇತರರನ್ನು ಮೆಚ್ಚಲಿಲ್ಲ</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6</a:t>
                      </a:r>
                    </a:p>
                  </a:txBody>
                  <a:tcPr/>
                </a:tc>
              </a:tr>
              <a:tr h="457200">
                <a:tc>
                  <a:txBody>
                    <a:bodyPr/>
                    <a:lstStyle/>
                    <a:p>
                      <a:r>
                        <a:rPr sz="1600"/>
                        <a:t>ಹೌದು, ಇದು ಸುಲಭ ಮತ್ತು ಶಕ್ತಿಯುತವಾಗಿದೆ</a:t>
                      </a:r>
                    </a:p>
                  </a:txBody>
                  <a:tcPr/>
                </a:tc>
                <a:tc>
                  <a:txBody>
                    <a:bodyPr/>
                    <a:lstStyle/>
                    <a:p>
                      <a:r>
                        <a:rPr sz="1600"/>
                        <a:t>0</a:t>
                      </a:r>
                    </a:p>
                  </a:txBody>
                  <a:tcPr/>
                </a:tc>
                <a:tc>
                  <a:txBody>
                    <a:bodyPr/>
                    <a:lstStyle/>
                    <a:p>
                      <a:r>
                        <a:rPr sz="1600"/>
                        <a:t>1</a:t>
                      </a:r>
                    </a:p>
                  </a:txBody>
                  <a:tcPr/>
                </a:tc>
                <a:tc>
                  <a:txBody>
                    <a:bodyPr/>
                    <a:lstStyle/>
                    <a:p>
                      <a:r>
                        <a:rPr sz="1600"/>
                        <a:t>12</a:t>
                      </a:r>
                    </a:p>
                  </a:txBody>
                  <a:tcPr/>
                </a:tc>
                <a:tc>
                  <a:txBody>
                    <a:bodyPr/>
                    <a:lstStyle/>
                    <a:p>
                      <a:r>
                        <a:rPr sz="1600"/>
                        <a:t>1</a:t>
                      </a:r>
                    </a:p>
                  </a:txBody>
                  <a:tcPr/>
                </a:tc>
                <a:tc>
                  <a:txBody>
                    <a:bodyPr/>
                    <a:lstStyle/>
                    <a:p>
                      <a:r>
                        <a:rPr sz="1600"/>
                        <a:t>29</a:t>
                      </a:r>
                    </a:p>
                  </a:txBody>
                  <a:tcPr/>
                </a:tc>
              </a:tr>
              <a:tr h="45720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14</a:t>
                      </a:r>
                    </a:p>
                  </a:txBody>
                  <a:tcPr/>
                </a:tc>
                <a:tc>
                  <a:txBody>
                    <a:bodyPr/>
                    <a:lstStyle/>
                    <a:p>
                      <a:r>
                        <a:rPr sz="1600"/>
                        <a:t>2</a:t>
                      </a:r>
                    </a:p>
                  </a:txBody>
                  <a:tcPr/>
                </a:tc>
                <a:tc>
                  <a:txBody>
                    <a:bodyPr/>
                    <a:lstStyle/>
                    <a:p>
                      <a:r>
                        <a:rPr sz="1600"/>
                        <a:t>35</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ಯಾರೂ ನನ್ನನ್ನು ಮೆಚ್ಚದ ಕಾರಣ, ನಾನು ಇತರರನ್ನು ಮೆಚ್ಚಲಿಲ್ಲ</a:t>
                      </a:r>
                    </a:p>
                  </a:txBody>
                  <a:tcPr/>
                </a:tc>
                <a:tc>
                  <a:txBody>
                    <a:bodyPr/>
                    <a:lstStyle/>
                    <a:p>
                      <a:r>
                        <a:rPr sz="1600"/>
                        <a:t>32</a:t>
                      </a:r>
                    </a:p>
                  </a:txBody>
                  <a:tcPr/>
                </a:tc>
                <a:tc>
                  <a:txBody>
                    <a:bodyPr/>
                    <a:lstStyle/>
                    <a:p>
                      <a:r>
                        <a:rPr sz="1600"/>
                        <a:t>0</a:t>
                      </a:r>
                    </a:p>
                  </a:txBody>
                  <a:tcPr/>
                </a:tc>
                <a:tc>
                  <a:txBody>
                    <a:bodyPr/>
                    <a:lstStyle/>
                    <a:p>
                      <a:r>
                        <a:rPr sz="1600"/>
                        <a:t>5</a:t>
                      </a:r>
                    </a:p>
                  </a:txBody>
                  <a:tcPr/>
                </a:tc>
                <a:tc>
                  <a:txBody>
                    <a:bodyPr/>
                    <a:lstStyle/>
                    <a:p>
                      <a:r>
                        <a:rPr sz="1600"/>
                        <a:t>6</a:t>
                      </a:r>
                    </a:p>
                  </a:txBody>
                  <a:tcPr/>
                </a:tc>
                <a:tc>
                  <a:txBody>
                    <a:bodyPr/>
                    <a:lstStyle/>
                    <a:p>
                      <a:r>
                        <a:rPr sz="1600"/>
                        <a:t>11</a:t>
                      </a:r>
                    </a:p>
                  </a:txBody>
                  <a:tcPr/>
                </a:tc>
              </a:tr>
              <a:tr h="457200">
                <a:tc>
                  <a:txBody>
                    <a:bodyPr/>
                    <a:lstStyle/>
                    <a:p>
                      <a:r>
                        <a:rPr sz="1600"/>
                        <a:t>ಹೌದು, ಇದು ಸುಲಭ ಮತ್ತು ಶಕ್ತಿಯುತವಾಗಿದೆ</a:t>
                      </a:r>
                    </a:p>
                  </a:txBody>
                  <a:tcPr/>
                </a:tc>
                <a:tc>
                  <a:txBody>
                    <a:bodyPr/>
                    <a:lstStyle/>
                    <a:p>
                      <a:r>
                        <a:rPr sz="1600"/>
                        <a:t>121</a:t>
                      </a:r>
                    </a:p>
                  </a:txBody>
                  <a:tcPr/>
                </a:tc>
                <a:tc>
                  <a:txBody>
                    <a:bodyPr/>
                    <a:lstStyle/>
                    <a:p>
                      <a:r>
                        <a:rPr sz="1600"/>
                        <a:t>8</a:t>
                      </a:r>
                    </a:p>
                  </a:txBody>
                  <a:tcPr/>
                </a:tc>
                <a:tc>
                  <a:txBody>
                    <a:bodyPr/>
                    <a:lstStyle/>
                    <a:p>
                      <a:r>
                        <a:rPr sz="1600"/>
                        <a:t>25</a:t>
                      </a:r>
                    </a:p>
                  </a:txBody>
                  <a:tcPr/>
                </a:tc>
                <a:tc>
                  <a:txBody>
                    <a:bodyPr/>
                    <a:lstStyle/>
                    <a:p>
                      <a:r>
                        <a:rPr sz="1600"/>
                        <a:t>21</a:t>
                      </a:r>
                    </a:p>
                  </a:txBody>
                  <a:tcPr/>
                </a:tc>
                <a:tc>
                  <a:txBody>
                    <a:bodyPr/>
                    <a:lstStyle/>
                    <a:p>
                      <a:r>
                        <a:rPr sz="1600"/>
                        <a:t>86</a:t>
                      </a:r>
                    </a:p>
                  </a:txBody>
                  <a:tcPr/>
                </a:tc>
              </a:tr>
              <a:tr h="457200">
                <a:tc>
                  <a:txBody>
                    <a:bodyPr/>
                    <a:lstStyle/>
                    <a:p>
                      <a:r>
                        <a:rPr sz="1600"/>
                        <a:t>Total</a:t>
                      </a:r>
                    </a:p>
                  </a:txBody>
                  <a:tcPr/>
                </a:tc>
                <a:tc>
                  <a:txBody>
                    <a:bodyPr/>
                    <a:lstStyle/>
                    <a:p>
                      <a:r>
                        <a:rPr sz="1600"/>
                        <a:t>153</a:t>
                      </a:r>
                    </a:p>
                  </a:txBody>
                  <a:tcPr/>
                </a:tc>
                <a:tc>
                  <a:txBody>
                    <a:bodyPr/>
                    <a:lstStyle/>
                    <a:p>
                      <a:r>
                        <a:rPr sz="1600"/>
                        <a:t>8</a:t>
                      </a:r>
                    </a:p>
                  </a:txBody>
                  <a:tcPr/>
                </a:tc>
                <a:tc>
                  <a:txBody>
                    <a:bodyPr/>
                    <a:lstStyle/>
                    <a:p>
                      <a:r>
                        <a:rPr sz="1600"/>
                        <a:t>30</a:t>
                      </a:r>
                    </a:p>
                  </a:txBody>
                  <a:tcPr/>
                </a:tc>
                <a:tc>
                  <a:txBody>
                    <a:bodyPr/>
                    <a:lstStyle/>
                    <a:p>
                      <a:r>
                        <a:rPr sz="1600"/>
                        <a:t>27</a:t>
                      </a:r>
                    </a:p>
                  </a:txBody>
                  <a:tcPr/>
                </a:tc>
                <a:tc>
                  <a:txBody>
                    <a:bodyPr/>
                    <a:lstStyle/>
                    <a:p>
                      <a:r>
                        <a:rPr sz="1600"/>
                        <a:t>97</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18288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182880">
                <a:tc>
                  <a:txBody>
                    <a:bodyPr/>
                    <a:lstStyle/>
                    <a:p>
                      <a:r>
                        <a:t>Corporate</a:t>
                      </a:r>
                    </a:p>
                  </a:txBody>
                  <a:tcPr/>
                </a:tc>
                <a:tc>
                  <a:txBody>
                    <a:bodyPr/>
                    <a:lstStyle/>
                    <a:p>
                      <a:r>
                        <a:t>163</a:t>
                      </a:r>
                    </a:p>
                  </a:txBody>
                  <a:tcPr/>
                </a:tc>
                <a:tc>
                  <a:txBody>
                    <a:bodyPr/>
                    <a:lstStyle/>
                    <a:p>
                      <a:r>
                        <a:t>73</a:t>
                      </a:r>
                    </a:p>
                  </a:txBody>
                  <a:tcPr/>
                </a:tc>
                <a:tc>
                  <a:txBody>
                    <a:bodyPr/>
                    <a:lstStyle/>
                    <a:p>
                      <a:r>
                        <a:t>236</a:t>
                      </a:r>
                    </a:p>
                  </a:txBody>
                  <a:tcPr/>
                </a:tc>
                <a:tc>
                  <a:txBody>
                    <a:bodyPr/>
                    <a:lstStyle/>
                    <a:p>
                      <a:r>
                        <a:t>69%</a:t>
                      </a:r>
                    </a:p>
                  </a:txBody>
                  <a:tcPr/>
                </a:tc>
              </a:tr>
              <a:tr h="182880">
                <a:tc>
                  <a:txBody>
                    <a:bodyPr/>
                    <a:lstStyle/>
                    <a:p>
                      <a:r>
                        <a:t>Arcolab</a:t>
                      </a:r>
                    </a:p>
                  </a:txBody>
                  <a:tcPr/>
                </a:tc>
                <a:tc>
                  <a:txBody>
                    <a:bodyPr/>
                    <a:lstStyle/>
                    <a:p>
                      <a:r>
                        <a:t>142</a:t>
                      </a:r>
                    </a:p>
                  </a:txBody>
                  <a:tcPr/>
                </a:tc>
                <a:tc>
                  <a:txBody>
                    <a:bodyPr/>
                    <a:lstStyle/>
                    <a:p>
                      <a:r>
                        <a:t>30</a:t>
                      </a:r>
                    </a:p>
                  </a:txBody>
                  <a:tcPr/>
                </a:tc>
                <a:tc>
                  <a:txBody>
                    <a:bodyPr/>
                    <a:lstStyle/>
                    <a:p>
                      <a:r>
                        <a:t>172</a:t>
                      </a:r>
                    </a:p>
                  </a:txBody>
                  <a:tcPr/>
                </a:tc>
                <a:tc>
                  <a:txBody>
                    <a:bodyPr/>
                    <a:lstStyle/>
                    <a:p>
                      <a:r>
                        <a:t>83%</a:t>
                      </a:r>
                    </a:p>
                  </a:txBody>
                  <a:tcPr/>
                </a:tc>
              </a:tr>
              <a:tr h="182880">
                <a:tc>
                  <a:txBody>
                    <a:bodyPr/>
                    <a:lstStyle/>
                    <a:p>
                      <a:r>
                        <a:t>Ucl</a:t>
                      </a:r>
                    </a:p>
                  </a:txBody>
                  <a:tcPr/>
                </a:tc>
                <a:tc>
                  <a:txBody>
                    <a:bodyPr/>
                    <a:lstStyle/>
                    <a:p>
                      <a:r>
                        <a:t>118</a:t>
                      </a:r>
                    </a:p>
                  </a:txBody>
                  <a:tcPr/>
                </a:tc>
                <a:tc>
                  <a:txBody>
                    <a:bodyPr/>
                    <a:lstStyle/>
                    <a:p>
                      <a:r>
                        <a:t>168</a:t>
                      </a:r>
                    </a:p>
                  </a:txBody>
                  <a:tcPr/>
                </a:tc>
                <a:tc>
                  <a:txBody>
                    <a:bodyPr/>
                    <a:lstStyle/>
                    <a:p>
                      <a:r>
                        <a:t>286</a:t>
                      </a:r>
                    </a:p>
                  </a:txBody>
                  <a:tcPr/>
                </a:tc>
                <a:tc>
                  <a:txBody>
                    <a:bodyPr/>
                    <a:lstStyle/>
                    <a:p>
                      <a:r>
                        <a:t>41%</a:t>
                      </a:r>
                    </a:p>
                  </a:txBody>
                  <a:tcPr/>
                </a:tc>
              </a:tr>
              <a:tr h="182880">
                <a:tc>
                  <a:txBody>
                    <a:bodyPr/>
                    <a:lstStyle/>
                    <a:p>
                      <a:r>
                        <a:t>R&amp;d</a:t>
                      </a:r>
                    </a:p>
                  </a:txBody>
                  <a:tcPr/>
                </a:tc>
                <a:tc>
                  <a:txBody>
                    <a:bodyPr/>
                    <a:lstStyle/>
                    <a:p>
                      <a:r>
                        <a:t>200</a:t>
                      </a:r>
                    </a:p>
                  </a:txBody>
                  <a:tcPr/>
                </a:tc>
                <a:tc>
                  <a:txBody>
                    <a:bodyPr/>
                    <a:lstStyle/>
                    <a:p>
                      <a:r>
                        <a:t>11</a:t>
                      </a:r>
                    </a:p>
                  </a:txBody>
                  <a:tcPr/>
                </a:tc>
                <a:tc>
                  <a:txBody>
                    <a:bodyPr/>
                    <a:lstStyle/>
                    <a:p>
                      <a:r>
                        <a:t>211</a:t>
                      </a:r>
                    </a:p>
                  </a:txBody>
                  <a:tcPr/>
                </a:tc>
                <a:tc>
                  <a:txBody>
                    <a:bodyPr/>
                    <a:lstStyle/>
                    <a:p>
                      <a:r>
                        <a:t>95%</a:t>
                      </a:r>
                    </a:p>
                  </a:txBody>
                  <a:tcPr/>
                </a:tc>
              </a:tr>
              <a:tr h="182880">
                <a:tc>
                  <a:txBody>
                    <a:bodyPr/>
                    <a:lstStyle/>
                    <a:p>
                      <a:r>
                        <a:t>Krsg</a:t>
                      </a:r>
                    </a:p>
                  </a:txBody>
                  <a:tcPr/>
                </a:tc>
                <a:tc>
                  <a:txBody>
                    <a:bodyPr/>
                    <a:lstStyle/>
                    <a:p>
                      <a:r>
                        <a:t>958</a:t>
                      </a:r>
                    </a:p>
                  </a:txBody>
                  <a:tcPr/>
                </a:tc>
                <a:tc>
                  <a:txBody>
                    <a:bodyPr/>
                    <a:lstStyle/>
                    <a:p>
                      <a:r>
                        <a:t>84</a:t>
                      </a:r>
                    </a:p>
                  </a:txBody>
                  <a:tcPr/>
                </a:tc>
                <a:tc>
                  <a:txBody>
                    <a:bodyPr/>
                    <a:lstStyle/>
                    <a:p>
                      <a:r>
                        <a:t>1042</a:t>
                      </a:r>
                    </a:p>
                  </a:txBody>
                  <a:tcPr/>
                </a:tc>
                <a:tc>
                  <a:txBody>
                    <a:bodyPr/>
                    <a:lstStyle/>
                    <a:p>
                      <a:r>
                        <a:t>92%</a:t>
                      </a:r>
                    </a:p>
                  </a:txBody>
                  <a:tcPr/>
                </a:tc>
              </a:tr>
              <a:tr h="182880">
                <a:tc>
                  <a:txBody>
                    <a:bodyPr/>
                    <a:lstStyle/>
                    <a:p>
                      <a:r>
                        <a:t>Pondy formulations</a:t>
                      </a:r>
                    </a:p>
                  </a:txBody>
                  <a:tcPr/>
                </a:tc>
                <a:tc>
                  <a:txBody>
                    <a:bodyPr/>
                    <a:lstStyle/>
                    <a:p>
                      <a:r>
                        <a:t>610</a:t>
                      </a:r>
                    </a:p>
                  </a:txBody>
                  <a:tcPr/>
                </a:tc>
                <a:tc>
                  <a:txBody>
                    <a:bodyPr/>
                    <a:lstStyle/>
                    <a:p>
                      <a:r>
                        <a:t>75</a:t>
                      </a:r>
                    </a:p>
                  </a:txBody>
                  <a:tcPr/>
                </a:tc>
                <a:tc>
                  <a:txBody>
                    <a:bodyPr/>
                    <a:lstStyle/>
                    <a:p>
                      <a:r>
                        <a:t>685</a:t>
                      </a:r>
                    </a:p>
                  </a:txBody>
                  <a:tcPr/>
                </a:tc>
                <a:tc>
                  <a:txBody>
                    <a:bodyPr/>
                    <a:lstStyle/>
                    <a:p>
                      <a:r>
                        <a:t>89%</a:t>
                      </a:r>
                    </a:p>
                  </a:txBody>
                  <a:tcPr/>
                </a:tc>
              </a:tr>
              <a:tr h="182880">
                <a:tc>
                  <a:txBody>
                    <a:bodyPr/>
                    <a:lstStyle/>
                    <a:p>
                      <a:r>
                        <a:t>Alathur</a:t>
                      </a:r>
                    </a:p>
                  </a:txBody>
                  <a:tcPr/>
                </a:tc>
                <a:tc>
                  <a:txBody>
                    <a:bodyPr/>
                    <a:lstStyle/>
                    <a:p>
                      <a:r>
                        <a:t>278</a:t>
                      </a:r>
                    </a:p>
                  </a:txBody>
                  <a:tcPr/>
                </a:tc>
                <a:tc>
                  <a:txBody>
                    <a:bodyPr/>
                    <a:lstStyle/>
                    <a:p>
                      <a:r>
                        <a:t>60</a:t>
                      </a:r>
                    </a:p>
                  </a:txBody>
                  <a:tcPr/>
                </a:tc>
                <a:tc>
                  <a:txBody>
                    <a:bodyPr/>
                    <a:lstStyle/>
                    <a:p>
                      <a:r>
                        <a:t>338</a:t>
                      </a:r>
                    </a:p>
                  </a:txBody>
                  <a:tcPr/>
                </a:tc>
                <a:tc>
                  <a:txBody>
                    <a:bodyPr/>
                    <a:lstStyle/>
                    <a:p>
                      <a:r>
                        <a:t>82%</a:t>
                      </a:r>
                    </a:p>
                  </a:txBody>
                  <a:tcPr/>
                </a:tc>
              </a:tr>
              <a:tr h="182880">
                <a:tc>
                  <a:txBody>
                    <a:bodyPr/>
                    <a:lstStyle/>
                    <a:p>
                      <a:r>
                        <a:t>Other</a:t>
                      </a:r>
                    </a:p>
                  </a:txBody>
                  <a:tcPr/>
                </a:tc>
                <a:tc>
                  <a:txBody>
                    <a:bodyPr/>
                    <a:lstStyle/>
                    <a:p>
                      <a:r>
                        <a:t>32</a:t>
                      </a:r>
                    </a:p>
                  </a:txBody>
                  <a:tcPr/>
                </a:tc>
                <a:tc>
                  <a:txBody>
                    <a:bodyPr/>
                    <a:lstStyle/>
                    <a:p>
                      <a:r>
                        <a:t>35</a:t>
                      </a:r>
                    </a:p>
                  </a:txBody>
                  <a:tcPr/>
                </a:tc>
                <a:tc>
                  <a:txBody>
                    <a:bodyPr/>
                    <a:lstStyle/>
                    <a:p>
                      <a:r>
                        <a:t>67</a:t>
                      </a:r>
                    </a:p>
                  </a:txBody>
                  <a:tcPr/>
                </a:tc>
                <a:tc>
                  <a:txBody>
                    <a:bodyPr/>
                    <a:lstStyle/>
                    <a:p>
                      <a:r>
                        <a:t>48%</a:t>
                      </a:r>
                    </a:p>
                  </a:txBody>
                  <a:tcPr/>
                </a:tc>
              </a:tr>
              <a:tr h="182880">
                <a:tc>
                  <a:txBody>
                    <a:bodyPr/>
                    <a:lstStyle/>
                    <a:p>
                      <a:r>
                        <a:t>Total</a:t>
                      </a:r>
                    </a:p>
                  </a:txBody>
                  <a:tcPr/>
                </a:tc>
                <a:tc>
                  <a:txBody>
                    <a:bodyPr/>
                    <a:lstStyle/>
                    <a:p>
                      <a:r>
                        <a:t>2501</a:t>
                      </a:r>
                    </a:p>
                  </a:txBody>
                  <a:tcPr/>
                </a:tc>
                <a:tc>
                  <a:txBody>
                    <a:bodyPr/>
                    <a:lstStyle/>
                    <a:p>
                      <a:r>
                        <a:t>536</a:t>
                      </a:r>
                    </a:p>
                  </a:txBody>
                  <a:tcPr/>
                </a:tc>
                <a:tc>
                  <a:txBody>
                    <a:bodyPr/>
                    <a:lstStyle/>
                    <a:p>
                      <a:r>
                        <a:t>3037</a:t>
                      </a:r>
                    </a:p>
                  </a:txBody>
                  <a:tcPr/>
                </a:tc>
                <a:tc>
                  <a:txBody>
                    <a:bodyPr/>
                    <a:lstStyle/>
                    <a:p>
                      <a:r>
                        <a:t>82%</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65760">
                <a:tc>
                  <a:txBody>
                    <a:bodyPr/>
                    <a:lstStyle/>
                    <a:p>
                      <a:r>
                        <a:rPr sz="1600"/>
                        <a:t>ನಾನು ಮಾಡಿದ ನಿರ್ದಿಷ್ಟ ವಿಷಯದ ಬಗ್ಗೆ</a:t>
                      </a:r>
                    </a:p>
                  </a:txBody>
                  <a:tcPr/>
                </a:tc>
                <a:tc>
                  <a:txBody>
                    <a:bodyPr/>
                    <a:lstStyle/>
                    <a:p>
                      <a:r>
                        <a:rPr sz="1600"/>
                        <a:t>0</a:t>
                      </a:r>
                    </a:p>
                  </a:txBody>
                  <a:tcPr/>
                </a:tc>
                <a:tc>
                  <a:txBody>
                    <a:bodyPr/>
                    <a:lstStyle/>
                    <a:p>
                      <a:r>
                        <a:rPr sz="1600"/>
                        <a:t>1</a:t>
                      </a:r>
                    </a:p>
                  </a:txBody>
                  <a:tcPr/>
                </a:tc>
                <a:tc>
                  <a:txBody>
                    <a:bodyPr/>
                    <a:lstStyle/>
                    <a:p>
                      <a:r>
                        <a:rPr sz="1600"/>
                        <a:t>7</a:t>
                      </a:r>
                    </a:p>
                  </a:txBody>
                  <a:tcPr/>
                </a:tc>
                <a:tc>
                  <a:txBody>
                    <a:bodyPr/>
                    <a:lstStyle/>
                    <a:p>
                      <a:r>
                        <a:rPr sz="1600"/>
                        <a:t>2</a:t>
                      </a:r>
                    </a:p>
                  </a:txBody>
                  <a:tcPr/>
                </a:tc>
                <a:tc>
                  <a:txBody>
                    <a:bodyPr/>
                    <a:lstStyle/>
                    <a:p>
                      <a:r>
                        <a:rPr sz="1600"/>
                        <a:t>12</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9</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3</a:t>
                      </a:r>
                    </a:p>
                  </a:txBody>
                  <a:tcPr/>
                </a:tc>
                <a:tc>
                  <a:txBody>
                    <a:bodyPr/>
                    <a:lstStyle/>
                    <a:p>
                      <a:r>
                        <a:rPr sz="1600"/>
                        <a:t>16</a:t>
                      </a:r>
                    </a:p>
                  </a:txBody>
                  <a:tcPr/>
                </a:tc>
              </a:tr>
              <a:tr h="36576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20</a:t>
                      </a:r>
                    </a:p>
                  </a:txBody>
                  <a:tcPr/>
                </a:tc>
                <a:tc>
                  <a:txBody>
                    <a:bodyPr/>
                    <a:lstStyle/>
                    <a:p>
                      <a:r>
                        <a:rPr sz="1600"/>
                        <a:t>5</a:t>
                      </a:r>
                    </a:p>
                  </a:txBody>
                  <a:tcPr/>
                </a:tc>
                <a:tc>
                  <a:txBody>
                    <a:bodyPr/>
                    <a:lstStyle/>
                    <a:p>
                      <a:r>
                        <a:rPr sz="1600"/>
                        <a:t>37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65760">
                <a:tc>
                  <a:txBody>
                    <a:bodyPr/>
                    <a:lstStyle/>
                    <a:p>
                      <a:r>
                        <a:rPr sz="1600"/>
                        <a:t>ನಾನು ಮಾಡಿದ ನಿರ್ದಿಷ್ಟ ವಿಷಯದ ಬಗ್ಗೆ</a:t>
                      </a:r>
                    </a:p>
                  </a:txBody>
                  <a:tcPr/>
                </a:tc>
                <a:tc>
                  <a:txBody>
                    <a:bodyPr/>
                    <a:lstStyle/>
                    <a:p>
                      <a:r>
                        <a:rPr sz="1600"/>
                        <a:t>53</a:t>
                      </a:r>
                    </a:p>
                  </a:txBody>
                  <a:tcPr/>
                </a:tc>
                <a:tc>
                  <a:txBody>
                    <a:bodyPr/>
                    <a:lstStyle/>
                    <a:p>
                      <a:r>
                        <a:rPr sz="1600"/>
                        <a:t>1</a:t>
                      </a:r>
                    </a:p>
                  </a:txBody>
                  <a:tcPr/>
                </a:tc>
                <a:tc>
                  <a:txBody>
                    <a:bodyPr/>
                    <a:lstStyle/>
                    <a:p>
                      <a:r>
                        <a:rPr sz="1600"/>
                        <a:t>9</a:t>
                      </a:r>
                    </a:p>
                  </a:txBody>
                  <a:tcPr/>
                </a:tc>
                <a:tc>
                  <a:txBody>
                    <a:bodyPr/>
                    <a:lstStyle/>
                    <a:p>
                      <a:r>
                        <a:rPr sz="1600"/>
                        <a:t>10</a:t>
                      </a:r>
                    </a:p>
                  </a:txBody>
                  <a:tcPr/>
                </a:tc>
                <a:tc>
                  <a:txBody>
                    <a:bodyPr/>
                    <a:lstStyle/>
                    <a:p>
                      <a:r>
                        <a:rPr sz="1600"/>
                        <a:t>44</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39</a:t>
                      </a:r>
                    </a:p>
                  </a:txBody>
                  <a:tcPr/>
                </a:tc>
                <a:tc>
                  <a:txBody>
                    <a:bodyPr/>
                    <a:lstStyle/>
                    <a:p>
                      <a:r>
                        <a:rPr sz="1600"/>
                        <a:t>3</a:t>
                      </a:r>
                    </a:p>
                  </a:txBody>
                  <a:tcPr/>
                </a:tc>
                <a:tc>
                  <a:txBody>
                    <a:bodyPr/>
                    <a:lstStyle/>
                    <a:p>
                      <a:r>
                        <a:rPr sz="1600"/>
                        <a:t>2</a:t>
                      </a:r>
                    </a:p>
                  </a:txBody>
                  <a:tcPr/>
                </a:tc>
                <a:tc>
                  <a:txBody>
                    <a:bodyPr/>
                    <a:lstStyle/>
                    <a:p>
                      <a:r>
                        <a:rPr sz="1600"/>
                        <a:t>4</a:t>
                      </a:r>
                    </a:p>
                  </a:txBody>
                  <a:tcPr/>
                </a:tc>
                <a:tc>
                  <a:txBody>
                    <a:bodyPr/>
                    <a:lstStyle/>
                    <a:p>
                      <a:r>
                        <a:rPr sz="1600"/>
                        <a:t>21</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62</a:t>
                      </a:r>
                    </a:p>
                  </a:txBody>
                  <a:tcPr/>
                </a:tc>
                <a:tc>
                  <a:txBody>
                    <a:bodyPr/>
                    <a:lstStyle/>
                    <a:p>
                      <a:r>
                        <a:rPr sz="1600"/>
                        <a:t>5</a:t>
                      </a:r>
                    </a:p>
                  </a:txBody>
                  <a:tcPr/>
                </a:tc>
                <a:tc>
                  <a:txBody>
                    <a:bodyPr/>
                    <a:lstStyle/>
                    <a:p>
                      <a:r>
                        <a:rPr sz="1600"/>
                        <a:t>15</a:t>
                      </a:r>
                    </a:p>
                  </a:txBody>
                  <a:tcPr/>
                </a:tc>
                <a:tc>
                  <a:txBody>
                    <a:bodyPr/>
                    <a:lstStyle/>
                    <a:p>
                      <a:r>
                        <a:rPr sz="1600"/>
                        <a:t>8</a:t>
                      </a:r>
                    </a:p>
                  </a:txBody>
                  <a:tcPr/>
                </a:tc>
                <a:tc>
                  <a:txBody>
                    <a:bodyPr/>
                    <a:lstStyle/>
                    <a:p>
                      <a:r>
                        <a:rPr sz="1600"/>
                        <a:t>43</a:t>
                      </a:r>
                    </a:p>
                  </a:txBody>
                  <a:tcPr/>
                </a:tc>
              </a:tr>
              <a:tr h="365760">
                <a:tc>
                  <a:txBody>
                    <a:bodyPr/>
                    <a:lstStyle/>
                    <a:p>
                      <a:r>
                        <a:rPr sz="1600"/>
                        <a:t>Total</a:t>
                      </a:r>
                    </a:p>
                  </a:txBody>
                  <a:tcPr/>
                </a:tc>
                <a:tc>
                  <a:txBody>
                    <a:bodyPr/>
                    <a:lstStyle/>
                    <a:p>
                      <a:r>
                        <a:rPr sz="1600"/>
                        <a:t>154</a:t>
                      </a:r>
                    </a:p>
                  </a:txBody>
                  <a:tcPr/>
                </a:tc>
                <a:tc>
                  <a:txBody>
                    <a:bodyPr/>
                    <a:lstStyle/>
                    <a:p>
                      <a:r>
                        <a:rPr sz="1600"/>
                        <a:t>9</a:t>
                      </a:r>
                    </a:p>
                  </a:txBody>
                  <a:tcPr/>
                </a:tc>
                <a:tc>
                  <a:txBody>
                    <a:bodyPr/>
                    <a:lstStyle/>
                    <a:p>
                      <a:r>
                        <a:rPr sz="1600"/>
                        <a:t>26</a:t>
                      </a:r>
                    </a:p>
                  </a:txBody>
                  <a:tcPr/>
                </a:tc>
                <a:tc>
                  <a:txBody>
                    <a:bodyPr/>
                    <a:lstStyle/>
                    <a:p>
                      <a:r>
                        <a:rPr sz="1600"/>
                        <a:t>22</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65760">
                <a:tc>
                  <a:txBody>
                    <a:bodyPr/>
                    <a:lstStyle/>
                    <a:p>
                      <a:r>
                        <a:rPr sz="1600"/>
                        <a:t>ಒಂದು ಮಟ್ಟಿಗೆ ಹೌದು!</a:t>
                      </a:r>
                    </a:p>
                  </a:txBody>
                  <a:tcPr/>
                </a:tc>
                <a:tc>
                  <a:txBody>
                    <a:bodyPr/>
                    <a:lstStyle/>
                    <a:p>
                      <a:r>
                        <a:rPr sz="1600"/>
                        <a:t>0</a:t>
                      </a:r>
                    </a:p>
                  </a:txBody>
                  <a:tcPr/>
                </a:tc>
                <a:tc>
                  <a:txBody>
                    <a:bodyPr/>
                    <a:lstStyle/>
                    <a:p>
                      <a:r>
                        <a:rPr sz="1600"/>
                        <a:t>1</a:t>
                      </a:r>
                    </a:p>
                  </a:txBody>
                  <a:tcPr/>
                </a:tc>
                <a:tc>
                  <a:txBody>
                    <a:bodyPr/>
                    <a:lstStyle/>
                    <a:p>
                      <a:r>
                        <a:rPr sz="1600"/>
                        <a:t>22</a:t>
                      </a:r>
                    </a:p>
                  </a:txBody>
                  <a:tcPr/>
                </a:tc>
                <a:tc>
                  <a:txBody>
                    <a:bodyPr/>
                    <a:lstStyle/>
                    <a:p>
                      <a:r>
                        <a:rPr sz="1600"/>
                        <a:t>4</a:t>
                      </a:r>
                    </a:p>
                  </a:txBody>
                  <a:tcPr/>
                </a:tc>
                <a:tc>
                  <a:txBody>
                    <a:bodyPr/>
                    <a:lstStyle/>
                    <a:p>
                      <a:r>
                        <a:rPr sz="1600"/>
                        <a:t>23</a:t>
                      </a:r>
                    </a:p>
                  </a:txBody>
                  <a:tcPr/>
                </a:tc>
              </a:tr>
              <a:tr h="365760">
                <a:tc>
                  <a:txBody>
                    <a:bodyPr/>
                    <a:lstStyle/>
                    <a:p>
                      <a:r>
                        <a:rPr sz="1600"/>
                        <a:t>ನನಗೆ ಮೌಲ್ಯಗಳ ಅರಿವಿಲ್ಲ</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ನಾನು ಮೌಲ್ಯಗಳ ಬಗ್ಗೆ ಇನ್ನಷ್ಟು ತಿಳಿದುಕೊಳ್ಳಬೇಕು</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7</a:t>
                      </a:r>
                    </a:p>
                  </a:txBody>
                  <a:tcPr/>
                </a:tc>
              </a:tr>
              <a:tr h="36576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23</a:t>
                      </a:r>
                    </a:p>
                  </a:txBody>
                  <a:tcPr/>
                </a:tc>
                <a:tc>
                  <a:txBody>
                    <a:bodyPr/>
                    <a:lstStyle/>
                    <a:p>
                      <a:r>
                        <a:rPr sz="1600"/>
                        <a:t>4</a:t>
                      </a:r>
                    </a:p>
                  </a:txBody>
                  <a:tcPr/>
                </a:tc>
                <a:tc>
                  <a:txBody>
                    <a:bodyPr/>
                    <a:lstStyle/>
                    <a:p>
                      <a:r>
                        <a:rPr sz="1600"/>
                        <a:t>31</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65760">
                <a:tc>
                  <a:txBody>
                    <a:bodyPr/>
                    <a:lstStyle/>
                    <a:p>
                      <a:r>
                        <a:rPr sz="1600"/>
                        <a:t>ಒಂದು ಮಟ್ಟಿಗೆ ಹೌದು!</a:t>
                      </a:r>
                    </a:p>
                  </a:txBody>
                  <a:tcPr/>
                </a:tc>
                <a:tc>
                  <a:txBody>
                    <a:bodyPr/>
                    <a:lstStyle/>
                    <a:p>
                      <a:r>
                        <a:rPr sz="1600"/>
                        <a:t>70</a:t>
                      </a:r>
                    </a:p>
                  </a:txBody>
                  <a:tcPr/>
                </a:tc>
                <a:tc>
                  <a:txBody>
                    <a:bodyPr/>
                    <a:lstStyle/>
                    <a:p>
                      <a:r>
                        <a:rPr sz="1600"/>
                        <a:t>6</a:t>
                      </a:r>
                    </a:p>
                  </a:txBody>
                  <a:tcPr/>
                </a:tc>
                <a:tc>
                  <a:txBody>
                    <a:bodyPr/>
                    <a:lstStyle/>
                    <a:p>
                      <a:r>
                        <a:rPr sz="1600"/>
                        <a:t>16</a:t>
                      </a:r>
                    </a:p>
                  </a:txBody>
                  <a:tcPr/>
                </a:tc>
                <a:tc>
                  <a:txBody>
                    <a:bodyPr/>
                    <a:lstStyle/>
                    <a:p>
                      <a:r>
                        <a:rPr sz="1600"/>
                        <a:t>20</a:t>
                      </a:r>
                    </a:p>
                  </a:txBody>
                  <a:tcPr/>
                </a:tc>
                <a:tc>
                  <a:txBody>
                    <a:bodyPr/>
                    <a:lstStyle/>
                    <a:p>
                      <a:r>
                        <a:rPr sz="1600"/>
                        <a:t>72</a:t>
                      </a:r>
                    </a:p>
                  </a:txBody>
                  <a:tcPr/>
                </a:tc>
              </a:tr>
              <a:tr h="365760">
                <a:tc>
                  <a:txBody>
                    <a:bodyPr/>
                    <a:lstStyle/>
                    <a:p>
                      <a:r>
                        <a:rPr sz="1600"/>
                        <a:t>ನನಗೆ ಮೌಲ್ಯಗಳ ಅರಿವಿಲ್ಲ</a:t>
                      </a:r>
                    </a:p>
                  </a:txBody>
                  <a:tcPr/>
                </a:tc>
                <a:tc>
                  <a:txBody>
                    <a:bodyPr/>
                    <a:lstStyle/>
                    <a:p>
                      <a:r>
                        <a:rPr sz="1600"/>
                        <a:t>9</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10</a:t>
                      </a:r>
                    </a:p>
                  </a:txBody>
                  <a:tcPr/>
                </a:tc>
              </a:tr>
              <a:tr h="365760">
                <a:tc>
                  <a:txBody>
                    <a:bodyPr/>
                    <a:lstStyle/>
                    <a:p>
                      <a:r>
                        <a:rPr sz="1600"/>
                        <a:t>ನಾನು ಮೌಲ್ಯಗಳ ಬಗ್ಗೆ ಇನ್ನಷ್ಟು ತಿಳಿದುಕೊಳ್ಳಬೇಕು</a:t>
                      </a:r>
                    </a:p>
                  </a:txBody>
                  <a:tcPr/>
                </a:tc>
                <a:tc>
                  <a:txBody>
                    <a:bodyPr/>
                    <a:lstStyle/>
                    <a:p>
                      <a:r>
                        <a:rPr sz="1600"/>
                        <a:t>60</a:t>
                      </a:r>
                    </a:p>
                  </a:txBody>
                  <a:tcPr/>
                </a:tc>
                <a:tc>
                  <a:txBody>
                    <a:bodyPr/>
                    <a:lstStyle/>
                    <a:p>
                      <a:r>
                        <a:rPr sz="1600"/>
                        <a:t>1</a:t>
                      </a:r>
                    </a:p>
                  </a:txBody>
                  <a:tcPr/>
                </a:tc>
                <a:tc>
                  <a:txBody>
                    <a:bodyPr/>
                    <a:lstStyle/>
                    <a:p>
                      <a:r>
                        <a:rPr sz="1600"/>
                        <a:t>10</a:t>
                      </a:r>
                    </a:p>
                  </a:txBody>
                  <a:tcPr/>
                </a:tc>
                <a:tc>
                  <a:txBody>
                    <a:bodyPr/>
                    <a:lstStyle/>
                    <a:p>
                      <a:r>
                        <a:rPr sz="1600"/>
                        <a:t>5</a:t>
                      </a:r>
                    </a:p>
                  </a:txBody>
                  <a:tcPr/>
                </a:tc>
                <a:tc>
                  <a:txBody>
                    <a:bodyPr/>
                    <a:lstStyle/>
                    <a:p>
                      <a:r>
                        <a:rPr sz="1600"/>
                        <a:t>24</a:t>
                      </a:r>
                    </a:p>
                  </a:txBody>
                  <a:tcPr/>
                </a:tc>
              </a:tr>
              <a:tr h="365760">
                <a:tc>
                  <a:txBody>
                    <a:bodyPr/>
                    <a:lstStyle/>
                    <a:p>
                      <a:r>
                        <a:rPr sz="1600"/>
                        <a:t>Total</a:t>
                      </a:r>
                    </a:p>
                  </a:txBody>
                  <a:tcPr/>
                </a:tc>
                <a:tc>
                  <a:txBody>
                    <a:bodyPr/>
                    <a:lstStyle/>
                    <a:p>
                      <a:r>
                        <a:rPr sz="1600"/>
                        <a:t>139</a:t>
                      </a:r>
                    </a:p>
                  </a:txBody>
                  <a:tcPr/>
                </a:tc>
                <a:tc>
                  <a:txBody>
                    <a:bodyPr/>
                    <a:lstStyle/>
                    <a:p>
                      <a:r>
                        <a:rPr sz="1600"/>
                        <a:t>7</a:t>
                      </a:r>
                    </a:p>
                  </a:txBody>
                  <a:tcPr/>
                </a:tc>
                <a:tc>
                  <a:txBody>
                    <a:bodyPr/>
                    <a:lstStyle/>
                    <a:p>
                      <a:r>
                        <a:rPr sz="1600"/>
                        <a:t>30</a:t>
                      </a:r>
                    </a:p>
                  </a:txBody>
                  <a:tcPr/>
                </a:tc>
                <a:tc>
                  <a:txBody>
                    <a:bodyPr/>
                    <a:lstStyle/>
                    <a:p>
                      <a:r>
                        <a:rPr sz="1600"/>
                        <a:t>26</a:t>
                      </a:r>
                    </a:p>
                  </a:txBody>
                  <a:tcPr/>
                </a:tc>
                <a:tc>
                  <a:txBody>
                    <a:bodyPr/>
                    <a:lstStyle/>
                    <a:p>
                      <a:r>
                        <a:rPr sz="1600"/>
                        <a:t>106</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04800">
                <a:tc>
                  <a:txBody>
                    <a:bodyPr/>
                    <a:lstStyle/>
                    <a:p>
                      <a:r>
                        <a:rPr sz="1600"/>
                        <a:t>Gossiping during work</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tr>
              <a:tr h="304800">
                <a:tc>
                  <a:txBody>
                    <a:bodyPr/>
                    <a:lstStyle/>
                    <a:p>
                      <a:r>
                        <a:rPr sz="1600"/>
                        <a:t>Conversation on mobile phone during work</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2</a:t>
                      </a:r>
                    </a:p>
                  </a:txBody>
                  <a:tcPr/>
                </a:tc>
              </a:tr>
              <a:tr h="304800">
                <a:tc>
                  <a:txBody>
                    <a:bodyPr/>
                    <a:lstStyle/>
                    <a:p>
                      <a:r>
                        <a:rPr sz="1600"/>
                        <a:t>All above</a:t>
                      </a:r>
                    </a:p>
                  </a:txBody>
                  <a:tcPr/>
                </a:tc>
                <a:tc>
                  <a:txBody>
                    <a:bodyPr/>
                    <a:lstStyle/>
                    <a:p>
                      <a:r>
                        <a:rPr sz="1600"/>
                        <a:t>1</a:t>
                      </a:r>
                    </a:p>
                  </a:txBody>
                  <a:tcPr/>
                </a:tc>
                <a:tc>
                  <a:txBody>
                    <a:bodyPr/>
                    <a:lstStyle/>
                    <a:p>
                      <a:r>
                        <a:rPr sz="1600"/>
                        <a:t>1</a:t>
                      </a:r>
                    </a:p>
                  </a:txBody>
                  <a:tcPr/>
                </a:tc>
                <a:tc>
                  <a:txBody>
                    <a:bodyPr/>
                    <a:lstStyle/>
                    <a:p>
                      <a:r>
                        <a:rPr sz="1600"/>
                        <a:t>19</a:t>
                      </a:r>
                    </a:p>
                  </a:txBody>
                  <a:tcPr/>
                </a:tc>
                <a:tc>
                  <a:txBody>
                    <a:bodyPr/>
                    <a:lstStyle/>
                    <a:p>
                      <a:r>
                        <a:rPr sz="1600"/>
                        <a:t>3</a:t>
                      </a:r>
                    </a:p>
                  </a:txBody>
                  <a:tcPr/>
                </a:tc>
                <a:tc>
                  <a:txBody>
                    <a:bodyPr/>
                    <a:lstStyle/>
                    <a:p>
                      <a:r>
                        <a:rPr sz="1600"/>
                        <a:t>26</a:t>
                      </a:r>
                    </a:p>
                  </a:txBody>
                  <a:tcPr/>
                </a:tc>
              </a:tr>
              <a:tr h="304800">
                <a:tc>
                  <a:txBody>
                    <a:bodyPr/>
                    <a:lstStyle/>
                    <a:p>
                      <a:r>
                        <a:rPr sz="1600"/>
                        <a:t>Total</a:t>
                      </a:r>
                    </a:p>
                  </a:txBody>
                  <a:tcPr/>
                </a:tc>
                <a:tc>
                  <a:txBody>
                    <a:bodyPr/>
                    <a:lstStyle/>
                    <a:p>
                      <a:r>
                        <a:rPr sz="1600"/>
                        <a:t>1</a:t>
                      </a:r>
                    </a:p>
                  </a:txBody>
                  <a:tcPr/>
                </a:tc>
                <a:tc>
                  <a:txBody>
                    <a:bodyPr/>
                    <a:lstStyle/>
                    <a:p>
                      <a:r>
                        <a:rPr sz="1600"/>
                        <a:t>1</a:t>
                      </a:r>
                    </a:p>
                  </a:txBody>
                  <a:tcPr/>
                </a:tc>
                <a:tc>
                  <a:txBody>
                    <a:bodyPr/>
                    <a:lstStyle/>
                    <a:p>
                      <a:r>
                        <a:rPr sz="1600"/>
                        <a:t>20</a:t>
                      </a:r>
                    </a:p>
                  </a:txBody>
                  <a:tcPr/>
                </a:tc>
                <a:tc>
                  <a:txBody>
                    <a:bodyPr/>
                    <a:lstStyle/>
                    <a:p>
                      <a:r>
                        <a:rPr sz="1600"/>
                        <a:t>4</a:t>
                      </a:r>
                    </a:p>
                  </a:txBody>
                  <a:tcPr/>
                </a:tc>
                <a:tc>
                  <a:txBody>
                    <a:bodyPr/>
                    <a:lstStyle/>
                    <a:p>
                      <a:r>
                        <a:rPr sz="1600"/>
                        <a:t>29</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04800">
                <a:tc>
                  <a:txBody>
                    <a:bodyPr/>
                    <a:lstStyle/>
                    <a:p>
                      <a:r>
                        <a:rPr sz="1600"/>
                        <a:t>Gossiping during work</a:t>
                      </a:r>
                    </a:p>
                  </a:txBody>
                  <a:tcPr/>
                </a:tc>
                <a:tc>
                  <a:txBody>
                    <a:bodyPr/>
                    <a:lstStyle/>
                    <a:p>
                      <a:r>
                        <a:rPr sz="1600"/>
                        <a:t>13</a:t>
                      </a:r>
                    </a:p>
                  </a:txBody>
                  <a:tcPr/>
                </a:tc>
                <a:tc>
                  <a:txBody>
                    <a:bodyPr/>
                    <a:lstStyle/>
                    <a:p>
                      <a:r>
                        <a:rPr sz="1600"/>
                        <a:t>0</a:t>
                      </a:r>
                    </a:p>
                  </a:txBody>
                  <a:tcPr/>
                </a:tc>
                <a:tc>
                  <a:txBody>
                    <a:bodyPr/>
                    <a:lstStyle/>
                    <a:p>
                      <a:r>
                        <a:rPr sz="1600"/>
                        <a:t>6</a:t>
                      </a:r>
                    </a:p>
                  </a:txBody>
                  <a:tcPr/>
                </a:tc>
                <a:tc>
                  <a:txBody>
                    <a:bodyPr/>
                    <a:lstStyle/>
                    <a:p>
                      <a:r>
                        <a:rPr sz="1600"/>
                        <a:t>2</a:t>
                      </a:r>
                    </a:p>
                  </a:txBody>
                  <a:tcPr/>
                </a:tc>
                <a:tc>
                  <a:txBody>
                    <a:bodyPr/>
                    <a:lstStyle/>
                    <a:p>
                      <a:r>
                        <a:rPr sz="1600"/>
                        <a:t>7</a:t>
                      </a:r>
                    </a:p>
                  </a:txBody>
                  <a:tcPr/>
                </a:tc>
              </a:tr>
              <a:tr h="304800">
                <a:tc>
                  <a:txBody>
                    <a:bodyPr/>
                    <a:lstStyle/>
                    <a:p>
                      <a:r>
                        <a:rPr sz="1600"/>
                        <a:t>Conversation on mobile phone during work</a:t>
                      </a:r>
                    </a:p>
                  </a:txBody>
                  <a:tcPr/>
                </a:tc>
                <a:tc>
                  <a:txBody>
                    <a:bodyPr/>
                    <a:lstStyle/>
                    <a:p>
                      <a:r>
                        <a:rPr sz="1600"/>
                        <a:t>8</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5</a:t>
                      </a:r>
                    </a:p>
                  </a:txBody>
                  <a:tcPr/>
                </a:tc>
              </a:tr>
              <a:tr h="304800">
                <a:tc>
                  <a:txBody>
                    <a:bodyPr/>
                    <a:lstStyle/>
                    <a:p>
                      <a:r>
                        <a:rPr sz="1600"/>
                        <a:t>Attending else's queries when your job at critical juncture</a:t>
                      </a:r>
                    </a:p>
                  </a:txBody>
                  <a:tcPr/>
                </a:tc>
                <a:tc>
                  <a:txBody>
                    <a:bodyPr/>
                    <a:lstStyle/>
                    <a:p>
                      <a:r>
                        <a:rPr sz="1600"/>
                        <a:t>16</a:t>
                      </a:r>
                    </a:p>
                  </a:txBody>
                  <a:tcPr/>
                </a:tc>
                <a:tc>
                  <a:txBody>
                    <a:bodyPr/>
                    <a:lstStyle/>
                    <a:p>
                      <a:r>
                        <a:rPr sz="1600"/>
                        <a:t>2</a:t>
                      </a:r>
                    </a:p>
                  </a:txBody>
                  <a:tcPr/>
                </a:tc>
                <a:tc>
                  <a:txBody>
                    <a:bodyPr/>
                    <a:lstStyle/>
                    <a:p>
                      <a:r>
                        <a:rPr sz="1600"/>
                        <a:t>1</a:t>
                      </a:r>
                    </a:p>
                  </a:txBody>
                  <a:tcPr/>
                </a:tc>
                <a:tc>
                  <a:txBody>
                    <a:bodyPr/>
                    <a:lstStyle/>
                    <a:p>
                      <a:r>
                        <a:rPr sz="1600"/>
                        <a:t>4</a:t>
                      </a:r>
                    </a:p>
                  </a:txBody>
                  <a:tcPr/>
                </a:tc>
                <a:tc>
                  <a:txBody>
                    <a:bodyPr/>
                    <a:lstStyle/>
                    <a:p>
                      <a:r>
                        <a:rPr sz="1600"/>
                        <a:t>5</a:t>
                      </a:r>
                    </a:p>
                  </a:txBody>
                  <a:tcPr/>
                </a:tc>
              </a:tr>
              <a:tr h="304800">
                <a:tc>
                  <a:txBody>
                    <a:bodyPr/>
                    <a:lstStyle/>
                    <a:p>
                      <a:r>
                        <a:rPr sz="1600"/>
                        <a:t>All above</a:t>
                      </a:r>
                    </a:p>
                  </a:txBody>
                  <a:tcPr/>
                </a:tc>
                <a:tc>
                  <a:txBody>
                    <a:bodyPr/>
                    <a:lstStyle/>
                    <a:p>
                      <a:r>
                        <a:rPr sz="1600"/>
                        <a:t>109</a:t>
                      </a:r>
                    </a:p>
                  </a:txBody>
                  <a:tcPr/>
                </a:tc>
                <a:tc>
                  <a:txBody>
                    <a:bodyPr/>
                    <a:lstStyle/>
                    <a:p>
                      <a:r>
                        <a:rPr sz="1600"/>
                        <a:t>6</a:t>
                      </a:r>
                    </a:p>
                  </a:txBody>
                  <a:tcPr/>
                </a:tc>
                <a:tc>
                  <a:txBody>
                    <a:bodyPr/>
                    <a:lstStyle/>
                    <a:p>
                      <a:r>
                        <a:rPr sz="1600"/>
                        <a:t>19</a:t>
                      </a:r>
                    </a:p>
                  </a:txBody>
                  <a:tcPr/>
                </a:tc>
                <a:tc>
                  <a:txBody>
                    <a:bodyPr/>
                    <a:lstStyle/>
                    <a:p>
                      <a:r>
                        <a:rPr sz="1600"/>
                        <a:t>18</a:t>
                      </a:r>
                    </a:p>
                  </a:txBody>
                  <a:tcPr/>
                </a:tc>
                <a:tc>
                  <a:txBody>
                    <a:bodyPr/>
                    <a:lstStyle/>
                    <a:p>
                      <a:r>
                        <a:rPr sz="1600"/>
                        <a:t>81</a:t>
                      </a:r>
                    </a:p>
                  </a:txBody>
                  <a:tcPr/>
                </a:tc>
              </a:tr>
              <a:tr h="304800">
                <a:tc>
                  <a:txBody>
                    <a:bodyPr/>
                    <a:lstStyle/>
                    <a:p>
                      <a:r>
                        <a:rPr sz="1600"/>
                        <a:t>Total</a:t>
                      </a:r>
                    </a:p>
                  </a:txBody>
                  <a:tcPr/>
                </a:tc>
                <a:tc>
                  <a:txBody>
                    <a:bodyPr/>
                    <a:lstStyle/>
                    <a:p>
                      <a:r>
                        <a:rPr sz="1600"/>
                        <a:t>146</a:t>
                      </a:r>
                    </a:p>
                  </a:txBody>
                  <a:tcPr/>
                </a:tc>
                <a:tc>
                  <a:txBody>
                    <a:bodyPr/>
                    <a:lstStyle/>
                    <a:p>
                      <a:r>
                        <a:rPr sz="1600"/>
                        <a:t>8</a:t>
                      </a:r>
                    </a:p>
                  </a:txBody>
                  <a:tcPr/>
                </a:tc>
                <a:tc>
                  <a:txBody>
                    <a:bodyPr/>
                    <a:lstStyle/>
                    <a:p>
                      <a:r>
                        <a:rPr sz="1600"/>
                        <a:t>27</a:t>
                      </a:r>
                    </a:p>
                  </a:txBody>
                  <a:tcPr/>
                </a:tc>
                <a:tc>
                  <a:txBody>
                    <a:bodyPr/>
                    <a:lstStyle/>
                    <a:p>
                      <a:r>
                        <a:rPr sz="1600"/>
                        <a:t>24</a:t>
                      </a:r>
                    </a:p>
                  </a:txBody>
                  <a:tcPr/>
                </a:tc>
                <a:tc>
                  <a:txBody>
                    <a:bodyPr/>
                    <a:lstStyle/>
                    <a:p>
                      <a:r>
                        <a:rPr sz="1600"/>
                        <a:t>98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1</a:t>
                      </a:r>
                    </a:p>
                  </a:txBody>
                  <a:tcPr/>
                </a:tc>
                <a:tc>
                  <a:txBody>
                    <a:bodyPr/>
                    <a:lstStyle/>
                    <a:p>
                      <a:r>
                        <a:rPr sz="1600"/>
                        <a:t>20</a:t>
                      </a:r>
                    </a:p>
                  </a:txBody>
                  <a:tcPr/>
                </a:tc>
                <a:tc>
                  <a:txBody>
                    <a:bodyPr/>
                    <a:lstStyle/>
                    <a:p>
                      <a:r>
                        <a:rPr sz="1600"/>
                        <a:t>3</a:t>
                      </a:r>
                    </a:p>
                  </a:txBody>
                  <a:tcPr/>
                </a:tc>
                <a:tc>
                  <a:txBody>
                    <a:bodyPr/>
                    <a:lstStyle/>
                    <a:p>
                      <a:r>
                        <a:rPr sz="1600"/>
                        <a:t>33</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20</a:t>
                      </a:r>
                    </a:p>
                  </a:txBody>
                  <a:tcPr/>
                </a:tc>
                <a:tc>
                  <a:txBody>
                    <a:bodyPr/>
                    <a:lstStyle/>
                    <a:p>
                      <a:r>
                        <a:rPr sz="1600"/>
                        <a:t>3</a:t>
                      </a:r>
                    </a:p>
                  </a:txBody>
                  <a:tcPr/>
                </a:tc>
                <a:tc>
                  <a:txBody>
                    <a:bodyPr/>
                    <a:lstStyle/>
                    <a:p>
                      <a:r>
                        <a:rPr sz="1600"/>
                        <a:t>33</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154</a:t>
                      </a:r>
                    </a:p>
                  </a:txBody>
                  <a:tcPr/>
                </a:tc>
                <a:tc>
                  <a:txBody>
                    <a:bodyPr/>
                    <a:lstStyle/>
                    <a:p>
                      <a:r>
                        <a:rPr sz="1600"/>
                        <a:t>9</a:t>
                      </a:r>
                    </a:p>
                  </a:txBody>
                  <a:tcPr/>
                </a:tc>
                <a:tc>
                  <a:txBody>
                    <a:bodyPr/>
                    <a:lstStyle/>
                    <a:p>
                      <a:r>
                        <a:rPr sz="1600"/>
                        <a:t>31</a:t>
                      </a:r>
                    </a:p>
                  </a:txBody>
                  <a:tcPr/>
                </a:tc>
                <a:tc>
                  <a:txBody>
                    <a:bodyPr/>
                    <a:lstStyle/>
                    <a:p>
                      <a:r>
                        <a:rPr sz="1600"/>
                        <a:t>25</a:t>
                      </a:r>
                    </a:p>
                  </a:txBody>
                  <a:tcPr/>
                </a:tc>
                <a:tc>
                  <a:txBody>
                    <a:bodyPr/>
                    <a:lstStyle/>
                    <a:p>
                      <a:r>
                        <a:rPr sz="1600"/>
                        <a:t>95</a:t>
                      </a:r>
                    </a:p>
                  </a:txBody>
                  <a:tcPr/>
                </a:tc>
              </a:tr>
              <a:tr h="457200">
                <a:tc>
                  <a:txBody>
                    <a:bodyPr/>
                    <a:lstStyle/>
                    <a:p>
                      <a:r>
                        <a:rPr sz="1600"/>
                        <a:t>Disagree</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2</a:t>
                      </a:r>
                    </a:p>
                  </a:txBody>
                  <a:tcPr/>
                </a:tc>
              </a:tr>
              <a:tr h="457200">
                <a:tc>
                  <a:txBody>
                    <a:bodyPr/>
                    <a:lstStyle/>
                    <a:p>
                      <a:r>
                        <a:rPr sz="1600"/>
                        <a:t>Total</a:t>
                      </a:r>
                    </a:p>
                  </a:txBody>
                  <a:tcPr/>
                </a:tc>
                <a:tc>
                  <a:txBody>
                    <a:bodyPr/>
                    <a:lstStyle/>
                    <a:p>
                      <a:r>
                        <a:rPr sz="1600"/>
                        <a:t>156</a:t>
                      </a:r>
                    </a:p>
                  </a:txBody>
                  <a:tcPr/>
                </a:tc>
                <a:tc>
                  <a:txBody>
                    <a:bodyPr/>
                    <a:lstStyle/>
                    <a:p>
                      <a:r>
                        <a:rPr sz="1600"/>
                        <a:t>9</a:t>
                      </a:r>
                    </a:p>
                  </a:txBody>
                  <a:tcPr/>
                </a:tc>
                <a:tc>
                  <a:txBody>
                    <a:bodyPr/>
                    <a:lstStyle/>
                    <a:p>
                      <a:r>
                        <a:rPr sz="1600"/>
                        <a:t>31</a:t>
                      </a:r>
                    </a:p>
                  </a:txBody>
                  <a:tcPr/>
                </a:tc>
                <a:tc>
                  <a:txBody>
                    <a:bodyPr/>
                    <a:lstStyle/>
                    <a:p>
                      <a:r>
                        <a:rPr sz="1600"/>
                        <a:t>26</a:t>
                      </a:r>
                    </a:p>
                  </a:txBody>
                  <a:tcPr/>
                </a:tc>
                <a:tc>
                  <a:txBody>
                    <a:bodyPr/>
                    <a:lstStyle/>
                    <a:p>
                      <a:r>
                        <a:rPr sz="1600"/>
                        <a:t>97</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1</a:t>
                      </a:r>
                    </a:p>
                  </a:txBody>
                  <a:tcPr/>
                </a:tc>
                <a:tc>
                  <a:txBody>
                    <a:bodyPr/>
                    <a:lstStyle/>
                    <a:p>
                      <a:r>
                        <a:rPr sz="1600"/>
                        <a:t>15</a:t>
                      </a:r>
                    </a:p>
                  </a:txBody>
                  <a:tcPr/>
                </a:tc>
                <a:tc>
                  <a:txBody>
                    <a:bodyPr/>
                    <a:lstStyle/>
                    <a:p>
                      <a:r>
                        <a:rPr sz="1600"/>
                        <a:t>3</a:t>
                      </a:r>
                    </a:p>
                  </a:txBody>
                  <a:tcPr/>
                </a:tc>
                <a:tc>
                  <a:txBody>
                    <a:bodyPr/>
                    <a:lstStyle/>
                    <a:p>
                      <a:r>
                        <a:rPr sz="1600"/>
                        <a:t>32</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2</a:t>
                      </a:r>
                    </a:p>
                  </a:txBody>
                  <a:tcPr/>
                </a:tc>
              </a:tr>
              <a:tr h="45720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15</a:t>
                      </a:r>
                    </a:p>
                  </a:txBody>
                  <a:tcPr/>
                </a:tc>
                <a:tc>
                  <a:txBody>
                    <a:bodyPr/>
                    <a:lstStyle/>
                    <a:p>
                      <a:r>
                        <a:rPr sz="1600"/>
                        <a:t>3</a:t>
                      </a:r>
                    </a:p>
                  </a:txBody>
                  <a:tcPr/>
                </a:tc>
                <a:tc>
                  <a:txBody>
                    <a:bodyPr/>
                    <a:lstStyle/>
                    <a:p>
                      <a:r>
                        <a:rPr sz="1600"/>
                        <a:t>34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155</a:t>
                      </a:r>
                    </a:p>
                  </a:txBody>
                  <a:tcPr/>
                </a:tc>
                <a:tc>
                  <a:txBody>
                    <a:bodyPr/>
                    <a:lstStyle/>
                    <a:p>
                      <a:r>
                        <a:rPr sz="1600"/>
                        <a:t>8</a:t>
                      </a:r>
                    </a:p>
                  </a:txBody>
                  <a:tcPr/>
                </a:tc>
                <a:tc>
                  <a:txBody>
                    <a:bodyPr/>
                    <a:lstStyle/>
                    <a:p>
                      <a:r>
                        <a:rPr sz="1600"/>
                        <a:t>27</a:t>
                      </a:r>
                    </a:p>
                  </a:txBody>
                  <a:tcPr/>
                </a:tc>
                <a:tc>
                  <a:txBody>
                    <a:bodyPr/>
                    <a:lstStyle/>
                    <a:p>
                      <a:r>
                        <a:rPr sz="1600"/>
                        <a:t>23</a:t>
                      </a:r>
                    </a:p>
                  </a:txBody>
                  <a:tcPr/>
                </a:tc>
                <a:tc>
                  <a:txBody>
                    <a:bodyPr/>
                    <a:lstStyle/>
                    <a:p>
                      <a:r>
                        <a:rPr sz="1600"/>
                        <a:t>90</a:t>
                      </a:r>
                    </a:p>
                  </a:txBody>
                  <a:tcPr/>
                </a:tc>
              </a:tr>
              <a:tr h="457200">
                <a:tc>
                  <a:txBody>
                    <a:bodyPr/>
                    <a:lstStyle/>
                    <a:p>
                      <a:r>
                        <a:rPr sz="1600"/>
                        <a:t>Disagree</a:t>
                      </a:r>
                    </a:p>
                  </a:txBody>
                  <a:tcPr/>
                </a:tc>
                <a:tc>
                  <a:txBody>
                    <a:bodyPr/>
                    <a:lstStyle/>
                    <a:p>
                      <a:r>
                        <a:rPr sz="1600"/>
                        <a:t>4</a:t>
                      </a:r>
                    </a:p>
                  </a:txBody>
                  <a:tcPr/>
                </a:tc>
                <a:tc>
                  <a:txBody>
                    <a:bodyPr/>
                    <a:lstStyle/>
                    <a:p>
                      <a:r>
                        <a:rPr sz="1600"/>
                        <a:t>1</a:t>
                      </a:r>
                    </a:p>
                  </a:txBody>
                  <a:tcPr/>
                </a:tc>
                <a:tc>
                  <a:txBody>
                    <a:bodyPr/>
                    <a:lstStyle/>
                    <a:p>
                      <a:r>
                        <a:rPr sz="1600"/>
                        <a:t>1</a:t>
                      </a:r>
                    </a:p>
                  </a:txBody>
                  <a:tcPr/>
                </a:tc>
                <a:tc>
                  <a:txBody>
                    <a:bodyPr/>
                    <a:lstStyle/>
                    <a:p>
                      <a:r>
                        <a:rPr sz="1600"/>
                        <a:t>3</a:t>
                      </a:r>
                    </a:p>
                  </a:txBody>
                  <a:tcPr/>
                </a:tc>
                <a:tc>
                  <a:txBody>
                    <a:bodyPr/>
                    <a:lstStyle/>
                    <a:p>
                      <a:r>
                        <a:rPr sz="1600"/>
                        <a:t>4</a:t>
                      </a:r>
                    </a:p>
                  </a:txBody>
                  <a:tcPr/>
                </a:tc>
              </a:tr>
              <a:tr h="457200">
                <a:tc>
                  <a:txBody>
                    <a:bodyPr/>
                    <a:lstStyle/>
                    <a:p>
                      <a:r>
                        <a:rPr sz="1600"/>
                        <a:t>Total</a:t>
                      </a:r>
                    </a:p>
                  </a:txBody>
                  <a:tcPr/>
                </a:tc>
                <a:tc>
                  <a:txBody>
                    <a:bodyPr/>
                    <a:lstStyle/>
                    <a:p>
                      <a:r>
                        <a:rPr sz="1600"/>
                        <a:t>159</a:t>
                      </a:r>
                    </a:p>
                  </a:txBody>
                  <a:tcPr/>
                </a:tc>
                <a:tc>
                  <a:txBody>
                    <a:bodyPr/>
                    <a:lstStyle/>
                    <a:p>
                      <a:r>
                        <a:rPr sz="1600"/>
                        <a:t>9</a:t>
                      </a:r>
                    </a:p>
                  </a:txBody>
                  <a:tcPr/>
                </a:tc>
                <a:tc>
                  <a:txBody>
                    <a:bodyPr/>
                    <a:lstStyle/>
                    <a:p>
                      <a:r>
                        <a:rPr sz="1600"/>
                        <a:t>28</a:t>
                      </a:r>
                    </a:p>
                  </a:txBody>
                  <a:tcPr/>
                </a:tc>
                <a:tc>
                  <a:txBody>
                    <a:bodyPr/>
                    <a:lstStyle/>
                    <a:p>
                      <a:r>
                        <a:rPr sz="1600"/>
                        <a:t>26</a:t>
                      </a:r>
                    </a:p>
                  </a:txBody>
                  <a:tcPr/>
                </a:tc>
                <a:tc>
                  <a:txBody>
                    <a:bodyPr/>
                    <a:lstStyle/>
                    <a:p>
                      <a:r>
                        <a:rPr sz="1600"/>
                        <a:t>94</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1</a:t>
                      </a:r>
                    </a:p>
                  </a:txBody>
                  <a:tcPr/>
                </a:tc>
                <a:tc>
                  <a:txBody>
                    <a:bodyPr/>
                    <a:lstStyle/>
                    <a:p>
                      <a:r>
                        <a:rPr sz="1600"/>
                        <a:t>15</a:t>
                      </a:r>
                    </a:p>
                  </a:txBody>
                  <a:tcPr/>
                </a:tc>
                <a:tc>
                  <a:txBody>
                    <a:bodyPr/>
                    <a:lstStyle/>
                    <a:p>
                      <a:r>
                        <a:rPr sz="1600"/>
                        <a:t>1</a:t>
                      </a:r>
                    </a:p>
                  </a:txBody>
                  <a:tcPr/>
                </a:tc>
                <a:tc>
                  <a:txBody>
                    <a:bodyPr/>
                    <a:lstStyle/>
                    <a:p>
                      <a:r>
                        <a:rPr sz="1600"/>
                        <a:t>29</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3</a:t>
                      </a:r>
                    </a:p>
                  </a:txBody>
                  <a:tcPr/>
                </a:tc>
              </a:tr>
              <a:tr h="45720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16</a:t>
                      </a:r>
                    </a:p>
                  </a:txBody>
                  <a:tcPr/>
                </a:tc>
                <a:tc>
                  <a:txBody>
                    <a:bodyPr/>
                    <a:lstStyle/>
                    <a:p>
                      <a:r>
                        <a:rPr sz="1600"/>
                        <a:t>1</a:t>
                      </a:r>
                    </a:p>
                  </a:txBody>
                  <a:tcPr/>
                </a:tc>
                <a:tc>
                  <a:txBody>
                    <a:bodyPr/>
                    <a:lstStyle/>
                    <a:p>
                      <a:r>
                        <a:rPr sz="1600"/>
                        <a:t>32</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143</a:t>
                      </a:r>
                    </a:p>
                  </a:txBody>
                  <a:tcPr/>
                </a:tc>
                <a:tc>
                  <a:txBody>
                    <a:bodyPr/>
                    <a:lstStyle/>
                    <a:p>
                      <a:r>
                        <a:rPr sz="1600"/>
                        <a:t>9</a:t>
                      </a:r>
                    </a:p>
                  </a:txBody>
                  <a:tcPr/>
                </a:tc>
                <a:tc>
                  <a:txBody>
                    <a:bodyPr/>
                    <a:lstStyle/>
                    <a:p>
                      <a:r>
                        <a:rPr sz="1600"/>
                        <a:t>27</a:t>
                      </a:r>
                    </a:p>
                  </a:txBody>
                  <a:tcPr/>
                </a:tc>
                <a:tc>
                  <a:txBody>
                    <a:bodyPr/>
                    <a:lstStyle/>
                    <a:p>
                      <a:r>
                        <a:rPr sz="1600"/>
                        <a:t>24</a:t>
                      </a:r>
                    </a:p>
                  </a:txBody>
                  <a:tcPr/>
                </a:tc>
                <a:tc>
                  <a:txBody>
                    <a:bodyPr/>
                    <a:lstStyle/>
                    <a:p>
                      <a:r>
                        <a:rPr sz="1600"/>
                        <a:t>89</a:t>
                      </a:r>
                    </a:p>
                  </a:txBody>
                  <a:tcPr/>
                </a:tc>
              </a:tr>
              <a:tr h="457200">
                <a:tc>
                  <a:txBody>
                    <a:bodyPr/>
                    <a:lstStyle/>
                    <a:p>
                      <a:r>
                        <a:rPr sz="1600"/>
                        <a:t>Disagree</a:t>
                      </a:r>
                    </a:p>
                  </a:txBody>
                  <a:tcPr/>
                </a:tc>
                <a:tc>
                  <a:txBody>
                    <a:bodyPr/>
                    <a:lstStyle/>
                    <a:p>
                      <a:r>
                        <a:rPr sz="1600"/>
                        <a:t>15</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3</a:t>
                      </a:r>
                    </a:p>
                  </a:txBody>
                  <a:tcPr/>
                </a:tc>
              </a:tr>
              <a:tr h="457200">
                <a:tc>
                  <a:txBody>
                    <a:bodyPr/>
                    <a:lstStyle/>
                    <a:p>
                      <a:r>
                        <a:rPr sz="1600"/>
                        <a:t>Total</a:t>
                      </a:r>
                    </a:p>
                  </a:txBody>
                  <a:tcPr/>
                </a:tc>
                <a:tc>
                  <a:txBody>
                    <a:bodyPr/>
                    <a:lstStyle/>
                    <a:p>
                      <a:r>
                        <a:rPr sz="1600"/>
                        <a:t>158</a:t>
                      </a:r>
                    </a:p>
                  </a:txBody>
                  <a:tcPr/>
                </a:tc>
                <a:tc>
                  <a:txBody>
                    <a:bodyPr/>
                    <a:lstStyle/>
                    <a:p>
                      <a:r>
                        <a:rPr sz="1600"/>
                        <a:t>9</a:t>
                      </a:r>
                    </a:p>
                  </a:txBody>
                  <a:tcPr/>
                </a:tc>
                <a:tc>
                  <a:txBody>
                    <a:bodyPr/>
                    <a:lstStyle/>
                    <a:p>
                      <a:r>
                        <a:rPr sz="1600"/>
                        <a:t>30</a:t>
                      </a:r>
                    </a:p>
                  </a:txBody>
                  <a:tcPr/>
                </a:tc>
                <a:tc>
                  <a:txBody>
                    <a:bodyPr/>
                    <a:lstStyle/>
                    <a:p>
                      <a:r>
                        <a:rPr sz="1600"/>
                        <a:t>24</a:t>
                      </a:r>
                    </a:p>
                  </a:txBody>
                  <a:tcPr/>
                </a:tc>
                <a:tc>
                  <a:txBody>
                    <a:bodyPr/>
                    <a:lstStyle/>
                    <a:p>
                      <a:r>
                        <a:rPr sz="1600"/>
                        <a:t>92</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1</a:t>
                      </a:r>
                    </a:p>
                  </a:txBody>
                  <a:tcPr/>
                </a:tc>
                <a:tc>
                  <a:txBody>
                    <a:bodyPr/>
                    <a:lstStyle/>
                    <a:p>
                      <a:r>
                        <a:rPr sz="1600"/>
                        <a:t>18</a:t>
                      </a:r>
                    </a:p>
                  </a:txBody>
                  <a:tcPr/>
                </a:tc>
                <a:tc>
                  <a:txBody>
                    <a:bodyPr/>
                    <a:lstStyle/>
                    <a:p>
                      <a:r>
                        <a:rPr sz="1600"/>
                        <a:t>4</a:t>
                      </a:r>
                    </a:p>
                  </a:txBody>
                  <a:tcPr/>
                </a:tc>
                <a:tc>
                  <a:txBody>
                    <a:bodyPr/>
                    <a:lstStyle/>
                    <a:p>
                      <a:r>
                        <a:rPr sz="1600"/>
                        <a:t>35</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2</a:t>
                      </a:r>
                    </a:p>
                  </a:txBody>
                  <a:tcPr/>
                </a:tc>
              </a:tr>
              <a:tr h="45720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18</a:t>
                      </a:r>
                    </a:p>
                  </a:txBody>
                  <a:tcPr/>
                </a:tc>
                <a:tc>
                  <a:txBody>
                    <a:bodyPr/>
                    <a:lstStyle/>
                    <a:p>
                      <a:r>
                        <a:rPr sz="1600"/>
                        <a:t>4</a:t>
                      </a:r>
                    </a:p>
                  </a:txBody>
                  <a:tcPr/>
                </a:tc>
                <a:tc>
                  <a:txBody>
                    <a:bodyPr/>
                    <a:lstStyle/>
                    <a:p>
                      <a:r>
                        <a:rPr sz="1600"/>
                        <a:t>37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152</a:t>
                      </a:r>
                    </a:p>
                  </a:txBody>
                  <a:tcPr/>
                </a:tc>
                <a:tc>
                  <a:txBody>
                    <a:bodyPr/>
                    <a:lstStyle/>
                    <a:p>
                      <a:r>
                        <a:rPr sz="1600"/>
                        <a:t>7</a:t>
                      </a:r>
                    </a:p>
                  </a:txBody>
                  <a:tcPr/>
                </a:tc>
                <a:tc>
                  <a:txBody>
                    <a:bodyPr/>
                    <a:lstStyle/>
                    <a:p>
                      <a:r>
                        <a:rPr sz="1600"/>
                        <a:t>27</a:t>
                      </a:r>
                    </a:p>
                  </a:txBody>
                  <a:tcPr/>
                </a:tc>
                <a:tc>
                  <a:txBody>
                    <a:bodyPr/>
                    <a:lstStyle/>
                    <a:p>
                      <a:r>
                        <a:rPr sz="1600"/>
                        <a:t>29</a:t>
                      </a:r>
                    </a:p>
                  </a:txBody>
                  <a:tcPr/>
                </a:tc>
                <a:tc>
                  <a:txBody>
                    <a:bodyPr/>
                    <a:lstStyle/>
                    <a:p>
                      <a:r>
                        <a:rPr sz="1600"/>
                        <a:t>99</a:t>
                      </a:r>
                    </a:p>
                  </a:txBody>
                  <a:tcPr/>
                </a:tc>
              </a:tr>
              <a:tr h="457200">
                <a:tc>
                  <a:txBody>
                    <a:bodyPr/>
                    <a:lstStyle/>
                    <a:p>
                      <a:r>
                        <a:rPr sz="1600"/>
                        <a:t>Disagree</a:t>
                      </a:r>
                    </a:p>
                  </a:txBody>
                  <a:tcPr/>
                </a:tc>
                <a:tc>
                  <a:txBody>
                    <a:bodyPr/>
                    <a:lstStyle/>
                    <a:p>
                      <a:r>
                        <a:rPr sz="1600"/>
                        <a:t>8</a:t>
                      </a:r>
                    </a:p>
                  </a:txBody>
                  <a:tcPr/>
                </a:tc>
                <a:tc>
                  <a:txBody>
                    <a:bodyPr/>
                    <a:lstStyle/>
                    <a:p>
                      <a:r>
                        <a:rPr sz="1600"/>
                        <a:t>3</a:t>
                      </a:r>
                    </a:p>
                  </a:txBody>
                  <a:tcPr/>
                </a:tc>
                <a:tc>
                  <a:txBody>
                    <a:bodyPr/>
                    <a:lstStyle/>
                    <a:p>
                      <a:r>
                        <a:rPr sz="1600"/>
                        <a:t>6</a:t>
                      </a:r>
                    </a:p>
                  </a:txBody>
                  <a:tcPr/>
                </a:tc>
                <a:tc>
                  <a:txBody>
                    <a:bodyPr/>
                    <a:lstStyle/>
                    <a:p>
                      <a:r>
                        <a:rPr sz="1600"/>
                        <a:t>1</a:t>
                      </a:r>
                    </a:p>
                  </a:txBody>
                  <a:tcPr/>
                </a:tc>
                <a:tc>
                  <a:txBody>
                    <a:bodyPr/>
                    <a:lstStyle/>
                    <a:p>
                      <a:r>
                        <a:rPr sz="1600"/>
                        <a:t>5</a:t>
                      </a:r>
                    </a:p>
                  </a:txBody>
                  <a:tcPr/>
                </a:tc>
              </a:tr>
              <a:tr h="457200">
                <a:tc>
                  <a:txBody>
                    <a:bodyPr/>
                    <a:lstStyle/>
                    <a:p>
                      <a:r>
                        <a:rPr sz="1600"/>
                        <a:t>Total</a:t>
                      </a:r>
                    </a:p>
                  </a:txBody>
                  <a:tcPr/>
                </a:tc>
                <a:tc>
                  <a:txBody>
                    <a:bodyPr/>
                    <a:lstStyle/>
                    <a:p>
                      <a:r>
                        <a:rPr sz="1600"/>
                        <a:t>160</a:t>
                      </a:r>
                    </a:p>
                  </a:txBody>
                  <a:tcPr/>
                </a:tc>
                <a:tc>
                  <a:txBody>
                    <a:bodyPr/>
                    <a:lstStyle/>
                    <a:p>
                      <a:r>
                        <a:rPr sz="1600"/>
                        <a:t>10</a:t>
                      </a:r>
                    </a:p>
                  </a:txBody>
                  <a:tcPr/>
                </a:tc>
                <a:tc>
                  <a:txBody>
                    <a:bodyPr/>
                    <a:lstStyle/>
                    <a:p>
                      <a:r>
                        <a:rPr sz="1600"/>
                        <a:t>33</a:t>
                      </a:r>
                    </a:p>
                  </a:txBody>
                  <a:tcPr/>
                </a:tc>
                <a:tc>
                  <a:txBody>
                    <a:bodyPr/>
                    <a:lstStyle/>
                    <a:p>
                      <a:r>
                        <a:rPr sz="1600"/>
                        <a:t>30</a:t>
                      </a:r>
                    </a:p>
                  </a:txBody>
                  <a:tcPr/>
                </a:tc>
                <a:tc>
                  <a:txBody>
                    <a:bodyPr/>
                    <a:lstStyle/>
                    <a:p>
                      <a:r>
                        <a:rPr sz="1600"/>
                        <a:t>104</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2</a:t>
                      </a:r>
                    </a:p>
                  </a:txBody>
                  <a:tcPr/>
                </a:tc>
              </a:tr>
              <a:tr h="457200">
                <a:tc>
                  <a:txBody>
                    <a:bodyPr/>
                    <a:lstStyle/>
                    <a:p>
                      <a:r>
                        <a:rPr sz="1600"/>
                        <a:t>Disagree</a:t>
                      </a:r>
                    </a:p>
                  </a:txBody>
                  <a:tcPr/>
                </a:tc>
                <a:tc>
                  <a:txBody>
                    <a:bodyPr/>
                    <a:lstStyle/>
                    <a:p>
                      <a:r>
                        <a:rPr sz="1600"/>
                        <a:t>1</a:t>
                      </a:r>
                    </a:p>
                  </a:txBody>
                  <a:tcPr/>
                </a:tc>
                <a:tc>
                  <a:txBody>
                    <a:bodyPr/>
                    <a:lstStyle/>
                    <a:p>
                      <a:r>
                        <a:rPr sz="1600"/>
                        <a:t>1</a:t>
                      </a:r>
                    </a:p>
                  </a:txBody>
                  <a:tcPr/>
                </a:tc>
                <a:tc>
                  <a:txBody>
                    <a:bodyPr/>
                    <a:lstStyle/>
                    <a:p>
                      <a:r>
                        <a:rPr sz="1600"/>
                        <a:t>20</a:t>
                      </a:r>
                    </a:p>
                  </a:txBody>
                  <a:tcPr/>
                </a:tc>
                <a:tc>
                  <a:txBody>
                    <a:bodyPr/>
                    <a:lstStyle/>
                    <a:p>
                      <a:r>
                        <a:rPr sz="1600"/>
                        <a:t>4</a:t>
                      </a:r>
                    </a:p>
                  </a:txBody>
                  <a:tcPr/>
                </a:tc>
                <a:tc>
                  <a:txBody>
                    <a:bodyPr/>
                    <a:lstStyle/>
                    <a:p>
                      <a:r>
                        <a:rPr sz="1600"/>
                        <a:t>37</a:t>
                      </a:r>
                    </a:p>
                  </a:txBody>
                  <a:tcPr/>
                </a:tc>
              </a:tr>
              <a:tr h="457200">
                <a:tc>
                  <a:txBody>
                    <a:bodyPr/>
                    <a:lstStyle/>
                    <a:p>
                      <a:r>
                        <a:rPr sz="1600"/>
                        <a:t>Total</a:t>
                      </a:r>
                    </a:p>
                  </a:txBody>
                  <a:tcPr/>
                </a:tc>
                <a:tc>
                  <a:txBody>
                    <a:bodyPr/>
                    <a:lstStyle/>
                    <a:p>
                      <a:r>
                        <a:rPr sz="1600"/>
                        <a:t>1</a:t>
                      </a:r>
                    </a:p>
                  </a:txBody>
                  <a:tcPr/>
                </a:tc>
                <a:tc>
                  <a:txBody>
                    <a:bodyPr/>
                    <a:lstStyle/>
                    <a:p>
                      <a:r>
                        <a:rPr sz="1600"/>
                        <a:t>1</a:t>
                      </a:r>
                    </a:p>
                  </a:txBody>
                  <a:tcPr/>
                </a:tc>
                <a:tc>
                  <a:txBody>
                    <a:bodyPr/>
                    <a:lstStyle/>
                    <a:p>
                      <a:r>
                        <a:rPr sz="1600"/>
                        <a:t>20</a:t>
                      </a:r>
                    </a:p>
                  </a:txBody>
                  <a:tcPr/>
                </a:tc>
                <a:tc>
                  <a:txBody>
                    <a:bodyPr/>
                    <a:lstStyle/>
                    <a:p>
                      <a:r>
                        <a:rPr sz="1600"/>
                        <a:t>4</a:t>
                      </a:r>
                    </a:p>
                  </a:txBody>
                  <a:tcPr/>
                </a:tc>
                <a:tc>
                  <a:txBody>
                    <a:bodyPr/>
                    <a:lstStyle/>
                    <a:p>
                      <a:r>
                        <a:rPr sz="1600"/>
                        <a:t>39</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34</a:t>
                      </a:r>
                    </a:p>
                  </a:txBody>
                  <a:tcPr/>
                </a:tc>
                <a:tc>
                  <a:txBody>
                    <a:bodyPr/>
                    <a:lstStyle/>
                    <a:p>
                      <a:r>
                        <a:rPr sz="1600"/>
                        <a:t>0</a:t>
                      </a:r>
                    </a:p>
                  </a:txBody>
                  <a:tcPr/>
                </a:tc>
                <a:tc>
                  <a:txBody>
                    <a:bodyPr/>
                    <a:lstStyle/>
                    <a:p>
                      <a:r>
                        <a:rPr sz="1600"/>
                        <a:t>6</a:t>
                      </a:r>
                    </a:p>
                  </a:txBody>
                  <a:tcPr/>
                </a:tc>
                <a:tc>
                  <a:txBody>
                    <a:bodyPr/>
                    <a:lstStyle/>
                    <a:p>
                      <a:r>
                        <a:rPr sz="1600"/>
                        <a:t>9</a:t>
                      </a:r>
                    </a:p>
                  </a:txBody>
                  <a:tcPr/>
                </a:tc>
                <a:tc>
                  <a:txBody>
                    <a:bodyPr/>
                    <a:lstStyle/>
                    <a:p>
                      <a:r>
                        <a:rPr sz="1600"/>
                        <a:t>12</a:t>
                      </a:r>
                    </a:p>
                  </a:txBody>
                  <a:tcPr/>
                </a:tc>
              </a:tr>
              <a:tr h="457200">
                <a:tc>
                  <a:txBody>
                    <a:bodyPr/>
                    <a:lstStyle/>
                    <a:p>
                      <a:r>
                        <a:rPr sz="1600"/>
                        <a:t>Disagree</a:t>
                      </a:r>
                    </a:p>
                  </a:txBody>
                  <a:tcPr/>
                </a:tc>
                <a:tc>
                  <a:txBody>
                    <a:bodyPr/>
                    <a:lstStyle/>
                    <a:p>
                      <a:r>
                        <a:rPr sz="1600"/>
                        <a:t>131</a:t>
                      </a:r>
                    </a:p>
                  </a:txBody>
                  <a:tcPr/>
                </a:tc>
                <a:tc>
                  <a:txBody>
                    <a:bodyPr/>
                    <a:lstStyle/>
                    <a:p>
                      <a:r>
                        <a:rPr sz="1600"/>
                        <a:t>9</a:t>
                      </a:r>
                    </a:p>
                  </a:txBody>
                  <a:tcPr/>
                </a:tc>
                <a:tc>
                  <a:txBody>
                    <a:bodyPr/>
                    <a:lstStyle/>
                    <a:p>
                      <a:r>
                        <a:rPr sz="1600"/>
                        <a:t>27</a:t>
                      </a:r>
                    </a:p>
                  </a:txBody>
                  <a:tcPr/>
                </a:tc>
                <a:tc>
                  <a:txBody>
                    <a:bodyPr/>
                    <a:lstStyle/>
                    <a:p>
                      <a:r>
                        <a:rPr sz="1600"/>
                        <a:t>21</a:t>
                      </a:r>
                    </a:p>
                  </a:txBody>
                  <a:tcPr/>
                </a:tc>
                <a:tc>
                  <a:txBody>
                    <a:bodyPr/>
                    <a:lstStyle/>
                    <a:p>
                      <a:r>
                        <a:rPr sz="1600"/>
                        <a:t>98</a:t>
                      </a:r>
                    </a:p>
                  </a:txBody>
                  <a:tcPr/>
                </a:tc>
              </a:tr>
              <a:tr h="457200">
                <a:tc>
                  <a:txBody>
                    <a:bodyPr/>
                    <a:lstStyle/>
                    <a:p>
                      <a:r>
                        <a:rPr sz="1600"/>
                        <a:t>Total</a:t>
                      </a:r>
                    </a:p>
                  </a:txBody>
                  <a:tcPr/>
                </a:tc>
                <a:tc>
                  <a:txBody>
                    <a:bodyPr/>
                    <a:lstStyle/>
                    <a:p>
                      <a:r>
                        <a:rPr sz="1600"/>
                        <a:t>165</a:t>
                      </a:r>
                    </a:p>
                  </a:txBody>
                  <a:tcPr/>
                </a:tc>
                <a:tc>
                  <a:txBody>
                    <a:bodyPr/>
                    <a:lstStyle/>
                    <a:p>
                      <a:r>
                        <a:rPr sz="1600"/>
                        <a:t>9</a:t>
                      </a:r>
                    </a:p>
                  </a:txBody>
                  <a:tcPr/>
                </a:tc>
                <a:tc>
                  <a:txBody>
                    <a:bodyPr/>
                    <a:lstStyle/>
                    <a:p>
                      <a:r>
                        <a:rPr sz="1600"/>
                        <a:t>33</a:t>
                      </a:r>
                    </a:p>
                  </a:txBody>
                  <a:tcPr/>
                </a:tc>
                <a:tc>
                  <a:txBody>
                    <a:bodyPr/>
                    <a:lstStyle/>
                    <a:p>
                      <a:r>
                        <a:rPr sz="1600"/>
                        <a:t>30</a:t>
                      </a:r>
                    </a:p>
                  </a:txBody>
                  <a:tcPr/>
                </a:tc>
                <a:tc>
                  <a:txBody>
                    <a:bodyPr/>
                    <a:lstStyle/>
                    <a:p>
                      <a:r>
                        <a:rPr sz="1600"/>
                        <a:t>110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tr>
              <a:tr h="457200">
                <a:tc>
                  <a:txBody>
                    <a:bodyPr/>
                    <a:lstStyle/>
                    <a:p>
                      <a:r>
                        <a:rPr sz="1600"/>
                        <a:t>Disagree</a:t>
                      </a:r>
                    </a:p>
                  </a:txBody>
                  <a:tcPr/>
                </a:tc>
                <a:tc>
                  <a:txBody>
                    <a:bodyPr/>
                    <a:lstStyle/>
                    <a:p>
                      <a:r>
                        <a:rPr sz="1600"/>
                        <a:t>1</a:t>
                      </a:r>
                    </a:p>
                  </a:txBody>
                  <a:tcPr/>
                </a:tc>
                <a:tc>
                  <a:txBody>
                    <a:bodyPr/>
                    <a:lstStyle/>
                    <a:p>
                      <a:r>
                        <a:rPr sz="1600"/>
                        <a:t>1</a:t>
                      </a:r>
                    </a:p>
                  </a:txBody>
                  <a:tcPr/>
                </a:tc>
                <a:tc>
                  <a:txBody>
                    <a:bodyPr/>
                    <a:lstStyle/>
                    <a:p>
                      <a:r>
                        <a:rPr sz="1600"/>
                        <a:t>24</a:t>
                      </a:r>
                    </a:p>
                  </a:txBody>
                  <a:tcPr/>
                </a:tc>
                <a:tc>
                  <a:txBody>
                    <a:bodyPr/>
                    <a:lstStyle/>
                    <a:p>
                      <a:r>
                        <a:rPr sz="1600"/>
                        <a:t>3</a:t>
                      </a:r>
                    </a:p>
                  </a:txBody>
                  <a:tcPr/>
                </a:tc>
                <a:tc>
                  <a:txBody>
                    <a:bodyPr/>
                    <a:lstStyle/>
                    <a:p>
                      <a:r>
                        <a:rPr sz="1600"/>
                        <a:t>36</a:t>
                      </a:r>
                    </a:p>
                  </a:txBody>
                  <a:tcPr/>
                </a:tc>
              </a:tr>
              <a:tr h="457200">
                <a:tc>
                  <a:txBody>
                    <a:bodyPr/>
                    <a:lstStyle/>
                    <a:p>
                      <a:r>
                        <a:rPr sz="1600"/>
                        <a:t>Total</a:t>
                      </a:r>
                    </a:p>
                  </a:txBody>
                  <a:tcPr/>
                </a:tc>
                <a:tc>
                  <a:txBody>
                    <a:bodyPr/>
                    <a:lstStyle/>
                    <a:p>
                      <a:r>
                        <a:rPr sz="1600"/>
                        <a:t>1</a:t>
                      </a:r>
                    </a:p>
                  </a:txBody>
                  <a:tcPr/>
                </a:tc>
                <a:tc>
                  <a:txBody>
                    <a:bodyPr/>
                    <a:lstStyle/>
                    <a:p>
                      <a:r>
                        <a:rPr sz="1600"/>
                        <a:t>1</a:t>
                      </a:r>
                    </a:p>
                  </a:txBody>
                  <a:tcPr/>
                </a:tc>
                <a:tc>
                  <a:txBody>
                    <a:bodyPr/>
                    <a:lstStyle/>
                    <a:p>
                      <a:r>
                        <a:rPr sz="1600"/>
                        <a:t>24</a:t>
                      </a:r>
                    </a:p>
                  </a:txBody>
                  <a:tcPr/>
                </a:tc>
                <a:tc>
                  <a:txBody>
                    <a:bodyPr/>
                    <a:lstStyle/>
                    <a:p>
                      <a:r>
                        <a:rPr sz="1600"/>
                        <a:t>4</a:t>
                      </a:r>
                    </a:p>
                  </a:txBody>
                  <a:tcPr/>
                </a:tc>
                <a:tc>
                  <a:txBody>
                    <a:bodyPr/>
                    <a:lstStyle/>
                    <a:p>
                      <a:r>
                        <a:rPr sz="1600"/>
                        <a:t>37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23</a:t>
                      </a:r>
                    </a:p>
                  </a:txBody>
                  <a:tcPr/>
                </a:tc>
                <a:tc>
                  <a:txBody>
                    <a:bodyPr/>
                    <a:lstStyle/>
                    <a:p>
                      <a:r>
                        <a:rPr sz="1600"/>
                        <a:t>0</a:t>
                      </a:r>
                    </a:p>
                  </a:txBody>
                  <a:tcPr/>
                </a:tc>
                <a:tc>
                  <a:txBody>
                    <a:bodyPr/>
                    <a:lstStyle/>
                    <a:p>
                      <a:r>
                        <a:rPr sz="1600"/>
                        <a:t>3</a:t>
                      </a:r>
                    </a:p>
                  </a:txBody>
                  <a:tcPr/>
                </a:tc>
                <a:tc>
                  <a:txBody>
                    <a:bodyPr/>
                    <a:lstStyle/>
                    <a:p>
                      <a:r>
                        <a:rPr sz="1600"/>
                        <a:t>5</a:t>
                      </a:r>
                    </a:p>
                  </a:txBody>
                  <a:tcPr/>
                </a:tc>
                <a:tc>
                  <a:txBody>
                    <a:bodyPr/>
                    <a:lstStyle/>
                    <a:p>
                      <a:r>
                        <a:rPr sz="1600"/>
                        <a:t>4</a:t>
                      </a:r>
                    </a:p>
                  </a:txBody>
                  <a:tcPr/>
                </a:tc>
              </a:tr>
              <a:tr h="457200">
                <a:tc>
                  <a:txBody>
                    <a:bodyPr/>
                    <a:lstStyle/>
                    <a:p>
                      <a:r>
                        <a:rPr sz="1600"/>
                        <a:t>Disagree</a:t>
                      </a:r>
                    </a:p>
                  </a:txBody>
                  <a:tcPr/>
                </a:tc>
                <a:tc>
                  <a:txBody>
                    <a:bodyPr/>
                    <a:lstStyle/>
                    <a:p>
                      <a:r>
                        <a:rPr sz="1600"/>
                        <a:t>141</a:t>
                      </a:r>
                    </a:p>
                  </a:txBody>
                  <a:tcPr/>
                </a:tc>
                <a:tc>
                  <a:txBody>
                    <a:bodyPr/>
                    <a:lstStyle/>
                    <a:p>
                      <a:r>
                        <a:rPr sz="1600"/>
                        <a:t>8</a:t>
                      </a:r>
                    </a:p>
                  </a:txBody>
                  <a:tcPr/>
                </a:tc>
                <a:tc>
                  <a:txBody>
                    <a:bodyPr/>
                    <a:lstStyle/>
                    <a:p>
                      <a:r>
                        <a:rPr sz="1600"/>
                        <a:t>30</a:t>
                      </a:r>
                    </a:p>
                  </a:txBody>
                  <a:tcPr/>
                </a:tc>
                <a:tc>
                  <a:txBody>
                    <a:bodyPr/>
                    <a:lstStyle/>
                    <a:p>
                      <a:r>
                        <a:rPr sz="1600"/>
                        <a:t>25</a:t>
                      </a:r>
                    </a:p>
                  </a:txBody>
                  <a:tcPr/>
                </a:tc>
                <a:tc>
                  <a:txBody>
                    <a:bodyPr/>
                    <a:lstStyle/>
                    <a:p>
                      <a:r>
                        <a:rPr sz="1600"/>
                        <a:t>105</a:t>
                      </a:r>
                    </a:p>
                  </a:txBody>
                  <a:tcPr/>
                </a:tc>
              </a:tr>
              <a:tr h="457200">
                <a:tc>
                  <a:txBody>
                    <a:bodyPr/>
                    <a:lstStyle/>
                    <a:p>
                      <a:r>
                        <a:rPr sz="1600"/>
                        <a:t>Total</a:t>
                      </a:r>
                    </a:p>
                  </a:txBody>
                  <a:tcPr/>
                </a:tc>
                <a:tc>
                  <a:txBody>
                    <a:bodyPr/>
                    <a:lstStyle/>
                    <a:p>
                      <a:r>
                        <a:rPr sz="1600"/>
                        <a:t>164</a:t>
                      </a:r>
                    </a:p>
                  </a:txBody>
                  <a:tcPr/>
                </a:tc>
                <a:tc>
                  <a:txBody>
                    <a:bodyPr/>
                    <a:lstStyle/>
                    <a:p>
                      <a:r>
                        <a:rPr sz="1600"/>
                        <a:t>8</a:t>
                      </a:r>
                    </a:p>
                  </a:txBody>
                  <a:tcPr/>
                </a:tc>
                <a:tc>
                  <a:txBody>
                    <a:bodyPr/>
                    <a:lstStyle/>
                    <a:p>
                      <a:r>
                        <a:rPr sz="1600"/>
                        <a:t>33</a:t>
                      </a:r>
                    </a:p>
                  </a:txBody>
                  <a:tcPr/>
                </a:tc>
                <a:tc>
                  <a:txBody>
                    <a:bodyPr/>
                    <a:lstStyle/>
                    <a:p>
                      <a:r>
                        <a:rPr sz="1600"/>
                        <a:t>30</a:t>
                      </a:r>
                    </a:p>
                  </a:txBody>
                  <a:tcPr/>
                </a:tc>
                <a:tc>
                  <a:txBody>
                    <a:bodyPr/>
                    <a:lstStyle/>
                    <a:p>
                      <a:r>
                        <a:rPr sz="1600"/>
                        <a:t>109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1</a:t>
                      </a:r>
                    </a:p>
                  </a:txBody>
                  <a:tcPr/>
                </a:tc>
                <a:tc>
                  <a:txBody>
                    <a:bodyPr/>
                    <a:lstStyle/>
                    <a:p>
                      <a:r>
                        <a:rPr sz="1600"/>
                        <a:t>1</a:t>
                      </a:r>
                    </a:p>
                  </a:txBody>
                  <a:tcPr/>
                </a:tc>
                <a:tc>
                  <a:txBody>
                    <a:bodyPr/>
                    <a:lstStyle/>
                    <a:p>
                      <a:r>
                        <a:rPr sz="1600"/>
                        <a:t>23</a:t>
                      </a:r>
                    </a:p>
                  </a:txBody>
                  <a:tcPr/>
                </a:tc>
                <a:tc>
                  <a:txBody>
                    <a:bodyPr/>
                    <a:lstStyle/>
                    <a:p>
                      <a:r>
                        <a:rPr sz="1600"/>
                        <a:t>4</a:t>
                      </a:r>
                    </a:p>
                  </a:txBody>
                  <a:tcPr/>
                </a:tc>
                <a:tc>
                  <a:txBody>
                    <a:bodyPr/>
                    <a:lstStyle/>
                    <a:p>
                      <a:r>
                        <a:rPr sz="1600"/>
                        <a:t>34</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3</a:t>
                      </a:r>
                    </a:p>
                  </a:txBody>
                  <a:tcPr/>
                </a:tc>
              </a:tr>
              <a:tr h="457200">
                <a:tc>
                  <a:txBody>
                    <a:bodyPr/>
                    <a:lstStyle/>
                    <a:p>
                      <a:r>
                        <a:rPr sz="1600"/>
                        <a:t>Total</a:t>
                      </a:r>
                    </a:p>
                  </a:txBody>
                  <a:tcPr/>
                </a:tc>
                <a:tc>
                  <a:txBody>
                    <a:bodyPr/>
                    <a:lstStyle/>
                    <a:p>
                      <a:r>
                        <a:rPr sz="1600"/>
                        <a:t>1</a:t>
                      </a:r>
                    </a:p>
                  </a:txBody>
                  <a:tcPr/>
                </a:tc>
                <a:tc>
                  <a:txBody>
                    <a:bodyPr/>
                    <a:lstStyle/>
                    <a:p>
                      <a:r>
                        <a:rPr sz="1600"/>
                        <a:t>1</a:t>
                      </a:r>
                    </a:p>
                  </a:txBody>
                  <a:tcPr/>
                </a:tc>
                <a:tc>
                  <a:txBody>
                    <a:bodyPr/>
                    <a:lstStyle/>
                    <a:p>
                      <a:r>
                        <a:rPr sz="1600"/>
                        <a:t>23</a:t>
                      </a:r>
                    </a:p>
                  </a:txBody>
                  <a:tcPr/>
                </a:tc>
                <a:tc>
                  <a:txBody>
                    <a:bodyPr/>
                    <a:lstStyle/>
                    <a:p>
                      <a:r>
                        <a:rPr sz="1600"/>
                        <a:t>4</a:t>
                      </a:r>
                    </a:p>
                  </a:txBody>
                  <a:tcPr/>
                </a:tc>
                <a:tc>
                  <a:txBody>
                    <a:bodyPr/>
                    <a:lstStyle/>
                    <a:p>
                      <a:r>
                        <a:rPr sz="1600"/>
                        <a:t>37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129</a:t>
                      </a:r>
                    </a:p>
                  </a:txBody>
                  <a:tcPr/>
                </a:tc>
                <a:tc>
                  <a:txBody>
                    <a:bodyPr/>
                    <a:lstStyle/>
                    <a:p>
                      <a:r>
                        <a:rPr sz="1600"/>
                        <a:t>6</a:t>
                      </a:r>
                    </a:p>
                  </a:txBody>
                  <a:tcPr/>
                </a:tc>
                <a:tc>
                  <a:txBody>
                    <a:bodyPr/>
                    <a:lstStyle/>
                    <a:p>
                      <a:r>
                        <a:rPr sz="1600"/>
                        <a:t>29</a:t>
                      </a:r>
                    </a:p>
                  </a:txBody>
                  <a:tcPr/>
                </a:tc>
                <a:tc>
                  <a:txBody>
                    <a:bodyPr/>
                    <a:lstStyle/>
                    <a:p>
                      <a:r>
                        <a:rPr sz="1600"/>
                        <a:t>20</a:t>
                      </a:r>
                    </a:p>
                  </a:txBody>
                  <a:tcPr/>
                </a:tc>
                <a:tc>
                  <a:txBody>
                    <a:bodyPr/>
                    <a:lstStyle/>
                    <a:p>
                      <a:r>
                        <a:rPr sz="1600"/>
                        <a:t>90</a:t>
                      </a:r>
                    </a:p>
                  </a:txBody>
                  <a:tcPr/>
                </a:tc>
              </a:tr>
              <a:tr h="457200">
                <a:tc>
                  <a:txBody>
                    <a:bodyPr/>
                    <a:lstStyle/>
                    <a:p>
                      <a:r>
                        <a:rPr sz="1600"/>
                        <a:t>Disagree</a:t>
                      </a:r>
                    </a:p>
                  </a:txBody>
                  <a:tcPr/>
                </a:tc>
                <a:tc>
                  <a:txBody>
                    <a:bodyPr/>
                    <a:lstStyle/>
                    <a:p>
                      <a:r>
                        <a:rPr sz="1600"/>
                        <a:t>26</a:t>
                      </a:r>
                    </a:p>
                  </a:txBody>
                  <a:tcPr/>
                </a:tc>
                <a:tc>
                  <a:txBody>
                    <a:bodyPr/>
                    <a:lstStyle/>
                    <a:p>
                      <a:r>
                        <a:rPr sz="1600"/>
                        <a:t>2</a:t>
                      </a:r>
                    </a:p>
                  </a:txBody>
                  <a:tcPr/>
                </a:tc>
                <a:tc>
                  <a:txBody>
                    <a:bodyPr/>
                    <a:lstStyle/>
                    <a:p>
                      <a:r>
                        <a:rPr sz="1600"/>
                        <a:t>7</a:t>
                      </a:r>
                    </a:p>
                  </a:txBody>
                  <a:tcPr/>
                </a:tc>
                <a:tc>
                  <a:txBody>
                    <a:bodyPr/>
                    <a:lstStyle/>
                    <a:p>
                      <a:r>
                        <a:rPr sz="1600"/>
                        <a:t>7</a:t>
                      </a:r>
                    </a:p>
                  </a:txBody>
                  <a:tcPr/>
                </a:tc>
                <a:tc>
                  <a:txBody>
                    <a:bodyPr/>
                    <a:lstStyle/>
                    <a:p>
                      <a:r>
                        <a:rPr sz="1600"/>
                        <a:t>18</a:t>
                      </a:r>
                    </a:p>
                  </a:txBody>
                  <a:tcPr/>
                </a:tc>
              </a:tr>
              <a:tr h="457200">
                <a:tc>
                  <a:txBody>
                    <a:bodyPr/>
                    <a:lstStyle/>
                    <a:p>
                      <a:r>
                        <a:rPr sz="1600"/>
                        <a:t>Total</a:t>
                      </a:r>
                    </a:p>
                  </a:txBody>
                  <a:tcPr/>
                </a:tc>
                <a:tc>
                  <a:txBody>
                    <a:bodyPr/>
                    <a:lstStyle/>
                    <a:p>
                      <a:r>
                        <a:rPr sz="1600"/>
                        <a:t>155</a:t>
                      </a:r>
                    </a:p>
                  </a:txBody>
                  <a:tcPr/>
                </a:tc>
                <a:tc>
                  <a:txBody>
                    <a:bodyPr/>
                    <a:lstStyle/>
                    <a:p>
                      <a:r>
                        <a:rPr sz="1600"/>
                        <a:t>8</a:t>
                      </a:r>
                    </a:p>
                  </a:txBody>
                  <a:tcPr/>
                </a:tc>
                <a:tc>
                  <a:txBody>
                    <a:bodyPr/>
                    <a:lstStyle/>
                    <a:p>
                      <a:r>
                        <a:rPr sz="1600"/>
                        <a:t>36</a:t>
                      </a:r>
                    </a:p>
                  </a:txBody>
                  <a:tcPr/>
                </a:tc>
                <a:tc>
                  <a:txBody>
                    <a:bodyPr/>
                    <a:lstStyle/>
                    <a:p>
                      <a:r>
                        <a:rPr sz="1600"/>
                        <a:t>27</a:t>
                      </a:r>
                    </a:p>
                  </a:txBody>
                  <a:tcPr/>
                </a:tc>
                <a:tc>
                  <a:txBody>
                    <a:bodyPr/>
                    <a:lstStyle/>
                    <a:p>
                      <a:r>
                        <a:rPr sz="1600"/>
                        <a:t>108</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Spg</a:t>
                      </a:r>
                    </a:p>
                  </a:txBody>
                  <a:tcPr/>
                </a:tc>
                <a:tc>
                  <a:txBody>
                    <a:bodyPr/>
                    <a:lstStyle/>
                    <a:p>
                      <a:r>
                        <a:t>3</a:t>
                      </a:r>
                    </a:p>
                  </a:txBody>
                  <a:tcPr/>
                </a:tc>
                <a:tc>
                  <a:txBody>
                    <a:bodyPr/>
                    <a:lstStyle/>
                    <a:p>
                      <a:r>
                        <a:t>13</a:t>
                      </a:r>
                    </a:p>
                  </a:txBody>
                  <a:tcPr/>
                </a:tc>
                <a:tc>
                  <a:txBody>
                    <a:bodyPr/>
                    <a:lstStyle/>
                    <a:p>
                      <a:r>
                        <a:t>16</a:t>
                      </a:r>
                    </a:p>
                  </a:txBody>
                  <a:tcPr/>
                </a:tc>
                <a:tc>
                  <a:txBody>
                    <a:bodyPr/>
                    <a:lstStyle/>
                    <a:p>
                      <a:r>
                        <a:t>19%</a:t>
                      </a:r>
                    </a:p>
                  </a:txBody>
                  <a:tcPr/>
                </a:tc>
              </a:tr>
              <a:tr h="457200">
                <a:tc>
                  <a:txBody>
                    <a:bodyPr/>
                    <a:lstStyle/>
                    <a:p>
                      <a:r>
                        <a:t>Seml</a:t>
                      </a:r>
                    </a:p>
                  </a:txBody>
                  <a:tcPr/>
                </a:tc>
                <a:tc>
                  <a:txBody>
                    <a:bodyPr/>
                    <a:lstStyle/>
                    <a:p>
                      <a:r>
                        <a:t>137</a:t>
                      </a:r>
                    </a:p>
                  </a:txBody>
                  <a:tcPr/>
                </a:tc>
                <a:tc>
                  <a:txBody>
                    <a:bodyPr/>
                    <a:lstStyle/>
                    <a:p>
                      <a:r>
                        <a:t>2</a:t>
                      </a:r>
                    </a:p>
                  </a:txBody>
                  <a:tcPr/>
                </a:tc>
                <a:tc>
                  <a:txBody>
                    <a:bodyPr/>
                    <a:lstStyle/>
                    <a:p>
                      <a:r>
                        <a:t>139</a:t>
                      </a:r>
                    </a:p>
                  </a:txBody>
                  <a:tcPr/>
                </a:tc>
                <a:tc>
                  <a:txBody>
                    <a:bodyPr/>
                    <a:lstStyle/>
                    <a:p>
                      <a:r>
                        <a:t>99%</a:t>
                      </a:r>
                    </a:p>
                  </a:txBody>
                  <a:tcPr/>
                </a:tc>
              </a:tr>
              <a:tr h="457200">
                <a:tc>
                  <a:txBody>
                    <a:bodyPr/>
                    <a:lstStyle/>
                    <a:p>
                      <a:r>
                        <a:t>Total</a:t>
                      </a:r>
                    </a:p>
                  </a:txBody>
                  <a:tcPr/>
                </a:tc>
                <a:tc>
                  <a:txBody>
                    <a:bodyPr/>
                    <a:lstStyle/>
                    <a:p>
                      <a:r>
                        <a:t>140</a:t>
                      </a:r>
                    </a:p>
                  </a:txBody>
                  <a:tcPr/>
                </a:tc>
                <a:tc>
                  <a:txBody>
                    <a:bodyPr/>
                    <a:lstStyle/>
                    <a:p>
                      <a:r>
                        <a:t>15</a:t>
                      </a:r>
                    </a:p>
                  </a:txBody>
                  <a:tcPr/>
                </a:tc>
                <a:tc>
                  <a:txBody>
                    <a:bodyPr/>
                    <a:lstStyle/>
                    <a:p>
                      <a:r>
                        <a:t>155</a:t>
                      </a:r>
                    </a:p>
                  </a:txBody>
                  <a:tcPr/>
                </a:tc>
                <a:tc>
                  <a:txBody>
                    <a:bodyPr/>
                    <a:lstStyle/>
                    <a:p>
                      <a:r>
                        <a:t>90%</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1</a:t>
                      </a:r>
                    </a:p>
                  </a:txBody>
                  <a:tcPr/>
                </a:tc>
                <a:tc>
                  <a:txBody>
                    <a:bodyPr/>
                    <a:lstStyle/>
                    <a:p>
                      <a:r>
                        <a:rPr sz="1600"/>
                        <a:t>22</a:t>
                      </a:r>
                    </a:p>
                  </a:txBody>
                  <a:tcPr/>
                </a:tc>
                <a:tc>
                  <a:txBody>
                    <a:bodyPr/>
                    <a:lstStyle/>
                    <a:p>
                      <a:r>
                        <a:rPr sz="1600"/>
                        <a:t>4</a:t>
                      </a:r>
                    </a:p>
                  </a:txBody>
                  <a:tcPr/>
                </a:tc>
                <a:tc>
                  <a:txBody>
                    <a:bodyPr/>
                    <a:lstStyle/>
                    <a:p>
                      <a:r>
                        <a:rPr sz="1600"/>
                        <a:t>34</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22</a:t>
                      </a:r>
                    </a:p>
                  </a:txBody>
                  <a:tcPr/>
                </a:tc>
                <a:tc>
                  <a:txBody>
                    <a:bodyPr/>
                    <a:lstStyle/>
                    <a:p>
                      <a:r>
                        <a:rPr sz="1600"/>
                        <a:t>4</a:t>
                      </a:r>
                    </a:p>
                  </a:txBody>
                  <a:tcPr/>
                </a:tc>
                <a:tc>
                  <a:txBody>
                    <a:bodyPr/>
                    <a:lstStyle/>
                    <a:p>
                      <a:r>
                        <a:rPr sz="1600"/>
                        <a:t>35</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146</a:t>
                      </a:r>
                    </a:p>
                  </a:txBody>
                  <a:tcPr/>
                </a:tc>
                <a:tc>
                  <a:txBody>
                    <a:bodyPr/>
                    <a:lstStyle/>
                    <a:p>
                      <a:r>
                        <a:rPr sz="1600"/>
                        <a:t>7</a:t>
                      </a:r>
                    </a:p>
                  </a:txBody>
                  <a:tcPr/>
                </a:tc>
                <a:tc>
                  <a:txBody>
                    <a:bodyPr/>
                    <a:lstStyle/>
                    <a:p>
                      <a:r>
                        <a:rPr sz="1600"/>
                        <a:t>36</a:t>
                      </a:r>
                    </a:p>
                  </a:txBody>
                  <a:tcPr/>
                </a:tc>
                <a:tc>
                  <a:txBody>
                    <a:bodyPr/>
                    <a:lstStyle/>
                    <a:p>
                      <a:r>
                        <a:rPr sz="1600"/>
                        <a:t>23</a:t>
                      </a:r>
                    </a:p>
                  </a:txBody>
                  <a:tcPr/>
                </a:tc>
                <a:tc>
                  <a:txBody>
                    <a:bodyPr/>
                    <a:lstStyle/>
                    <a:p>
                      <a:r>
                        <a:rPr sz="1600"/>
                        <a:t>99</a:t>
                      </a:r>
                    </a:p>
                  </a:txBody>
                  <a:tcPr/>
                </a:tc>
              </a:tr>
              <a:tr h="457200">
                <a:tc>
                  <a:txBody>
                    <a:bodyPr/>
                    <a:lstStyle/>
                    <a:p>
                      <a:r>
                        <a:rPr sz="1600"/>
                        <a:t>Disagree</a:t>
                      </a:r>
                    </a:p>
                  </a:txBody>
                  <a:tcPr/>
                </a:tc>
                <a:tc>
                  <a:txBody>
                    <a:bodyPr/>
                    <a:lstStyle/>
                    <a:p>
                      <a:r>
                        <a:rPr sz="1600"/>
                        <a:t>18</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6</a:t>
                      </a:r>
                    </a:p>
                  </a:txBody>
                  <a:tcPr/>
                </a:tc>
              </a:tr>
              <a:tr h="457200">
                <a:tc>
                  <a:txBody>
                    <a:bodyPr/>
                    <a:lstStyle/>
                    <a:p>
                      <a:r>
                        <a:rPr sz="1600"/>
                        <a:t>Total</a:t>
                      </a:r>
                    </a:p>
                  </a:txBody>
                  <a:tcPr/>
                </a:tc>
                <a:tc>
                  <a:txBody>
                    <a:bodyPr/>
                    <a:lstStyle/>
                    <a:p>
                      <a:r>
                        <a:rPr sz="1600"/>
                        <a:t>164</a:t>
                      </a:r>
                    </a:p>
                  </a:txBody>
                  <a:tcPr/>
                </a:tc>
                <a:tc>
                  <a:txBody>
                    <a:bodyPr/>
                    <a:lstStyle/>
                    <a:p>
                      <a:r>
                        <a:rPr sz="1600"/>
                        <a:t>7</a:t>
                      </a:r>
                    </a:p>
                  </a:txBody>
                  <a:tcPr/>
                </a:tc>
                <a:tc>
                  <a:txBody>
                    <a:bodyPr/>
                    <a:lstStyle/>
                    <a:p>
                      <a:r>
                        <a:rPr sz="1600"/>
                        <a:t>36</a:t>
                      </a:r>
                    </a:p>
                  </a:txBody>
                  <a:tcPr/>
                </a:tc>
                <a:tc>
                  <a:txBody>
                    <a:bodyPr/>
                    <a:lstStyle/>
                    <a:p>
                      <a:r>
                        <a:rPr sz="1600"/>
                        <a:t>24</a:t>
                      </a:r>
                    </a:p>
                  </a:txBody>
                  <a:tcPr/>
                </a:tc>
                <a:tc>
                  <a:txBody>
                    <a:bodyPr/>
                    <a:lstStyle/>
                    <a:p>
                      <a:r>
                        <a:rPr sz="1600"/>
                        <a:t>105</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17</a:t>
                      </a:r>
                    </a:p>
                  </a:txBody>
                  <a:tcPr/>
                </a:tc>
              </a:tr>
              <a:tr h="457200">
                <a:tc>
                  <a:txBody>
                    <a:bodyPr/>
                    <a:lstStyle/>
                    <a:p>
                      <a:r>
                        <a:rPr sz="1600"/>
                        <a:t>Disagree</a:t>
                      </a:r>
                    </a:p>
                  </a:txBody>
                  <a:tcPr/>
                </a:tc>
                <a:tc>
                  <a:txBody>
                    <a:bodyPr/>
                    <a:lstStyle/>
                    <a:p>
                      <a:r>
                        <a:rPr sz="1600"/>
                        <a:t>0</a:t>
                      </a:r>
                    </a:p>
                  </a:txBody>
                  <a:tcPr/>
                </a:tc>
                <a:tc>
                  <a:txBody>
                    <a:bodyPr/>
                    <a:lstStyle/>
                    <a:p>
                      <a:r>
                        <a:rPr sz="1600"/>
                        <a:t>1</a:t>
                      </a:r>
                    </a:p>
                  </a:txBody>
                  <a:tcPr/>
                </a:tc>
                <a:tc>
                  <a:txBody>
                    <a:bodyPr/>
                    <a:lstStyle/>
                    <a:p>
                      <a:r>
                        <a:rPr sz="1600"/>
                        <a:t>19</a:t>
                      </a:r>
                    </a:p>
                  </a:txBody>
                  <a:tcPr/>
                </a:tc>
                <a:tc>
                  <a:txBody>
                    <a:bodyPr/>
                    <a:lstStyle/>
                    <a:p>
                      <a:r>
                        <a:rPr sz="1600"/>
                        <a:t>2</a:t>
                      </a:r>
                    </a:p>
                  </a:txBody>
                  <a:tcPr/>
                </a:tc>
                <a:tc>
                  <a:txBody>
                    <a:bodyPr/>
                    <a:lstStyle/>
                    <a:p>
                      <a:r>
                        <a:rPr sz="1600"/>
                        <a:t>20</a:t>
                      </a:r>
                    </a:p>
                  </a:txBody>
                  <a:tcPr/>
                </a:tc>
              </a:tr>
              <a:tr h="45720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21</a:t>
                      </a:r>
                    </a:p>
                  </a:txBody>
                  <a:tcPr/>
                </a:tc>
                <a:tc>
                  <a:txBody>
                    <a:bodyPr/>
                    <a:lstStyle/>
                    <a:p>
                      <a:r>
                        <a:rPr sz="1600"/>
                        <a:t>3</a:t>
                      </a:r>
                    </a:p>
                  </a:txBody>
                  <a:tcPr/>
                </a:tc>
                <a:tc>
                  <a:txBody>
                    <a:bodyPr/>
                    <a:lstStyle/>
                    <a:p>
                      <a:r>
                        <a:rPr sz="1600"/>
                        <a:t>37</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93</a:t>
                      </a:r>
                    </a:p>
                  </a:txBody>
                  <a:tcPr/>
                </a:tc>
                <a:tc>
                  <a:txBody>
                    <a:bodyPr/>
                    <a:lstStyle/>
                    <a:p>
                      <a:r>
                        <a:rPr sz="1600"/>
                        <a:t>4</a:t>
                      </a:r>
                    </a:p>
                  </a:txBody>
                  <a:tcPr/>
                </a:tc>
                <a:tc>
                  <a:txBody>
                    <a:bodyPr/>
                    <a:lstStyle/>
                    <a:p>
                      <a:r>
                        <a:rPr sz="1600"/>
                        <a:t>15</a:t>
                      </a:r>
                    </a:p>
                  </a:txBody>
                  <a:tcPr/>
                </a:tc>
                <a:tc>
                  <a:txBody>
                    <a:bodyPr/>
                    <a:lstStyle/>
                    <a:p>
                      <a:r>
                        <a:rPr sz="1600"/>
                        <a:t>12</a:t>
                      </a:r>
                    </a:p>
                  </a:txBody>
                  <a:tcPr/>
                </a:tc>
                <a:tc>
                  <a:txBody>
                    <a:bodyPr/>
                    <a:lstStyle/>
                    <a:p>
                      <a:r>
                        <a:rPr sz="1600"/>
                        <a:t>55</a:t>
                      </a:r>
                    </a:p>
                  </a:txBody>
                  <a:tcPr/>
                </a:tc>
              </a:tr>
              <a:tr h="457200">
                <a:tc>
                  <a:txBody>
                    <a:bodyPr/>
                    <a:lstStyle/>
                    <a:p>
                      <a:r>
                        <a:rPr sz="1600"/>
                        <a:t>Disagree</a:t>
                      </a:r>
                    </a:p>
                  </a:txBody>
                  <a:tcPr/>
                </a:tc>
                <a:tc>
                  <a:txBody>
                    <a:bodyPr/>
                    <a:lstStyle/>
                    <a:p>
                      <a:r>
                        <a:rPr sz="1600"/>
                        <a:t>69</a:t>
                      </a:r>
                    </a:p>
                  </a:txBody>
                  <a:tcPr/>
                </a:tc>
                <a:tc>
                  <a:txBody>
                    <a:bodyPr/>
                    <a:lstStyle/>
                    <a:p>
                      <a:r>
                        <a:rPr sz="1600"/>
                        <a:t>4</a:t>
                      </a:r>
                    </a:p>
                  </a:txBody>
                  <a:tcPr/>
                </a:tc>
                <a:tc>
                  <a:txBody>
                    <a:bodyPr/>
                    <a:lstStyle/>
                    <a:p>
                      <a:r>
                        <a:rPr sz="1600"/>
                        <a:t>16</a:t>
                      </a:r>
                    </a:p>
                  </a:txBody>
                  <a:tcPr/>
                </a:tc>
                <a:tc>
                  <a:txBody>
                    <a:bodyPr/>
                    <a:lstStyle/>
                    <a:p>
                      <a:r>
                        <a:rPr sz="1600"/>
                        <a:t>12</a:t>
                      </a:r>
                    </a:p>
                  </a:txBody>
                  <a:tcPr/>
                </a:tc>
                <a:tc>
                  <a:txBody>
                    <a:bodyPr/>
                    <a:lstStyle/>
                    <a:p>
                      <a:r>
                        <a:rPr sz="1600"/>
                        <a:t>54</a:t>
                      </a:r>
                    </a:p>
                  </a:txBody>
                  <a:tcPr/>
                </a:tc>
              </a:tr>
              <a:tr h="457200">
                <a:tc>
                  <a:txBody>
                    <a:bodyPr/>
                    <a:lstStyle/>
                    <a:p>
                      <a:r>
                        <a:rPr sz="1600"/>
                        <a:t>Total</a:t>
                      </a:r>
                    </a:p>
                  </a:txBody>
                  <a:tcPr/>
                </a:tc>
                <a:tc>
                  <a:txBody>
                    <a:bodyPr/>
                    <a:lstStyle/>
                    <a:p>
                      <a:r>
                        <a:rPr sz="1600"/>
                        <a:t>162</a:t>
                      </a:r>
                    </a:p>
                  </a:txBody>
                  <a:tcPr/>
                </a:tc>
                <a:tc>
                  <a:txBody>
                    <a:bodyPr/>
                    <a:lstStyle/>
                    <a:p>
                      <a:r>
                        <a:rPr sz="1600"/>
                        <a:t>8</a:t>
                      </a:r>
                    </a:p>
                  </a:txBody>
                  <a:tcPr/>
                </a:tc>
                <a:tc>
                  <a:txBody>
                    <a:bodyPr/>
                    <a:lstStyle/>
                    <a:p>
                      <a:r>
                        <a:rPr sz="1600"/>
                        <a:t>31</a:t>
                      </a:r>
                    </a:p>
                  </a:txBody>
                  <a:tcPr/>
                </a:tc>
                <a:tc>
                  <a:txBody>
                    <a:bodyPr/>
                    <a:lstStyle/>
                    <a:p>
                      <a:r>
                        <a:rPr sz="1600"/>
                        <a:t>24</a:t>
                      </a:r>
                    </a:p>
                  </a:txBody>
                  <a:tcPr/>
                </a:tc>
                <a:tc>
                  <a:txBody>
                    <a:bodyPr/>
                    <a:lstStyle/>
                    <a:p>
                      <a:r>
                        <a:rPr sz="1600"/>
                        <a:t>109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457200">
                <a:tc>
                  <a:txBody>
                    <a:bodyPr/>
                    <a:lstStyle/>
                    <a:p>
                      <a:r>
                        <a:rPr sz="1600"/>
                        <a:t>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3</a:t>
                      </a:r>
                    </a:p>
                  </a:txBody>
                  <a:tcPr/>
                </a:tc>
              </a:tr>
              <a:tr h="457200">
                <a:tc>
                  <a:txBody>
                    <a:bodyPr/>
                    <a:lstStyle/>
                    <a:p>
                      <a:r>
                        <a:rPr sz="1600"/>
                        <a:t>Disagree</a:t>
                      </a:r>
                    </a:p>
                  </a:txBody>
                  <a:tcPr/>
                </a:tc>
                <a:tc>
                  <a:txBody>
                    <a:bodyPr/>
                    <a:lstStyle/>
                    <a:p>
                      <a:r>
                        <a:rPr sz="1600"/>
                        <a:t>0</a:t>
                      </a:r>
                    </a:p>
                  </a:txBody>
                  <a:tcPr/>
                </a:tc>
                <a:tc>
                  <a:txBody>
                    <a:bodyPr/>
                    <a:lstStyle/>
                    <a:p>
                      <a:r>
                        <a:rPr sz="1600"/>
                        <a:t>2</a:t>
                      </a:r>
                    </a:p>
                  </a:txBody>
                  <a:tcPr/>
                </a:tc>
                <a:tc>
                  <a:txBody>
                    <a:bodyPr/>
                    <a:lstStyle/>
                    <a:p>
                      <a:r>
                        <a:rPr sz="1600"/>
                        <a:t>23</a:t>
                      </a:r>
                    </a:p>
                  </a:txBody>
                  <a:tcPr/>
                </a:tc>
                <a:tc>
                  <a:txBody>
                    <a:bodyPr/>
                    <a:lstStyle/>
                    <a:p>
                      <a:r>
                        <a:rPr sz="1600"/>
                        <a:t>4</a:t>
                      </a:r>
                    </a:p>
                  </a:txBody>
                  <a:tcPr/>
                </a:tc>
                <a:tc>
                  <a:txBody>
                    <a:bodyPr/>
                    <a:lstStyle/>
                    <a:p>
                      <a:r>
                        <a:rPr sz="1600"/>
                        <a:t>30</a:t>
                      </a:r>
                    </a:p>
                  </a:txBody>
                  <a:tcPr/>
                </a:tc>
              </a:tr>
              <a:tr h="457200">
                <a:tc>
                  <a:txBody>
                    <a:bodyPr/>
                    <a:lstStyle/>
                    <a:p>
                      <a:r>
                        <a:rPr sz="1600"/>
                        <a:t>Total</a:t>
                      </a:r>
                    </a:p>
                  </a:txBody>
                  <a:tcPr/>
                </a:tc>
                <a:tc>
                  <a:txBody>
                    <a:bodyPr/>
                    <a:lstStyle/>
                    <a:p>
                      <a:r>
                        <a:rPr sz="1600"/>
                        <a:t>0</a:t>
                      </a:r>
                    </a:p>
                  </a:txBody>
                  <a:tcPr/>
                </a:tc>
                <a:tc>
                  <a:txBody>
                    <a:bodyPr/>
                    <a:lstStyle/>
                    <a:p>
                      <a:r>
                        <a:rPr sz="1600"/>
                        <a:t>2</a:t>
                      </a:r>
                    </a:p>
                  </a:txBody>
                  <a:tcPr/>
                </a:tc>
                <a:tc>
                  <a:txBody>
                    <a:bodyPr/>
                    <a:lstStyle/>
                    <a:p>
                      <a:r>
                        <a:rPr sz="1600"/>
                        <a:t>23</a:t>
                      </a:r>
                    </a:p>
                  </a:txBody>
                  <a:tcPr/>
                </a:tc>
                <a:tc>
                  <a:txBody>
                    <a:bodyPr/>
                    <a:lstStyle/>
                    <a:p>
                      <a:r>
                        <a:rPr sz="1600"/>
                        <a:t>4</a:t>
                      </a:r>
                    </a:p>
                  </a:txBody>
                  <a:tcPr/>
                </a:tc>
                <a:tc>
                  <a:txBody>
                    <a:bodyPr/>
                    <a:lstStyle/>
                    <a:p>
                      <a:r>
                        <a:rPr sz="1600"/>
                        <a:t>33</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457200">
                <a:tc>
                  <a:txBody>
                    <a:bodyPr/>
                    <a:lstStyle/>
                    <a:p>
                      <a:r>
                        <a:rPr sz="1600"/>
                        <a:t>Agree</a:t>
                      </a:r>
                    </a:p>
                  </a:txBody>
                  <a:tcPr/>
                </a:tc>
                <a:tc>
                  <a:txBody>
                    <a:bodyPr/>
                    <a:lstStyle/>
                    <a:p>
                      <a:r>
                        <a:rPr sz="1600"/>
                        <a:t>38</a:t>
                      </a:r>
                    </a:p>
                  </a:txBody>
                  <a:tcPr/>
                </a:tc>
                <a:tc>
                  <a:txBody>
                    <a:bodyPr/>
                    <a:lstStyle/>
                    <a:p>
                      <a:r>
                        <a:rPr sz="1600"/>
                        <a:t>0</a:t>
                      </a:r>
                    </a:p>
                  </a:txBody>
                  <a:tcPr/>
                </a:tc>
                <a:tc>
                  <a:txBody>
                    <a:bodyPr/>
                    <a:lstStyle/>
                    <a:p>
                      <a:r>
                        <a:rPr sz="1600"/>
                        <a:t>6</a:t>
                      </a:r>
                    </a:p>
                  </a:txBody>
                  <a:tcPr/>
                </a:tc>
                <a:tc>
                  <a:txBody>
                    <a:bodyPr/>
                    <a:lstStyle/>
                    <a:p>
                      <a:r>
                        <a:rPr sz="1600"/>
                        <a:t>6</a:t>
                      </a:r>
                    </a:p>
                  </a:txBody>
                  <a:tcPr/>
                </a:tc>
                <a:tc>
                  <a:txBody>
                    <a:bodyPr/>
                    <a:lstStyle/>
                    <a:p>
                      <a:r>
                        <a:rPr sz="1600"/>
                        <a:t>18</a:t>
                      </a:r>
                    </a:p>
                  </a:txBody>
                  <a:tcPr/>
                </a:tc>
              </a:tr>
              <a:tr h="457200">
                <a:tc>
                  <a:txBody>
                    <a:bodyPr/>
                    <a:lstStyle/>
                    <a:p>
                      <a:r>
                        <a:rPr sz="1600"/>
                        <a:t>Disagree</a:t>
                      </a:r>
                    </a:p>
                  </a:txBody>
                  <a:tcPr/>
                </a:tc>
                <a:tc>
                  <a:txBody>
                    <a:bodyPr/>
                    <a:lstStyle/>
                    <a:p>
                      <a:r>
                        <a:rPr sz="1600"/>
                        <a:t>133</a:t>
                      </a:r>
                    </a:p>
                  </a:txBody>
                  <a:tcPr/>
                </a:tc>
                <a:tc>
                  <a:txBody>
                    <a:bodyPr/>
                    <a:lstStyle/>
                    <a:p>
                      <a:r>
                        <a:rPr sz="1600"/>
                        <a:t>10</a:t>
                      </a:r>
                    </a:p>
                  </a:txBody>
                  <a:tcPr/>
                </a:tc>
                <a:tc>
                  <a:txBody>
                    <a:bodyPr/>
                    <a:lstStyle/>
                    <a:p>
                      <a:r>
                        <a:rPr sz="1600"/>
                        <a:t>27</a:t>
                      </a:r>
                    </a:p>
                  </a:txBody>
                  <a:tcPr/>
                </a:tc>
                <a:tc>
                  <a:txBody>
                    <a:bodyPr/>
                    <a:lstStyle/>
                    <a:p>
                      <a:r>
                        <a:rPr sz="1600"/>
                        <a:t>17</a:t>
                      </a:r>
                    </a:p>
                  </a:txBody>
                  <a:tcPr/>
                </a:tc>
                <a:tc>
                  <a:txBody>
                    <a:bodyPr/>
                    <a:lstStyle/>
                    <a:p>
                      <a:r>
                        <a:rPr sz="1600"/>
                        <a:t>88</a:t>
                      </a:r>
                    </a:p>
                  </a:txBody>
                  <a:tcPr/>
                </a:tc>
              </a:tr>
              <a:tr h="457200">
                <a:tc>
                  <a:txBody>
                    <a:bodyPr/>
                    <a:lstStyle/>
                    <a:p>
                      <a:r>
                        <a:rPr sz="1600"/>
                        <a:t>Total</a:t>
                      </a:r>
                    </a:p>
                  </a:txBody>
                  <a:tcPr/>
                </a:tc>
                <a:tc>
                  <a:txBody>
                    <a:bodyPr/>
                    <a:lstStyle/>
                    <a:p>
                      <a:r>
                        <a:rPr sz="1600"/>
                        <a:t>171</a:t>
                      </a:r>
                    </a:p>
                  </a:txBody>
                  <a:tcPr/>
                </a:tc>
                <a:tc>
                  <a:txBody>
                    <a:bodyPr/>
                    <a:lstStyle/>
                    <a:p>
                      <a:r>
                        <a:rPr sz="1600"/>
                        <a:t>10</a:t>
                      </a:r>
                    </a:p>
                  </a:txBody>
                  <a:tcPr/>
                </a:tc>
                <a:tc>
                  <a:txBody>
                    <a:bodyPr/>
                    <a:lstStyle/>
                    <a:p>
                      <a:r>
                        <a:rPr sz="1600"/>
                        <a:t>33</a:t>
                      </a:r>
                    </a:p>
                  </a:txBody>
                  <a:tcPr/>
                </a:tc>
                <a:tc>
                  <a:txBody>
                    <a:bodyPr/>
                    <a:lstStyle/>
                    <a:p>
                      <a:r>
                        <a:rPr sz="1600"/>
                        <a:t>23</a:t>
                      </a:r>
                    </a:p>
                  </a:txBody>
                  <a:tcPr/>
                </a:tc>
                <a:tc>
                  <a:txBody>
                    <a:bodyPr/>
                    <a:lstStyle/>
                    <a:p>
                      <a:r>
                        <a:rPr sz="1600"/>
                        <a:t>106</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261257">
                <a:tc>
                  <a:txBody>
                    <a:bodyPr/>
                    <a:lstStyle/>
                    <a:p>
                      <a:r>
                        <a:rPr sz="1600"/>
                        <a:t>Arya</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2</a:t>
                      </a:r>
                    </a:p>
                  </a:txBody>
                  <a:tcPr/>
                </a:tc>
                <a:tc>
                  <a:txBody>
                    <a:bodyPr/>
                    <a:lstStyle/>
                    <a:p>
                      <a:r>
                        <a:rPr sz="1600"/>
                        <a:t>10</a:t>
                      </a:r>
                    </a:p>
                  </a:txBody>
                  <a:tcPr/>
                </a:tc>
              </a:tr>
              <a:tr h="261257">
                <a:tc>
                  <a:txBody>
                    <a:bodyPr/>
                    <a:lstStyle/>
                    <a:p>
                      <a:r>
                        <a:rPr sz="1600"/>
                        <a:t>Kumar</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9</a:t>
                      </a:r>
                    </a:p>
                  </a:txBody>
                  <a:tcPr/>
                </a:tc>
              </a:tr>
              <a:tr h="261257">
                <a:tc>
                  <a:txBody>
                    <a:bodyPr/>
                    <a:lstStyle/>
                    <a:p>
                      <a:r>
                        <a:rPr sz="1600"/>
                        <a:t>Ali</a:t>
                      </a:r>
                    </a:p>
                  </a:txBody>
                  <a:tcPr/>
                </a:tc>
                <a:tc>
                  <a:txBody>
                    <a:bodyPr/>
                    <a:lstStyle/>
                    <a:p>
                      <a:r>
                        <a:rPr sz="1600"/>
                        <a:t>0</a:t>
                      </a:r>
                    </a:p>
                  </a:txBody>
                  <a:tcPr/>
                </a:tc>
                <a:tc>
                  <a:txBody>
                    <a:bodyPr/>
                    <a:lstStyle/>
                    <a:p>
                      <a:r>
                        <a:rPr sz="1600"/>
                        <a:t>1</a:t>
                      </a:r>
                    </a:p>
                  </a:txBody>
                  <a:tcPr/>
                </a:tc>
                <a:tc>
                  <a:txBody>
                    <a:bodyPr/>
                    <a:lstStyle/>
                    <a:p>
                      <a:r>
                        <a:rPr sz="1600"/>
                        <a:t>6</a:t>
                      </a:r>
                    </a:p>
                  </a:txBody>
                  <a:tcPr/>
                </a:tc>
                <a:tc>
                  <a:txBody>
                    <a:bodyPr/>
                    <a:lstStyle/>
                    <a:p>
                      <a:r>
                        <a:rPr sz="1600"/>
                        <a:t>0</a:t>
                      </a:r>
                    </a:p>
                  </a:txBody>
                  <a:tcPr/>
                </a:tc>
                <a:tc>
                  <a:txBody>
                    <a:bodyPr/>
                    <a:lstStyle/>
                    <a:p>
                      <a:r>
                        <a:rPr sz="1600"/>
                        <a:t>10</a:t>
                      </a:r>
                    </a:p>
                  </a:txBody>
                  <a:tcPr/>
                </a:tc>
              </a:tr>
              <a:tr h="261257">
                <a:tc>
                  <a:txBody>
                    <a:bodyPr/>
                    <a:lstStyle/>
                    <a:p>
                      <a:r>
                        <a:rPr sz="1600"/>
                        <a:t>Sara</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2</a:t>
                      </a:r>
                    </a:p>
                  </a:txBody>
                  <a:tcPr/>
                </a:tc>
              </a:tr>
              <a:tr h="261257">
                <a:tc>
                  <a:txBody>
                    <a:bodyPr/>
                    <a:lstStyle/>
                    <a:p>
                      <a:r>
                        <a:rPr sz="1600"/>
                        <a:t>Joe</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1</a:t>
                      </a:r>
                    </a:p>
                  </a:txBody>
                  <a:tcPr/>
                </a:tc>
              </a:tr>
              <a:tr h="261258">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15</a:t>
                      </a:r>
                    </a:p>
                  </a:txBody>
                  <a:tcPr/>
                </a:tc>
                <a:tc>
                  <a:txBody>
                    <a:bodyPr/>
                    <a:lstStyle/>
                    <a:p>
                      <a:r>
                        <a:rPr sz="1600"/>
                        <a:t>4</a:t>
                      </a:r>
                    </a:p>
                  </a:txBody>
                  <a:tcPr/>
                </a:tc>
                <a:tc>
                  <a:txBody>
                    <a:bodyPr/>
                    <a:lstStyle/>
                    <a:p>
                      <a:r>
                        <a:rPr sz="1600"/>
                        <a:t>32</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261257">
                <a:tc>
                  <a:txBody>
                    <a:bodyPr/>
                    <a:lstStyle/>
                    <a:p>
                      <a:r>
                        <a:rPr sz="1600"/>
                        <a:t>Arya</a:t>
                      </a:r>
                    </a:p>
                  </a:txBody>
                  <a:tcPr/>
                </a:tc>
                <a:tc>
                  <a:txBody>
                    <a:bodyPr/>
                    <a:lstStyle/>
                    <a:p>
                      <a:r>
                        <a:rPr sz="1600"/>
                        <a:t>37</a:t>
                      </a:r>
                    </a:p>
                  </a:txBody>
                  <a:tcPr/>
                </a:tc>
                <a:tc>
                  <a:txBody>
                    <a:bodyPr/>
                    <a:lstStyle/>
                    <a:p>
                      <a:r>
                        <a:rPr sz="1600"/>
                        <a:t>2</a:t>
                      </a:r>
                    </a:p>
                  </a:txBody>
                  <a:tcPr/>
                </a:tc>
                <a:tc>
                  <a:txBody>
                    <a:bodyPr/>
                    <a:lstStyle/>
                    <a:p>
                      <a:r>
                        <a:rPr sz="1600"/>
                        <a:t>6</a:t>
                      </a:r>
                    </a:p>
                  </a:txBody>
                  <a:tcPr/>
                </a:tc>
                <a:tc>
                  <a:txBody>
                    <a:bodyPr/>
                    <a:lstStyle/>
                    <a:p>
                      <a:r>
                        <a:rPr sz="1600"/>
                        <a:t>8</a:t>
                      </a:r>
                    </a:p>
                  </a:txBody>
                  <a:tcPr/>
                </a:tc>
                <a:tc>
                  <a:txBody>
                    <a:bodyPr/>
                    <a:lstStyle/>
                    <a:p>
                      <a:r>
                        <a:rPr sz="1600"/>
                        <a:t>27</a:t>
                      </a:r>
                    </a:p>
                  </a:txBody>
                  <a:tcPr/>
                </a:tc>
              </a:tr>
              <a:tr h="261257">
                <a:tc>
                  <a:txBody>
                    <a:bodyPr/>
                    <a:lstStyle/>
                    <a:p>
                      <a:r>
                        <a:rPr sz="1600"/>
                        <a:t>Kumar</a:t>
                      </a:r>
                    </a:p>
                  </a:txBody>
                  <a:tcPr/>
                </a:tc>
                <a:tc>
                  <a:txBody>
                    <a:bodyPr/>
                    <a:lstStyle/>
                    <a:p>
                      <a:r>
                        <a:rPr sz="1600"/>
                        <a:t>27</a:t>
                      </a:r>
                    </a:p>
                  </a:txBody>
                  <a:tcPr/>
                </a:tc>
                <a:tc>
                  <a:txBody>
                    <a:bodyPr/>
                    <a:lstStyle/>
                    <a:p>
                      <a:r>
                        <a:rPr sz="1600"/>
                        <a:t>1</a:t>
                      </a:r>
                    </a:p>
                  </a:txBody>
                  <a:tcPr/>
                </a:tc>
                <a:tc>
                  <a:txBody>
                    <a:bodyPr/>
                    <a:lstStyle/>
                    <a:p>
                      <a:r>
                        <a:rPr sz="1600"/>
                        <a:t>4</a:t>
                      </a:r>
                    </a:p>
                  </a:txBody>
                  <a:tcPr/>
                </a:tc>
                <a:tc>
                  <a:txBody>
                    <a:bodyPr/>
                    <a:lstStyle/>
                    <a:p>
                      <a:r>
                        <a:rPr sz="1600"/>
                        <a:t>1</a:t>
                      </a:r>
                    </a:p>
                  </a:txBody>
                  <a:tcPr/>
                </a:tc>
                <a:tc>
                  <a:txBody>
                    <a:bodyPr/>
                    <a:lstStyle/>
                    <a:p>
                      <a:r>
                        <a:rPr sz="1600"/>
                        <a:t>17</a:t>
                      </a:r>
                    </a:p>
                  </a:txBody>
                  <a:tcPr/>
                </a:tc>
              </a:tr>
              <a:tr h="261257">
                <a:tc>
                  <a:txBody>
                    <a:bodyPr/>
                    <a:lstStyle/>
                    <a:p>
                      <a:r>
                        <a:rPr sz="1600"/>
                        <a:t>Ali</a:t>
                      </a:r>
                    </a:p>
                  </a:txBody>
                  <a:tcPr/>
                </a:tc>
                <a:tc>
                  <a:txBody>
                    <a:bodyPr/>
                    <a:lstStyle/>
                    <a:p>
                      <a:r>
                        <a:rPr sz="1600"/>
                        <a:t>30</a:t>
                      </a:r>
                    </a:p>
                  </a:txBody>
                  <a:tcPr/>
                </a:tc>
                <a:tc>
                  <a:txBody>
                    <a:bodyPr/>
                    <a:lstStyle/>
                    <a:p>
                      <a:r>
                        <a:rPr sz="1600"/>
                        <a:t>0</a:t>
                      </a:r>
                    </a:p>
                  </a:txBody>
                  <a:tcPr/>
                </a:tc>
                <a:tc>
                  <a:txBody>
                    <a:bodyPr/>
                    <a:lstStyle/>
                    <a:p>
                      <a:r>
                        <a:rPr sz="1600"/>
                        <a:t>8</a:t>
                      </a:r>
                    </a:p>
                  </a:txBody>
                  <a:tcPr/>
                </a:tc>
                <a:tc>
                  <a:txBody>
                    <a:bodyPr/>
                    <a:lstStyle/>
                    <a:p>
                      <a:r>
                        <a:rPr sz="1600"/>
                        <a:t>2</a:t>
                      </a:r>
                    </a:p>
                  </a:txBody>
                  <a:tcPr/>
                </a:tc>
                <a:tc>
                  <a:txBody>
                    <a:bodyPr/>
                    <a:lstStyle/>
                    <a:p>
                      <a:r>
                        <a:rPr sz="1600"/>
                        <a:t>20</a:t>
                      </a:r>
                    </a:p>
                  </a:txBody>
                  <a:tcPr/>
                </a:tc>
              </a:tr>
              <a:tr h="261257">
                <a:tc>
                  <a:txBody>
                    <a:bodyPr/>
                    <a:lstStyle/>
                    <a:p>
                      <a:r>
                        <a:rPr sz="1600"/>
                        <a:t>Sara</a:t>
                      </a:r>
                    </a:p>
                  </a:txBody>
                  <a:tcPr/>
                </a:tc>
                <a:tc>
                  <a:txBody>
                    <a:bodyPr/>
                    <a:lstStyle/>
                    <a:p>
                      <a:r>
                        <a:rPr sz="1600"/>
                        <a:t>18</a:t>
                      </a:r>
                    </a:p>
                  </a:txBody>
                  <a:tcPr/>
                </a:tc>
                <a:tc>
                  <a:txBody>
                    <a:bodyPr/>
                    <a:lstStyle/>
                    <a:p>
                      <a:r>
                        <a:rPr sz="1600"/>
                        <a:t>1</a:t>
                      </a:r>
                    </a:p>
                  </a:txBody>
                  <a:tcPr/>
                </a:tc>
                <a:tc>
                  <a:txBody>
                    <a:bodyPr/>
                    <a:lstStyle/>
                    <a:p>
                      <a:r>
                        <a:rPr sz="1600"/>
                        <a:t>3</a:t>
                      </a:r>
                    </a:p>
                  </a:txBody>
                  <a:tcPr/>
                </a:tc>
                <a:tc>
                  <a:txBody>
                    <a:bodyPr/>
                    <a:lstStyle/>
                    <a:p>
                      <a:r>
                        <a:rPr sz="1600"/>
                        <a:t>3</a:t>
                      </a:r>
                    </a:p>
                  </a:txBody>
                  <a:tcPr/>
                </a:tc>
                <a:tc>
                  <a:txBody>
                    <a:bodyPr/>
                    <a:lstStyle/>
                    <a:p>
                      <a:r>
                        <a:rPr sz="1600"/>
                        <a:t>12</a:t>
                      </a:r>
                    </a:p>
                  </a:txBody>
                  <a:tcPr/>
                </a:tc>
              </a:tr>
              <a:tr h="261257">
                <a:tc>
                  <a:txBody>
                    <a:bodyPr/>
                    <a:lstStyle/>
                    <a:p>
                      <a:r>
                        <a:rPr sz="1600"/>
                        <a:t>Joe</a:t>
                      </a:r>
                    </a:p>
                  </a:txBody>
                  <a:tcPr/>
                </a:tc>
                <a:tc>
                  <a:txBody>
                    <a:bodyPr/>
                    <a:lstStyle/>
                    <a:p>
                      <a:r>
                        <a:rPr sz="1600"/>
                        <a:t>14</a:t>
                      </a:r>
                    </a:p>
                  </a:txBody>
                  <a:tcPr/>
                </a:tc>
                <a:tc>
                  <a:txBody>
                    <a:bodyPr/>
                    <a:lstStyle/>
                    <a:p>
                      <a:r>
                        <a:rPr sz="1600"/>
                        <a:t>1</a:t>
                      </a:r>
                    </a:p>
                  </a:txBody>
                  <a:tcPr/>
                </a:tc>
                <a:tc>
                  <a:txBody>
                    <a:bodyPr/>
                    <a:lstStyle/>
                    <a:p>
                      <a:r>
                        <a:rPr sz="1600"/>
                        <a:t>1</a:t>
                      </a:r>
                    </a:p>
                  </a:txBody>
                  <a:tcPr/>
                </a:tc>
                <a:tc>
                  <a:txBody>
                    <a:bodyPr/>
                    <a:lstStyle/>
                    <a:p>
                      <a:r>
                        <a:rPr sz="1600"/>
                        <a:t>4</a:t>
                      </a:r>
                    </a:p>
                  </a:txBody>
                  <a:tcPr/>
                </a:tc>
                <a:tc>
                  <a:txBody>
                    <a:bodyPr/>
                    <a:lstStyle/>
                    <a:p>
                      <a:r>
                        <a:rPr sz="1600"/>
                        <a:t>7</a:t>
                      </a:r>
                    </a:p>
                  </a:txBody>
                  <a:tcPr/>
                </a:tc>
              </a:tr>
              <a:tr h="261258">
                <a:tc>
                  <a:txBody>
                    <a:bodyPr/>
                    <a:lstStyle/>
                    <a:p>
                      <a:r>
                        <a:rPr sz="1600"/>
                        <a:t>Total</a:t>
                      </a:r>
                    </a:p>
                  </a:txBody>
                  <a:tcPr/>
                </a:tc>
                <a:tc>
                  <a:txBody>
                    <a:bodyPr/>
                    <a:lstStyle/>
                    <a:p>
                      <a:r>
                        <a:rPr sz="1600"/>
                        <a:t>126</a:t>
                      </a:r>
                    </a:p>
                  </a:txBody>
                  <a:tcPr/>
                </a:tc>
                <a:tc>
                  <a:txBody>
                    <a:bodyPr/>
                    <a:lstStyle/>
                    <a:p>
                      <a:r>
                        <a:rPr sz="1600"/>
                        <a:t>5</a:t>
                      </a:r>
                    </a:p>
                  </a:txBody>
                  <a:tcPr/>
                </a:tc>
                <a:tc>
                  <a:txBody>
                    <a:bodyPr/>
                    <a:lstStyle/>
                    <a:p>
                      <a:r>
                        <a:rPr sz="1600"/>
                        <a:t>22</a:t>
                      </a:r>
                    </a:p>
                  </a:txBody>
                  <a:tcPr/>
                </a:tc>
                <a:tc>
                  <a:txBody>
                    <a:bodyPr/>
                    <a:lstStyle/>
                    <a:p>
                      <a:r>
                        <a:rPr sz="1600"/>
                        <a:t>18</a:t>
                      </a:r>
                    </a:p>
                  </a:txBody>
                  <a:tcPr/>
                </a:tc>
                <a:tc>
                  <a:txBody>
                    <a:bodyPr/>
                    <a:lstStyle/>
                    <a:p>
                      <a:r>
                        <a:rPr sz="1600"/>
                        <a:t>83</a:t>
                      </a:r>
                    </a:p>
                  </a:txBody>
                  <a:tcPr/>
                </a:tc>
              </a:tr>
            </a:tbl>
          </a:graphicData>
        </a:graphic>
      </p:graphicFrame>
      <p:graphicFrame>
        <p:nvGraphicFramePr>
          <p:cNvPr id="6" name="Chart 5"/>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65760">
                <a:tc>
                  <a:txBody>
                    <a:bodyPr/>
                    <a:lstStyle/>
                    <a:p>
                      <a:r>
                        <a:rPr sz="1600"/>
                        <a:t>A</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3</a:t>
                      </a:r>
                    </a:p>
                  </a:txBody>
                  <a:tcPr/>
                </a:tc>
                <a:tc>
                  <a:txBody>
                    <a:bodyPr/>
                    <a:lstStyle/>
                    <a:p>
                      <a:r>
                        <a:rPr sz="1600"/>
                        <a:t>9</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5</a:t>
                      </a:r>
                    </a:p>
                  </a:txBody>
                  <a:tcPr/>
                </a:tc>
              </a:tr>
              <a:tr h="365760">
                <a:tc>
                  <a:txBody>
                    <a:bodyPr/>
                    <a:lstStyle/>
                    <a:p>
                      <a:r>
                        <a:rPr sz="1600"/>
                        <a:t>C</a:t>
                      </a:r>
                    </a:p>
                  </a:txBody>
                  <a:tcPr/>
                </a:tc>
                <a:tc>
                  <a:txBody>
                    <a:bodyPr/>
                    <a:lstStyle/>
                    <a:p>
                      <a:r>
                        <a:rPr sz="1600"/>
                        <a:t>0</a:t>
                      </a:r>
                    </a:p>
                  </a:txBody>
                  <a:tcPr/>
                </a:tc>
                <a:tc>
                  <a:txBody>
                    <a:bodyPr/>
                    <a:lstStyle/>
                    <a:p>
                      <a:r>
                        <a:rPr sz="1600"/>
                        <a:t>0</a:t>
                      </a:r>
                    </a:p>
                  </a:txBody>
                  <a:tcPr/>
                </a:tc>
                <a:tc>
                  <a:txBody>
                    <a:bodyPr/>
                    <a:lstStyle/>
                    <a:p>
                      <a:r>
                        <a:rPr sz="1600"/>
                        <a:t>11</a:t>
                      </a:r>
                    </a:p>
                  </a:txBody>
                  <a:tcPr/>
                </a:tc>
                <a:tc>
                  <a:txBody>
                    <a:bodyPr/>
                    <a:lstStyle/>
                    <a:p>
                      <a:r>
                        <a:rPr sz="1600"/>
                        <a:t>1</a:t>
                      </a:r>
                    </a:p>
                  </a:txBody>
                  <a:tcPr/>
                </a:tc>
                <a:tc>
                  <a:txBody>
                    <a:bodyPr/>
                    <a:lstStyle/>
                    <a:p>
                      <a:r>
                        <a:rPr sz="1600"/>
                        <a:t>17</a:t>
                      </a:r>
                    </a:p>
                  </a:txBody>
                  <a:tcPr/>
                </a:tc>
              </a:tr>
              <a:tr h="36576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15</a:t>
                      </a:r>
                    </a:p>
                  </a:txBody>
                  <a:tcPr/>
                </a:tc>
                <a:tc>
                  <a:txBody>
                    <a:bodyPr/>
                    <a:lstStyle/>
                    <a:p>
                      <a:r>
                        <a:rPr sz="1600"/>
                        <a:t>4</a:t>
                      </a:r>
                    </a:p>
                  </a:txBody>
                  <a:tcPr/>
                </a:tc>
                <a:tc>
                  <a:txBody>
                    <a:bodyPr/>
                    <a:lstStyle/>
                    <a:p>
                      <a:r>
                        <a:rPr sz="1600"/>
                        <a:t>31</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65760">
                <a:tc>
                  <a:txBody>
                    <a:bodyPr/>
                    <a:lstStyle/>
                    <a:p>
                      <a:r>
                        <a:rPr sz="1600"/>
                        <a:t>A</a:t>
                      </a:r>
                    </a:p>
                  </a:txBody>
                  <a:tcPr/>
                </a:tc>
                <a:tc>
                  <a:txBody>
                    <a:bodyPr/>
                    <a:lstStyle/>
                    <a:p>
                      <a:r>
                        <a:rPr sz="1600"/>
                        <a:t>51</a:t>
                      </a:r>
                    </a:p>
                  </a:txBody>
                  <a:tcPr/>
                </a:tc>
                <a:tc>
                  <a:txBody>
                    <a:bodyPr/>
                    <a:lstStyle/>
                    <a:p>
                      <a:r>
                        <a:rPr sz="1600"/>
                        <a:t>1</a:t>
                      </a:r>
                    </a:p>
                  </a:txBody>
                  <a:tcPr/>
                </a:tc>
                <a:tc>
                  <a:txBody>
                    <a:bodyPr/>
                    <a:lstStyle/>
                    <a:p>
                      <a:r>
                        <a:rPr sz="1600"/>
                        <a:t>11</a:t>
                      </a:r>
                    </a:p>
                  </a:txBody>
                  <a:tcPr/>
                </a:tc>
                <a:tc>
                  <a:txBody>
                    <a:bodyPr/>
                    <a:lstStyle/>
                    <a:p>
                      <a:r>
                        <a:rPr sz="1600"/>
                        <a:t>9</a:t>
                      </a:r>
                    </a:p>
                  </a:txBody>
                  <a:tcPr/>
                </a:tc>
                <a:tc>
                  <a:txBody>
                    <a:bodyPr/>
                    <a:lstStyle/>
                    <a:p>
                      <a:r>
                        <a:rPr sz="1600"/>
                        <a:t>20</a:t>
                      </a:r>
                    </a:p>
                  </a:txBody>
                  <a:tcPr/>
                </a:tc>
              </a:tr>
              <a:tr h="365760">
                <a:tc>
                  <a:txBody>
                    <a:bodyPr/>
                    <a:lstStyle/>
                    <a:p>
                      <a:r>
                        <a:rPr sz="1600"/>
                        <a:t>B</a:t>
                      </a:r>
                    </a:p>
                  </a:txBody>
                  <a:tcPr/>
                </a:tc>
                <a:tc>
                  <a:txBody>
                    <a:bodyPr/>
                    <a:lstStyle/>
                    <a:p>
                      <a:r>
                        <a:rPr sz="1600"/>
                        <a:t>33</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15</a:t>
                      </a:r>
                    </a:p>
                  </a:txBody>
                  <a:tcPr/>
                </a:tc>
              </a:tr>
              <a:tr h="365760">
                <a:tc>
                  <a:txBody>
                    <a:bodyPr/>
                    <a:lstStyle/>
                    <a:p>
                      <a:r>
                        <a:rPr sz="1600"/>
                        <a:t>C</a:t>
                      </a:r>
                    </a:p>
                  </a:txBody>
                  <a:tcPr/>
                </a:tc>
                <a:tc>
                  <a:txBody>
                    <a:bodyPr/>
                    <a:lstStyle/>
                    <a:p>
                      <a:r>
                        <a:rPr sz="1600"/>
                        <a:t>39</a:t>
                      </a:r>
                    </a:p>
                  </a:txBody>
                  <a:tcPr/>
                </a:tc>
                <a:tc>
                  <a:txBody>
                    <a:bodyPr/>
                    <a:lstStyle/>
                    <a:p>
                      <a:r>
                        <a:rPr sz="1600"/>
                        <a:t>5</a:t>
                      </a:r>
                    </a:p>
                  </a:txBody>
                  <a:tcPr/>
                </a:tc>
                <a:tc>
                  <a:txBody>
                    <a:bodyPr/>
                    <a:lstStyle/>
                    <a:p>
                      <a:r>
                        <a:rPr sz="1600"/>
                        <a:t>10</a:t>
                      </a:r>
                    </a:p>
                  </a:txBody>
                  <a:tcPr/>
                </a:tc>
                <a:tc>
                  <a:txBody>
                    <a:bodyPr/>
                    <a:lstStyle/>
                    <a:p>
                      <a:r>
                        <a:rPr sz="1600"/>
                        <a:t>7</a:t>
                      </a:r>
                    </a:p>
                  </a:txBody>
                  <a:tcPr/>
                </a:tc>
                <a:tc>
                  <a:txBody>
                    <a:bodyPr/>
                    <a:lstStyle/>
                    <a:p>
                      <a:r>
                        <a:rPr sz="1600"/>
                        <a:t>37</a:t>
                      </a:r>
                    </a:p>
                  </a:txBody>
                  <a:tcPr/>
                </a:tc>
              </a:tr>
              <a:tr h="365760">
                <a:tc>
                  <a:txBody>
                    <a:bodyPr/>
                    <a:lstStyle/>
                    <a:p>
                      <a:r>
                        <a:rPr sz="1600"/>
                        <a:t>Total</a:t>
                      </a:r>
                    </a:p>
                  </a:txBody>
                  <a:tcPr/>
                </a:tc>
                <a:tc>
                  <a:txBody>
                    <a:bodyPr/>
                    <a:lstStyle/>
                    <a:p>
                      <a:r>
                        <a:rPr sz="1600"/>
                        <a:t>123</a:t>
                      </a:r>
                    </a:p>
                  </a:txBody>
                  <a:tcPr/>
                </a:tc>
                <a:tc>
                  <a:txBody>
                    <a:bodyPr/>
                    <a:lstStyle/>
                    <a:p>
                      <a:r>
                        <a:rPr sz="1600"/>
                        <a:t>6</a:t>
                      </a:r>
                    </a:p>
                  </a:txBody>
                  <a:tcPr/>
                </a:tc>
                <a:tc>
                  <a:txBody>
                    <a:bodyPr/>
                    <a:lstStyle/>
                    <a:p>
                      <a:r>
                        <a:rPr sz="1600"/>
                        <a:t>23</a:t>
                      </a:r>
                    </a:p>
                  </a:txBody>
                  <a:tcPr/>
                </a:tc>
                <a:tc>
                  <a:txBody>
                    <a:bodyPr/>
                    <a:lstStyle/>
                    <a:p>
                      <a:r>
                        <a:rPr sz="1600"/>
                        <a:t>16</a:t>
                      </a:r>
                    </a:p>
                  </a:txBody>
                  <a:tcPr/>
                </a:tc>
                <a:tc>
                  <a:txBody>
                    <a:bodyPr/>
                    <a:lstStyle/>
                    <a:p>
                      <a:r>
                        <a:rPr sz="1600"/>
                        <a:t>72</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Spg</a:t>
                      </a:r>
                    </a:p>
                  </a:txBody>
                  <a:tcPr/>
                </a:tc>
                <a:tc>
                  <a:txBody>
                    <a:bodyPr/>
                    <a:lstStyle/>
                    <a:p>
                      <a:r>
                        <a:rPr sz="1600"/>
                        <a:t>Other</a:t>
                      </a:r>
                    </a:p>
                  </a:txBody>
                  <a:tcPr/>
                </a:tc>
                <a:tc>
                  <a:txBody>
                    <a:bodyPr/>
                    <a:lstStyle/>
                    <a:p>
                      <a:r>
                        <a:rPr sz="1600"/>
                        <a:t>Corporate</a:t>
                      </a:r>
                    </a:p>
                  </a:txBody>
                  <a:tcPr/>
                </a:tc>
                <a:tc>
                  <a:txBody>
                    <a:bodyPr/>
                    <a:lstStyle/>
                    <a:p>
                      <a:r>
                        <a:rPr sz="1600"/>
                        <a:t>Ucl</a:t>
                      </a:r>
                    </a:p>
                  </a:txBody>
                  <a:tcPr/>
                </a:tc>
                <a:tc>
                  <a:txBody>
                    <a:bodyPr/>
                    <a:lstStyle/>
                    <a:p>
                      <a:r>
                        <a:rPr sz="1600"/>
                        <a:t>R&amp;d</a:t>
                      </a:r>
                    </a:p>
                  </a:txBody>
                  <a:tcPr/>
                </a:tc>
              </a:tr>
              <a:tr h="365760">
                <a:tc>
                  <a:txBody>
                    <a:bodyPr/>
                    <a:lstStyle/>
                    <a:p>
                      <a:r>
                        <a:rPr sz="1600"/>
                        <a:t>A</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4</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4</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Arcolab</a:t>
                      </a:r>
                    </a:p>
                  </a:txBody>
                  <a:tcPr/>
                </a:tc>
                <a:tc>
                  <a:txBody>
                    <a:bodyPr/>
                    <a:lstStyle/>
                    <a:p>
                      <a:r>
                        <a:rPr sz="1600"/>
                        <a:t>Alathur</a:t>
                      </a:r>
                    </a:p>
                  </a:txBody>
                  <a:tcPr/>
                </a:tc>
                <a:tc>
                  <a:txBody>
                    <a:bodyPr/>
                    <a:lstStyle/>
                    <a:p>
                      <a:r>
                        <a:rPr sz="1600"/>
                        <a:t>Seml</a:t>
                      </a:r>
                    </a:p>
                  </a:txBody>
                  <a:tcPr/>
                </a:tc>
                <a:tc>
                  <a:txBody>
                    <a:bodyPr/>
                    <a:lstStyle/>
                    <a:p>
                      <a:r>
                        <a:rPr sz="1600"/>
                        <a:t>Pondy formulations</a:t>
                      </a:r>
                    </a:p>
                  </a:txBody>
                  <a:tcPr/>
                </a:tc>
              </a:tr>
              <a:tr h="365760">
                <a:tc>
                  <a:txBody>
                    <a:bodyPr/>
                    <a:lstStyle/>
                    <a:p>
                      <a:r>
                        <a:rPr sz="1600"/>
                        <a:t>A</a:t>
                      </a:r>
                    </a:p>
                  </a:txBody>
                  <a:tcPr/>
                </a:tc>
                <a:tc>
                  <a:txBody>
                    <a:bodyPr/>
                    <a:lstStyle/>
                    <a:p>
                      <a:r>
                        <a:rPr sz="1600"/>
                        <a:t>13</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4</a:t>
                      </a:r>
                    </a:p>
                  </a:txBody>
                  <a:tcPr/>
                </a:tc>
              </a:tr>
              <a:tr h="365760">
                <a:tc>
                  <a:txBody>
                    <a:bodyPr/>
                    <a:lstStyle/>
                    <a:p>
                      <a:r>
                        <a:rPr sz="1600"/>
                        <a:t>B</a:t>
                      </a:r>
                    </a:p>
                  </a:txBody>
                  <a:tcPr/>
                </a:tc>
                <a:tc>
                  <a:txBody>
                    <a:bodyPr/>
                    <a:lstStyle/>
                    <a:p>
                      <a:r>
                        <a:rPr sz="1600"/>
                        <a:t>2</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1</a:t>
                      </a:r>
                    </a:p>
                  </a:txBody>
                  <a:tcPr/>
                </a:tc>
              </a:tr>
              <a:tr h="365760">
                <a:tc>
                  <a:txBody>
                    <a:bodyPr/>
                    <a:lstStyle/>
                    <a:p>
                      <a:r>
                        <a:rPr sz="1600"/>
                        <a:t>C</a:t>
                      </a:r>
                    </a:p>
                  </a:txBody>
                  <a:tcPr/>
                </a:tc>
                <a:tc>
                  <a:txBody>
                    <a:bodyPr/>
                    <a:lstStyle/>
                    <a:p>
                      <a:r>
                        <a:rPr sz="1600"/>
                        <a:t>21</a:t>
                      </a:r>
                    </a:p>
                  </a:txBody>
                  <a:tcPr/>
                </a:tc>
                <a:tc>
                  <a:txBody>
                    <a:bodyPr/>
                    <a:lstStyle/>
                    <a:p>
                      <a:r>
                        <a:rPr sz="1600"/>
                        <a:t>2</a:t>
                      </a:r>
                    </a:p>
                  </a:txBody>
                  <a:tcPr/>
                </a:tc>
                <a:tc>
                  <a:txBody>
                    <a:bodyPr/>
                    <a:lstStyle/>
                    <a:p>
                      <a:r>
                        <a:rPr sz="1600"/>
                        <a:t>0</a:t>
                      </a:r>
                    </a:p>
                  </a:txBody>
                  <a:tcPr/>
                </a:tc>
                <a:tc>
                  <a:txBody>
                    <a:bodyPr/>
                    <a:lstStyle/>
                    <a:p>
                      <a:r>
                        <a:rPr sz="1600"/>
                        <a:t>0</a:t>
                      </a:r>
                    </a:p>
                  </a:txBody>
                  <a:tcPr/>
                </a:tc>
                <a:tc>
                  <a:txBody>
                    <a:bodyPr/>
                    <a:lstStyle/>
                    <a:p>
                      <a:r>
                        <a:rPr sz="1600"/>
                        <a:t>14</a:t>
                      </a:r>
                    </a:p>
                  </a:txBody>
                  <a:tcPr/>
                </a:tc>
              </a:tr>
              <a:tr h="365760">
                <a:tc>
                  <a:txBody>
                    <a:bodyPr/>
                    <a:lstStyle/>
                    <a:p>
                      <a:r>
                        <a:rPr sz="1600"/>
                        <a:t>Total</a:t>
                      </a:r>
                    </a:p>
                  </a:txBody>
                  <a:tcPr/>
                </a:tc>
                <a:tc>
                  <a:txBody>
                    <a:bodyPr/>
                    <a:lstStyle/>
                    <a:p>
                      <a:r>
                        <a:rPr sz="1600"/>
                        <a:t>36</a:t>
                      </a:r>
                    </a:p>
                  </a:txBody>
                  <a:tcPr/>
                </a:tc>
                <a:tc>
                  <a:txBody>
                    <a:bodyPr/>
                    <a:lstStyle/>
                    <a:p>
                      <a:r>
                        <a:rPr sz="1600"/>
                        <a:t>2</a:t>
                      </a:r>
                    </a:p>
                  </a:txBody>
                  <a:tcPr/>
                </a:tc>
                <a:tc>
                  <a:txBody>
                    <a:bodyPr/>
                    <a:lstStyle/>
                    <a:p>
                      <a:r>
                        <a:rPr sz="1600"/>
                        <a:t>2</a:t>
                      </a:r>
                    </a:p>
                  </a:txBody>
                  <a:tcPr/>
                </a:tc>
                <a:tc>
                  <a:txBody>
                    <a:bodyPr/>
                    <a:lstStyle/>
                    <a:p>
                      <a:r>
                        <a:rPr sz="1600"/>
                        <a:t>0</a:t>
                      </a:r>
                    </a:p>
                  </a:txBody>
                  <a:tcPr/>
                </a:tc>
                <a:tc>
                  <a:txBody>
                    <a:bodyPr/>
                    <a:lstStyle/>
                    <a:p>
                      <a:r>
                        <a:rPr sz="1600"/>
                        <a:t>19</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182880">
                <a:tc>
                  <a:txBody>
                    <a:bodyPr/>
                    <a:lstStyle/>
                    <a:p>
                      <a:r>
                        <a:t>Alathur</a:t>
                      </a:r>
                    </a:p>
                  </a:txBody>
                  <a:tcPr/>
                </a:tc>
                <a:tc>
                  <a:txBody>
                    <a:bodyPr/>
                    <a:lstStyle/>
                    <a:p>
                      <a:r>
                        <a:t>21</a:t>
                      </a:r>
                    </a:p>
                  </a:txBody>
                  <a:tcPr/>
                </a:tc>
                <a:tc>
                  <a:txBody>
                    <a:bodyPr/>
                    <a:lstStyle/>
                    <a:p>
                      <a:r>
                        <a:t>246</a:t>
                      </a:r>
                    </a:p>
                  </a:txBody>
                  <a:tcPr/>
                </a:tc>
                <a:tc>
                  <a:txBody>
                    <a:bodyPr/>
                    <a:lstStyle/>
                    <a:p>
                      <a:r>
                        <a:t>15</a:t>
                      </a:r>
                    </a:p>
                  </a:txBody>
                  <a:tcPr/>
                </a:tc>
                <a:tc>
                  <a:txBody>
                    <a:bodyPr/>
                    <a:lstStyle/>
                    <a:p>
                      <a:r>
                        <a:t>11</a:t>
                      </a:r>
                    </a:p>
                  </a:txBody>
                  <a:tcPr/>
                </a:tc>
                <a:tc>
                  <a:txBody>
                    <a:bodyPr/>
                    <a:lstStyle/>
                    <a:p>
                      <a:r>
                        <a:t>143</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11</a:t>
                      </a:r>
                    </a:p>
                  </a:txBody>
                  <a:tcPr/>
                </a:tc>
                <a:tc>
                  <a:txBody>
                    <a:bodyPr/>
                    <a:lstStyle/>
                    <a:p>
                      <a:r>
                        <a:t>98</a:t>
                      </a:r>
                    </a:p>
                  </a:txBody>
                  <a:tcPr/>
                </a:tc>
                <a:tc>
                  <a:txBody>
                    <a:bodyPr/>
                    <a:lstStyle/>
                    <a:p>
                      <a:r>
                        <a:t>41</a:t>
                      </a:r>
                    </a:p>
                  </a:txBody>
                  <a:tcPr/>
                </a:tc>
                <a:tc>
                  <a:txBody>
                    <a:bodyPr/>
                    <a:lstStyle/>
                    <a:p>
                      <a:r>
                        <a:t>14</a:t>
                      </a:r>
                    </a:p>
                  </a:txBody>
                  <a:tcPr/>
                </a:tc>
                <a:tc>
                  <a:txBody>
                    <a:bodyPr/>
                    <a:lstStyle/>
                    <a:p>
                      <a:r>
                        <a:t>120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3</a:t>
                      </a:r>
                    </a:p>
                  </a:txBody>
                  <a:tcPr/>
                </a:tc>
                <a:tc>
                  <a:txBody>
                    <a:bodyPr/>
                    <a:lstStyle/>
                    <a:p>
                      <a:r>
                        <a:t>17</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35</a:t>
                      </a:r>
                    </a:p>
                  </a:txBody>
                  <a:tcPr/>
                </a:tc>
                <a:tc>
                  <a:txBody>
                    <a:bodyPr/>
                    <a:lstStyle/>
                    <a:p>
                      <a:r>
                        <a:t>361</a:t>
                      </a:r>
                    </a:p>
                  </a:txBody>
                  <a:tcPr/>
                </a:tc>
                <a:tc>
                  <a:txBody>
                    <a:bodyPr/>
                    <a:lstStyle/>
                    <a:p>
                      <a:r>
                        <a:t>56</a:t>
                      </a:r>
                    </a:p>
                  </a:txBody>
                  <a:tcPr/>
                </a:tc>
                <a:tc>
                  <a:txBody>
                    <a:bodyPr/>
                    <a:lstStyle/>
                    <a:p>
                      <a:r>
                        <a:t>25</a:t>
                      </a:r>
                    </a:p>
                  </a:txBody>
                  <a:tcPr/>
                </a:tc>
                <a:tc>
                  <a:txBody>
                    <a:bodyPr/>
                    <a:lstStyle/>
                    <a:p>
                      <a:r>
                        <a:t>263</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182880">
                <a:tc>
                  <a:txBody>
                    <a:bodyPr/>
                    <a:lstStyle/>
                    <a:p>
                      <a:r>
                        <a:t>Alathur</a:t>
                      </a:r>
                    </a:p>
                  </a:txBody>
                  <a:tcPr/>
                </a:tc>
                <a:tc>
                  <a:txBody>
                    <a:bodyPr/>
                    <a:lstStyle/>
                    <a:p>
                      <a:r>
                        <a:t>7</a:t>
                      </a:r>
                    </a:p>
                  </a:txBody>
                  <a:tcPr/>
                </a:tc>
                <a:tc>
                  <a:txBody>
                    <a:bodyPr/>
                    <a:lstStyle/>
                    <a:p>
                      <a:r>
                        <a:t>10</a:t>
                      </a:r>
                    </a:p>
                  </a:txBody>
                  <a:tcPr/>
                </a:tc>
                <a:tc>
                  <a:txBody>
                    <a:bodyPr/>
                    <a:lstStyle/>
                    <a:p>
                      <a:r>
                        <a:t>63</a:t>
                      </a:r>
                    </a:p>
                  </a:txBody>
                  <a:tcPr/>
                </a:tc>
                <a:tc>
                  <a:txBody>
                    <a:bodyPr/>
                    <a:lstStyle/>
                    <a:p>
                      <a:r>
                        <a:t>115</a:t>
                      </a:r>
                    </a:p>
                  </a:txBody>
                  <a:tcPr/>
                </a:tc>
                <a:tc>
                  <a:txBody>
                    <a:bodyPr/>
                    <a:lstStyle/>
                    <a:p>
                      <a:r>
                        <a:t>4</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4</a:t>
                      </a:r>
                    </a:p>
                  </a:txBody>
                  <a:tcPr/>
                </a:tc>
                <a:tc>
                  <a:txBody>
                    <a:bodyPr/>
                    <a:lstStyle/>
                    <a:p>
                      <a:r>
                        <a:t>8</a:t>
                      </a:r>
                    </a:p>
                  </a:txBody>
                  <a:tcPr/>
                </a:tc>
                <a:tc>
                  <a:txBody>
                    <a:bodyPr/>
                    <a:lstStyle/>
                    <a:p>
                      <a:r>
                        <a:t>0</a:t>
                      </a:r>
                    </a:p>
                  </a:txBody>
                  <a:tcPr/>
                </a:tc>
                <a:tc>
                  <a:txBody>
                    <a:bodyPr/>
                    <a:lstStyle/>
                    <a:p>
                      <a:r>
                        <a:t>52</a:t>
                      </a:r>
                    </a:p>
                  </a:txBody>
                  <a:tcPr/>
                </a:tc>
                <a:tc>
                  <a:txBody>
                    <a:bodyPr/>
                    <a:lstStyle/>
                    <a:p>
                      <a:r>
                        <a:t>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11</a:t>
                      </a:r>
                    </a:p>
                  </a:txBody>
                  <a:tcPr/>
                </a:tc>
                <a:tc>
                  <a:txBody>
                    <a:bodyPr/>
                    <a:lstStyle/>
                    <a:p>
                      <a:r>
                        <a:t>18</a:t>
                      </a:r>
                    </a:p>
                  </a:txBody>
                  <a:tcPr/>
                </a:tc>
                <a:tc>
                  <a:txBody>
                    <a:bodyPr/>
                    <a:lstStyle/>
                    <a:p>
                      <a:r>
                        <a:t>63</a:t>
                      </a:r>
                    </a:p>
                  </a:txBody>
                  <a:tcPr/>
                </a:tc>
                <a:tc>
                  <a:txBody>
                    <a:bodyPr/>
                    <a:lstStyle/>
                    <a:p>
                      <a:r>
                        <a:t>167</a:t>
                      </a:r>
                    </a:p>
                  </a:txBody>
                  <a:tcPr/>
                </a:tc>
                <a:tc>
                  <a:txBody>
                    <a:bodyPr/>
                    <a:lstStyle/>
                    <a:p>
                      <a:r>
                        <a:t>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182880">
                <a:tc>
                  <a:txBody>
                    <a:bodyPr/>
                    <a:lstStyle/>
                    <a:p>
                      <a:r>
                        <a:t>Alathur</a:t>
                      </a:r>
                    </a:p>
                  </a:txBody>
                  <a:tcPr/>
                </a:tc>
                <a:tc>
                  <a:txBody>
                    <a:bodyPr/>
                    <a:lstStyle/>
                    <a:p>
                      <a:r>
                        <a:t>7</a:t>
                      </a:r>
                    </a:p>
                  </a:txBody>
                  <a:tcPr/>
                </a:tc>
                <a:tc>
                  <a:txBody>
                    <a:bodyPr/>
                    <a:lstStyle/>
                    <a:p>
                      <a:r>
                        <a:t>14</a:t>
                      </a:r>
                    </a:p>
                  </a:txBody>
                  <a:tcPr/>
                </a:tc>
                <a:tc>
                  <a:txBody>
                    <a:bodyPr/>
                    <a:lstStyle/>
                    <a:p>
                      <a:r>
                        <a:t>0</a:t>
                      </a:r>
                    </a:p>
                  </a:txBody>
                  <a:tcPr/>
                </a:tc>
                <a:tc>
                  <a:txBody>
                    <a:bodyPr/>
                    <a:lstStyle/>
                    <a:p>
                      <a:r>
                        <a:t>5</a:t>
                      </a:r>
                    </a:p>
                  </a:txBody>
                  <a:tcPr/>
                </a:tc>
                <a:tc>
                  <a:txBody>
                    <a:bodyPr/>
                    <a:lstStyle/>
                    <a:p>
                      <a:r>
                        <a:t>2</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182880">
                <a:tc>
                  <a:txBody>
                    <a:bodyPr/>
                    <a:lstStyle/>
                    <a:p>
                      <a:r>
                        <a:t>Corporate</a:t>
                      </a:r>
                    </a:p>
                  </a:txBody>
                  <a:tcPr/>
                </a:tc>
                <a:tc>
                  <a:txBody>
                    <a:bodyPr/>
                    <a:lstStyle/>
                    <a:p>
                      <a:r>
                        <a:t>21</a:t>
                      </a:r>
                    </a:p>
                  </a:txBody>
                  <a:tcPr/>
                </a:tc>
                <a:tc>
                  <a:txBody>
                    <a:bodyPr/>
                    <a:lstStyle/>
                    <a:p>
                      <a:r>
                        <a:t>2</a:t>
                      </a:r>
                    </a:p>
                  </a:txBody>
                  <a:tcPr/>
                </a:tc>
                <a:tc>
                  <a:txBody>
                    <a:bodyPr/>
                    <a:lstStyle/>
                    <a:p>
                      <a:r>
                        <a:t>0</a:t>
                      </a:r>
                    </a:p>
                  </a:txBody>
                  <a:tcPr/>
                </a:tc>
                <a:tc>
                  <a:txBody>
                    <a:bodyPr/>
                    <a:lstStyle/>
                    <a:p>
                      <a:r>
                        <a:t>7</a:t>
                      </a:r>
                    </a:p>
                  </a:txBody>
                  <a:tcPr/>
                </a:tc>
                <a:tc>
                  <a:txBody>
                    <a:bodyPr/>
                    <a:lstStyle/>
                    <a:p>
                      <a:r>
                        <a:t>2</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30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182880">
                <a:tc>
                  <a:txBody>
                    <a:bodyPr/>
                    <a:lstStyle/>
                    <a:p>
                      <a:r>
                        <a:t>Total</a:t>
                      </a:r>
                    </a:p>
                  </a:txBody>
                  <a:tcPr/>
                </a:tc>
                <a:tc>
                  <a:txBody>
                    <a:bodyPr/>
                    <a:lstStyle/>
                    <a:p>
                      <a:r>
                        <a:t>29</a:t>
                      </a:r>
                    </a:p>
                  </a:txBody>
                  <a:tcPr/>
                </a:tc>
                <a:tc>
                  <a:txBody>
                    <a:bodyPr/>
                    <a:lstStyle/>
                    <a:p>
                      <a:r>
                        <a:t>18</a:t>
                      </a:r>
                    </a:p>
                  </a:txBody>
                  <a:tcPr/>
                </a:tc>
                <a:tc>
                  <a:txBody>
                    <a:bodyPr/>
                    <a:lstStyle/>
                    <a:p>
                      <a:r>
                        <a:t>0</a:t>
                      </a:r>
                    </a:p>
                  </a:txBody>
                  <a:tcPr/>
                </a:tc>
                <a:tc>
                  <a:txBody>
                    <a:bodyPr/>
                    <a:lstStyle/>
                    <a:p>
                      <a:r>
                        <a:t>17</a:t>
                      </a:r>
                    </a:p>
                  </a:txBody>
                  <a:tcPr/>
                </a:tc>
                <a:tc>
                  <a:txBody>
                    <a:bodyPr/>
                    <a:lstStyle/>
                    <a:p>
                      <a:r>
                        <a:t>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18288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182880">
                <a:tc>
                  <a:txBody>
                    <a:bodyPr/>
                    <a:lstStyle/>
                    <a:p>
                      <a:r>
                        <a:t>Alathur</a:t>
                      </a:r>
                    </a:p>
                  </a:txBody>
                  <a:tcPr/>
                </a:tc>
                <a:tc>
                  <a:txBody>
                    <a:bodyPr/>
                    <a:lstStyle/>
                    <a:p>
                      <a:r>
                        <a:t>0</a:t>
                      </a:r>
                    </a:p>
                  </a:txBody>
                  <a:tcPr/>
                </a:tc>
                <a:tc>
                  <a:txBody>
                    <a:bodyPr/>
                    <a:lstStyle/>
                    <a:p>
                      <a:r>
                        <a:t>-325</a:t>
                      </a:r>
                    </a:p>
                  </a:txBody>
                  <a:tcPr/>
                </a:tc>
                <a:tc>
                  <a:txBody>
                    <a:bodyPr/>
                    <a:lstStyle/>
                    <a:p>
                      <a:r>
                        <a:t>338</a:t>
                      </a:r>
                    </a:p>
                  </a:txBody>
                  <a:tcPr/>
                </a:tc>
              </a:tr>
              <a:tr h="182880">
                <a:tc>
                  <a:txBody>
                    <a:bodyPr/>
                    <a:lstStyle/>
                    <a:p>
                      <a:r>
                        <a:t>Arcolab</a:t>
                      </a:r>
                    </a:p>
                  </a:txBody>
                  <a:tcPr/>
                </a:tc>
                <a:tc>
                  <a:txBody>
                    <a:bodyPr/>
                    <a:lstStyle/>
                    <a:p>
                      <a:r>
                        <a:t>0</a:t>
                      </a:r>
                    </a:p>
                  </a:txBody>
                  <a:tcPr/>
                </a:tc>
                <a:tc>
                  <a:txBody>
                    <a:bodyPr/>
                    <a:lstStyle/>
                    <a:p>
                      <a:r>
                        <a:t>167</a:t>
                      </a:r>
                    </a:p>
                  </a:txBody>
                  <a:tcPr/>
                </a:tc>
                <a:tc>
                  <a:txBody>
                    <a:bodyPr/>
                    <a:lstStyle/>
                    <a:p>
                      <a:r>
                        <a:t>172</a:t>
                      </a:r>
                    </a:p>
                  </a:txBody>
                  <a:tcPr/>
                </a:tc>
              </a:tr>
              <a:tr h="182880">
                <a:tc>
                  <a:txBody>
                    <a:bodyPr/>
                    <a:lstStyle/>
                    <a:p>
                      <a:r>
                        <a:t>Corporate</a:t>
                      </a:r>
                    </a:p>
                  </a:txBody>
                  <a:tcPr/>
                </a:tc>
                <a:tc>
                  <a:txBody>
                    <a:bodyPr/>
                    <a:lstStyle/>
                    <a:p>
                      <a:r>
                        <a:t>0</a:t>
                      </a:r>
                    </a:p>
                  </a:txBody>
                  <a:tcPr/>
                </a:tc>
                <a:tc>
                  <a:txBody>
                    <a:bodyPr/>
                    <a:lstStyle/>
                    <a:p>
                      <a:r>
                        <a:t>-144</a:t>
                      </a:r>
                    </a:p>
                  </a:txBody>
                  <a:tcPr/>
                </a:tc>
                <a:tc>
                  <a:txBody>
                    <a:bodyPr/>
                    <a:lstStyle/>
                    <a:p>
                      <a:r>
                        <a:t>236</a:t>
                      </a:r>
                    </a:p>
                  </a:txBody>
                  <a:tcPr/>
                </a:tc>
              </a:tr>
              <a:tr h="182880">
                <a:tc>
                  <a:txBody>
                    <a:bodyPr/>
                    <a:lstStyle/>
                    <a:p>
                      <a:r>
                        <a:t>Krsg</a:t>
                      </a:r>
                    </a:p>
                  </a:txBody>
                  <a:tcPr/>
                </a:tc>
                <a:tc>
                  <a:txBody>
                    <a:bodyPr/>
                    <a:lstStyle/>
                    <a:p>
                      <a:r>
                        <a:t>1</a:t>
                      </a:r>
                    </a:p>
                  </a:txBody>
                  <a:tcPr/>
                </a:tc>
                <a:tc>
                  <a:txBody>
                    <a:bodyPr/>
                    <a:lstStyle/>
                    <a:p>
                      <a:r>
                        <a:t>1041</a:t>
                      </a:r>
                    </a:p>
                  </a:txBody>
                  <a:tcPr/>
                </a:tc>
                <a:tc>
                  <a:txBody>
                    <a:bodyPr/>
                    <a:lstStyle/>
                    <a:p>
                      <a:r>
                        <a:t>1042</a:t>
                      </a:r>
                    </a:p>
                  </a:txBody>
                  <a:tcPr/>
                </a:tc>
              </a:tr>
              <a:tr h="182880">
                <a:tc>
                  <a:txBody>
                    <a:bodyPr/>
                    <a:lstStyle/>
                    <a:p>
                      <a:r>
                        <a:t>Other</a:t>
                      </a:r>
                    </a:p>
                  </a:txBody>
                  <a:tcPr/>
                </a:tc>
                <a:tc>
                  <a:txBody>
                    <a:bodyPr/>
                    <a:lstStyle/>
                    <a:p>
                      <a:r>
                        <a:t>0</a:t>
                      </a:r>
                    </a:p>
                  </a:txBody>
                  <a:tcPr/>
                </a:tc>
                <a:tc>
                  <a:txBody>
                    <a:bodyPr/>
                    <a:lstStyle/>
                    <a:p>
                      <a:r>
                        <a:t>44</a:t>
                      </a:r>
                    </a:p>
                  </a:txBody>
                  <a:tcPr/>
                </a:tc>
                <a:tc>
                  <a:txBody>
                    <a:bodyPr/>
                    <a:lstStyle/>
                    <a:p>
                      <a:r>
                        <a:t>67</a:t>
                      </a:r>
                    </a:p>
                  </a:txBody>
                  <a:tcPr/>
                </a:tc>
              </a:tr>
              <a:tr h="182880">
                <a:tc>
                  <a:txBody>
                    <a:bodyPr/>
                    <a:lstStyle/>
                    <a:p>
                      <a:r>
                        <a:t>Pondy formulations</a:t>
                      </a:r>
                    </a:p>
                  </a:txBody>
                  <a:tcPr/>
                </a:tc>
                <a:tc>
                  <a:txBody>
                    <a:bodyPr/>
                    <a:lstStyle/>
                    <a:p>
                      <a:r>
                        <a:t>1</a:t>
                      </a:r>
                    </a:p>
                  </a:txBody>
                  <a:tcPr/>
                </a:tc>
                <a:tc>
                  <a:txBody>
                    <a:bodyPr/>
                    <a:lstStyle/>
                    <a:p>
                      <a:r>
                        <a:t>684</a:t>
                      </a:r>
                    </a:p>
                  </a:txBody>
                  <a:tcPr/>
                </a:tc>
                <a:tc>
                  <a:txBody>
                    <a:bodyPr/>
                    <a:lstStyle/>
                    <a:p>
                      <a:r>
                        <a:t>685</a:t>
                      </a:r>
                    </a:p>
                  </a:txBody>
                  <a:tcPr/>
                </a:tc>
              </a:tr>
              <a:tr h="182880">
                <a:tc>
                  <a:txBody>
                    <a:bodyPr/>
                    <a:lstStyle/>
                    <a:p>
                      <a:r>
                        <a:t>R&amp;d</a:t>
                      </a:r>
                    </a:p>
                  </a:txBody>
                  <a:tcPr/>
                </a:tc>
                <a:tc>
                  <a:txBody>
                    <a:bodyPr/>
                    <a:lstStyle/>
                    <a:p>
                      <a:r>
                        <a:t>0</a:t>
                      </a:r>
                    </a:p>
                  </a:txBody>
                  <a:tcPr/>
                </a:tc>
                <a:tc>
                  <a:txBody>
                    <a:bodyPr/>
                    <a:lstStyle/>
                    <a:p>
                      <a:r>
                        <a:t>181</a:t>
                      </a:r>
                    </a:p>
                  </a:txBody>
                  <a:tcPr/>
                </a:tc>
                <a:tc>
                  <a:txBody>
                    <a:bodyPr/>
                    <a:lstStyle/>
                    <a:p>
                      <a:r>
                        <a:t>211</a:t>
                      </a:r>
                    </a:p>
                  </a:txBody>
                  <a:tcPr/>
                </a:tc>
              </a:tr>
              <a:tr h="182880">
                <a:tc>
                  <a:txBody>
                    <a:bodyPr/>
                    <a:lstStyle/>
                    <a:p>
                      <a:r>
                        <a:t>Seml</a:t>
                      </a:r>
                    </a:p>
                  </a:txBody>
                  <a:tcPr/>
                </a:tc>
                <a:tc>
                  <a:txBody>
                    <a:bodyPr/>
                    <a:lstStyle/>
                    <a:p>
                      <a:r>
                        <a:t>0</a:t>
                      </a:r>
                    </a:p>
                  </a:txBody>
                  <a:tcPr/>
                </a:tc>
                <a:tc>
                  <a:txBody>
                    <a:bodyPr/>
                    <a:lstStyle/>
                    <a:p>
                      <a:r>
                        <a:t>123</a:t>
                      </a:r>
                    </a:p>
                  </a:txBody>
                  <a:tcPr/>
                </a:tc>
                <a:tc>
                  <a:txBody>
                    <a:bodyPr/>
                    <a:lstStyle/>
                    <a:p>
                      <a:r>
                        <a:t>139</a:t>
                      </a:r>
                    </a:p>
                  </a:txBody>
                  <a:tcPr/>
                </a:tc>
              </a:tr>
              <a:tr h="182880">
                <a:tc>
                  <a:txBody>
                    <a:bodyPr/>
                    <a:lstStyle/>
                    <a:p>
                      <a:r>
                        <a:t>Total</a:t>
                      </a:r>
                    </a:p>
                  </a:txBody>
                  <a:tcPr/>
                </a:tc>
                <a:tc>
                  <a:txBody>
                    <a:bodyPr/>
                    <a:lstStyle/>
                    <a:p>
                      <a:r>
                        <a:t>2</a:t>
                      </a:r>
                    </a:p>
                  </a:txBody>
                  <a:tcPr/>
                </a:tc>
                <a:tc>
                  <a:txBody>
                    <a:bodyPr/>
                    <a:lstStyle/>
                    <a:p>
                      <a:r>
                        <a:t>1771</a:t>
                      </a:r>
                    </a:p>
                  </a:txBody>
                  <a:tcPr/>
                </a:tc>
                <a:tc>
                  <a:txBody>
                    <a:bodyPr/>
                    <a:lstStyle/>
                    <a:p>
                      <a:r>
                        <a:t>2890</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