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2" r:id="rId10"/>
    <p:sldId id="263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8D31D-0B96-4A1E-8E2F-53F3B9B3B383}" type="datetimeFigureOut">
              <a:rPr lang="ru-RU"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5F0437-32D4-4781-8C84-665F7088FD3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2886719" y="35511"/>
            <a:ext cx="5662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>
                <a:latin typeface="Times New Roman"/>
                <a:cs typeface="Times New Roman"/>
              </a:rPr>
              <a:t>Автономное Профессиональное Образовательное Учреждение «Вологодский колледж связи и информационных технологий»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0963922" y="0"/>
            <a:ext cx="1228078" cy="122893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 bwMode="auto">
          <a:xfrm>
            <a:off x="1333460" y="2667903"/>
            <a:ext cx="9525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600" dirty="0">
                <a:latin typeface="Times New Roman"/>
                <a:cs typeface="Times New Roman"/>
              </a:rPr>
              <a:t>Проектирование и разработка </a:t>
            </a:r>
            <a:r>
              <a:rPr lang="ru-RU" sz="2600" dirty="0" smtClean="0">
                <a:latin typeface="Times New Roman"/>
                <a:cs typeface="Times New Roman"/>
              </a:rPr>
              <a:t>приложения онлайн курсов по макияжу</a:t>
            </a:r>
            <a:endParaRPr sz="28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8112225" y="4562215"/>
            <a:ext cx="3899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 dirty="0">
                <a:latin typeface="Times New Roman"/>
                <a:cs typeface="Times New Roman"/>
              </a:rPr>
              <a:t>Работу </a:t>
            </a:r>
            <a:r>
              <a:rPr lang="ru-RU" sz="1600" dirty="0" smtClean="0">
                <a:latin typeface="Times New Roman"/>
                <a:cs typeface="Times New Roman"/>
              </a:rPr>
              <a:t>выполняла студентка </a:t>
            </a:r>
            <a:r>
              <a:rPr lang="ru-RU" sz="1600" dirty="0">
                <a:latin typeface="Times New Roman"/>
                <a:cs typeface="Times New Roman"/>
              </a:rPr>
              <a:t>группы </a:t>
            </a:r>
            <a:r>
              <a:rPr lang="ru-RU" sz="1600" dirty="0" smtClean="0">
                <a:latin typeface="Times New Roman"/>
                <a:cs typeface="Times New Roman"/>
              </a:rPr>
              <a:t>ИСП420р Платонова Татьяна Алексеевна</a:t>
            </a:r>
            <a:endParaRPr dirty="0"/>
          </a:p>
          <a:p>
            <a:pPr>
              <a:defRPr/>
            </a:pPr>
            <a:r>
              <a:rPr lang="ru-RU" sz="1600" dirty="0">
                <a:latin typeface="Times New Roman"/>
                <a:cs typeface="Times New Roman"/>
              </a:rPr>
              <a:t>Руководитель курсового проекта: </a:t>
            </a:r>
            <a:r>
              <a:rPr lang="ru-RU" sz="1600" dirty="0" err="1" smtClean="0">
                <a:latin typeface="Times New Roman"/>
                <a:cs typeface="Times New Roman"/>
              </a:rPr>
              <a:t>Дусанюк</a:t>
            </a:r>
            <a:r>
              <a:rPr lang="ru-RU" sz="1600" dirty="0" smtClean="0">
                <a:latin typeface="Times New Roman"/>
                <a:cs typeface="Times New Roman"/>
              </a:rPr>
              <a:t> Роман Андреевич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314762" y="6453157"/>
            <a:ext cx="15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>
                <a:latin typeface="Times New Roman"/>
                <a:cs typeface="Times New Roman"/>
              </a:rPr>
              <a:t>Вологда,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auto">
          <a:xfrm>
            <a:off x="4037769" y="5801628"/>
            <a:ext cx="4004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Код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страницах для кнопки «Вверх»</a:t>
            </a:r>
            <a:endParaRPr lang="ru-RU" sz="1400" dirty="0"/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467571" y="1196752"/>
            <a:ext cx="9145016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3231348" y="2780928"/>
            <a:ext cx="572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4000" dirty="0" smtClean="0">
                <a:latin typeface="Times New Roman"/>
                <a:cs typeface="Times New Roman"/>
              </a:rPr>
              <a:t>Спасибо за внимание!</a:t>
            </a:r>
            <a:endParaRPr sz="4000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363591" y="4386042"/>
            <a:ext cx="1464851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415480" y="836712"/>
            <a:ext cx="90641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курсового проекта является проектирование и разработка веб-приложения онлайн курсов по макияжу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предметную область разработки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Выбрать, а также описать инструментальные средства, используемые для реализации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макет, а также дизайн разрабатываемого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программного продукта.</a:t>
            </a:r>
            <a:endParaRPr lang="ru-RU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991544" y="404664"/>
            <a:ext cx="8461672" cy="39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dirty="0">
                <a:latin typeface="Times New Roman"/>
                <a:ea typeface="Times New Roman"/>
              </a:rPr>
              <a:t>Для начала необходимо создать </a:t>
            </a:r>
            <a:r>
              <a:rPr lang="ru-RU" sz="2000" dirty="0" smtClean="0">
                <a:latin typeface="Times New Roman"/>
                <a:ea typeface="Times New Roman"/>
              </a:rPr>
              <a:t>макеты </a:t>
            </a:r>
            <a:r>
              <a:rPr lang="ru-RU" sz="2000" dirty="0">
                <a:latin typeface="Times New Roman"/>
                <a:ea typeface="Times New Roman"/>
              </a:rPr>
              <a:t>для </a:t>
            </a:r>
            <a:r>
              <a:rPr lang="ru-RU" sz="2000" dirty="0" smtClean="0">
                <a:latin typeface="Times New Roman"/>
                <a:ea typeface="Times New Roman"/>
              </a:rPr>
              <a:t>всех страниц будущего сайта</a:t>
            </a:r>
            <a:endParaRPr lang="ru-RU" sz="2000" dirty="0"/>
          </a:p>
        </p:txBody>
      </p:sp>
      <p:pic>
        <p:nvPicPr>
          <p:cNvPr id="4" name="Рисунок 3" descr="Главная маке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916188"/>
            <a:ext cx="1810218" cy="49717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2413573" y="5906323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Макет главной страницы</a:t>
            </a:r>
            <a:endParaRPr lang="ru-RU" sz="1400" dirty="0"/>
          </a:p>
        </p:txBody>
      </p:sp>
      <p:pic>
        <p:nvPicPr>
          <p:cNvPr id="1026" name="Picture 2" descr="Вход маке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916188"/>
            <a:ext cx="2448272" cy="202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 descr="C:\Users\taranchek\AppData\Local\Microsoft\Windows\INetCache\Content.Word\Регистрация макет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3402040"/>
            <a:ext cx="2448272" cy="250660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 bwMode="auto">
          <a:xfrm>
            <a:off x="6596725" y="5906323"/>
            <a:ext cx="2634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Макет страницы «регистрации»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839660" y="2990484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Макет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страницы «входа»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468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7089432" y="5301207"/>
            <a:ext cx="295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Макет страницы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«Личный кабинет»</a:t>
            </a:r>
            <a:endParaRPr lang="ru-RU" sz="1400" dirty="0"/>
          </a:p>
        </p:txBody>
      </p:sp>
      <p:pic>
        <p:nvPicPr>
          <p:cNvPr id="11" name="Рисунок 10" descr="C:\Users\taranchek\AppData\Local\Microsoft\Windows\INetCache\Content.Word\Отзывы макет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77" y="1145709"/>
            <a:ext cx="3350260" cy="39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Личный кабинет маке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145709"/>
            <a:ext cx="3541723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 bwMode="auto">
          <a:xfrm>
            <a:off x="2327009" y="5301207"/>
            <a:ext cx="2281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Макет страницы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«Отзывы»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4166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7200841" y="5301207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Макет страницы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«Страница 404»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379109" y="5301207"/>
            <a:ext cx="21771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Макет страницы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«Курсы»</a:t>
            </a:r>
            <a:endParaRPr lang="ru-RU" sz="1400" dirty="0"/>
          </a:p>
        </p:txBody>
      </p:sp>
      <p:pic>
        <p:nvPicPr>
          <p:cNvPr id="3074" name="Picture 2" descr="Курсы маке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65" y="755501"/>
            <a:ext cx="2522081" cy="454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Ошибка маке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06" y="2079936"/>
            <a:ext cx="3924300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26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631504" y="405483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dirty="0" smtClean="0">
                <a:latin typeface="Times New Roman"/>
                <a:ea typeface="Times New Roman"/>
              </a:rPr>
              <a:t>Следующим шагом идёт создание дизайнов </a:t>
            </a:r>
            <a:r>
              <a:rPr lang="ru-RU" sz="2000" dirty="0">
                <a:latin typeface="Times New Roman"/>
                <a:ea typeface="Times New Roman"/>
              </a:rPr>
              <a:t>для </a:t>
            </a:r>
            <a:r>
              <a:rPr lang="ru-RU" sz="2000" dirty="0" smtClean="0">
                <a:latin typeface="Times New Roman"/>
                <a:ea typeface="Times New Roman"/>
              </a:rPr>
              <a:t>всех страниц будущего сайта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75903" y="5906323"/>
            <a:ext cx="2183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Дизайн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главной страницы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559055" y="5906323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Дизайн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страницы «регистрации»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801992" y="2990484"/>
            <a:ext cx="2188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Дизайн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страницы «входа»</a:t>
            </a:r>
            <a:endParaRPr lang="ru-RU" sz="1400" dirty="0"/>
          </a:p>
        </p:txBody>
      </p:sp>
      <p:pic>
        <p:nvPicPr>
          <p:cNvPr id="4098" name="Picture 2" descr="Главна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09" y="1152697"/>
            <a:ext cx="1452996" cy="475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Вхо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917716"/>
            <a:ext cx="2532284" cy="210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Регистрац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90" y="3529298"/>
            <a:ext cx="2365424" cy="230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90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7051761" y="5301207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Дизайн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страницы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«Личный кабинет»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289339" y="5301207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Дизайн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страницы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«Отзывы»</a:t>
            </a:r>
            <a:endParaRPr lang="ru-RU" sz="1400" dirty="0"/>
          </a:p>
        </p:txBody>
      </p:sp>
      <p:pic>
        <p:nvPicPr>
          <p:cNvPr id="5122" name="Picture 2" descr="Отзыв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79" y="1052736"/>
            <a:ext cx="3473054" cy="414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Личный кабине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091652"/>
            <a:ext cx="3622512" cy="41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6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7163171" y="5301207"/>
            <a:ext cx="2803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Дизайн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страницы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«Страница 404»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341440" y="5301207"/>
            <a:ext cx="2252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Дизайн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страницы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«Курсы»</a:t>
            </a:r>
            <a:endParaRPr lang="ru-RU" sz="1400" dirty="0"/>
          </a:p>
        </p:txBody>
      </p:sp>
      <p:pic>
        <p:nvPicPr>
          <p:cNvPr id="6146" name="Picture 2" descr="Курс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05" y="476672"/>
            <a:ext cx="2611409" cy="472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Ошибк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75" y="1705973"/>
            <a:ext cx="422116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04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2063552" y="620688"/>
            <a:ext cx="7953056" cy="39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dirty="0" smtClean="0">
                <a:latin typeface="Times New Roman"/>
                <a:ea typeface="Times New Roman"/>
              </a:rPr>
              <a:t>Верстка программного продукта</a:t>
            </a:r>
            <a:endParaRPr lang="ru-RU" sz="20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45680" y="1124744"/>
            <a:ext cx="7588800" cy="456910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>
            <a:off x="4037769" y="5801628"/>
            <a:ext cx="4004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Верстка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главной страницы и применение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стилей</a:t>
            </a:r>
            <a:endParaRPr lang="ru-RU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197</Words>
  <Application>Microsoft Office PowerPoint</Application>
  <DocSecurity>0</DocSecurity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Пользователь</dc:creator>
  <cp:keywords/>
  <dc:description/>
  <cp:lastModifiedBy>taranchek</cp:lastModifiedBy>
  <cp:revision>12</cp:revision>
  <dcterms:created xsi:type="dcterms:W3CDTF">2024-02-15T10:34:06Z</dcterms:created>
  <dcterms:modified xsi:type="dcterms:W3CDTF">2024-03-04T21:41:56Z</dcterms:modified>
  <cp:category/>
  <dc:identifier/>
  <cp:contentStatus/>
  <dc:language/>
  <cp:version/>
</cp:coreProperties>
</file>