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sldIdLst>
    <p:sldId id="256" r:id="rId2"/>
    <p:sldId id="257" r:id="rId3"/>
    <p:sldId id="258" r:id="rId4"/>
    <p:sldId id="265" r:id="rId5"/>
    <p:sldId id="267" r:id="rId6"/>
    <p:sldId id="266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2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8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3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5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8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6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4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4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29-Mar-2018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0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A7E7-FB6A-43E0-8FDE-FBB10CF594FD}" type="datetimeFigureOut">
              <a:rPr lang="en-US" smtClean="0"/>
              <a:t>29-Mar-2018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726" y="2139794"/>
            <a:ext cx="9144000" cy="2387600"/>
          </a:xfrm>
        </p:spPr>
        <p:txBody>
          <a:bodyPr numCol="1">
            <a:norm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Data Backup Inventory Management System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5319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Add Backup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add backup is used to add a record in the system. It has various fields which are filled by the user at the time of entering a new backup tape.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2" y="2806633"/>
            <a:ext cx="8530643" cy="39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9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Send Backup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/>
          <a:lstStyle/>
          <a:p>
            <a:r>
              <a:rPr lang="en-US" dirty="0" smtClean="0"/>
              <a:t>The user can send back the backup tapes to the location where it is necessary.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2554462"/>
            <a:ext cx="8536546" cy="395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4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Andalus" panose="02020603050405020304" pitchFamily="18" charset="-78"/>
                <a:cs typeface="Andalus" panose="02020603050405020304" pitchFamily="18" charset="-78"/>
              </a:rPr>
              <a:t>Admin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admin can Grand and Revoke privileges from the users and can add new users.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3" y="2476844"/>
            <a:ext cx="8848859" cy="41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3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3371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Table Of Contents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907332" cy="5164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dirty="0" smtClean="0"/>
              <a:t>Overview</a:t>
            </a: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dirty="0" smtClean="0"/>
              <a:t>Benefits</a:t>
            </a: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dirty="0" smtClean="0"/>
              <a:t>Modules :</a:t>
            </a: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  </a:t>
            </a:r>
            <a:r>
              <a:rPr lang="en-US" sz="2800" dirty="0" smtClean="0"/>
              <a:t>User Panel</a:t>
            </a: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Admin Panel</a:t>
            </a:r>
          </a:p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49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Overview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File system backup can be defined as the collection of files and the file management structures on physical or logical storage.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Backups are initiated from the servers.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User Panel helps the user to add the details of the backup tapes.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Admin Panel . . .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have different types of backups of the </a:t>
            </a:r>
            <a:r>
              <a:rPr lang="en-US" dirty="0" smtClean="0"/>
              <a:t>systems </a:t>
            </a:r>
            <a:r>
              <a:rPr lang="en-US" dirty="0"/>
              <a:t>i.e. daily backups, weekly backups, monthly backups and yearly backups.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9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Benefits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980"/>
            <a:ext cx="10515600" cy="4579983"/>
          </a:xfrm>
        </p:spPr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Higher Reliability – </a:t>
            </a:r>
            <a:r>
              <a:rPr lang="en-US" dirty="0" smtClean="0"/>
              <a:t>The </a:t>
            </a:r>
            <a:r>
              <a:rPr lang="en-US" dirty="0"/>
              <a:t>biggest benefit of </a:t>
            </a:r>
            <a:r>
              <a:rPr lang="en-US" dirty="0" smtClean="0"/>
              <a:t>regular data </a:t>
            </a:r>
            <a:r>
              <a:rPr lang="en-US" dirty="0"/>
              <a:t>backup is its great reliability</a:t>
            </a:r>
            <a:r>
              <a:rPr lang="en-US" dirty="0" smtClean="0"/>
              <a:t>. </a:t>
            </a:r>
            <a:r>
              <a:rPr lang="en-US" dirty="0"/>
              <a:t>B</a:t>
            </a:r>
            <a:r>
              <a:rPr lang="en-US" dirty="0" smtClean="0"/>
              <a:t>ackup </a:t>
            </a:r>
            <a:r>
              <a:rPr lang="en-US" dirty="0"/>
              <a:t>can be automated and updated on a daily basis</a:t>
            </a:r>
            <a:r>
              <a:rPr lang="en-US" dirty="0" smtClean="0"/>
              <a:t>, weekly basis and monthly basis.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Greater Security – </a:t>
            </a:r>
            <a:r>
              <a:rPr lang="en-US" dirty="0"/>
              <a:t>When you employ </a:t>
            </a:r>
            <a:r>
              <a:rPr lang="en-US" dirty="0" smtClean="0"/>
              <a:t>data </a:t>
            </a:r>
            <a:r>
              <a:rPr lang="en-US" dirty="0"/>
              <a:t>backup, you store your data in a secure location, making it physically safe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 smtClean="0"/>
              <a:t>Ease of Recovery </a:t>
            </a:r>
            <a:r>
              <a:rPr lang="en-US" b="1" dirty="0"/>
              <a:t>– </a:t>
            </a:r>
            <a:r>
              <a:rPr lang="en-US" dirty="0" smtClean="0"/>
              <a:t>Due </a:t>
            </a:r>
            <a:r>
              <a:rPr lang="en-US" dirty="0"/>
              <a:t>to multiple levels of redundancy, if data is lost or deleted, most likely through individual user error or deletion, backups are </a:t>
            </a:r>
            <a:r>
              <a:rPr lang="en-US" dirty="0" smtClean="0"/>
              <a:t>available.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 smtClean="0"/>
              <a:t>Easily Traceability – </a:t>
            </a:r>
            <a:r>
              <a:rPr lang="en-US" dirty="0" smtClean="0"/>
              <a:t>The user can keep the track of the backup tapes which are send back to the different locations. </a:t>
            </a:r>
          </a:p>
        </p:txBody>
      </p:sp>
    </p:spTree>
    <p:extLst>
      <p:ext uri="{BB962C8B-B14F-4D97-AF65-F5344CB8AC3E}">
        <p14:creationId xmlns:p14="http://schemas.microsoft.com/office/powerpoint/2010/main" val="281542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3" y="936984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Accountability – </a:t>
            </a:r>
            <a:r>
              <a:rPr lang="en-US" dirty="0" smtClean="0"/>
              <a:t>The admin keeps the track of the changes or the modifications done under the add backup and send backup.</a:t>
            </a:r>
            <a:endParaRPr lang="en-US" b="1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Easy Searchable – </a:t>
            </a:r>
            <a:r>
              <a:rPr lang="en-US" dirty="0" smtClean="0"/>
              <a:t>The user can easily search for a backup tape by providing various details like date, month, year, category</a:t>
            </a:r>
            <a:r>
              <a:rPr lang="en-US" dirty="0"/>
              <a:t>,</a:t>
            </a:r>
            <a:r>
              <a:rPr lang="en-US" dirty="0" smtClean="0"/>
              <a:t> location</a:t>
            </a:r>
            <a:r>
              <a:rPr lang="en-US" dirty="0"/>
              <a:t> </a:t>
            </a:r>
            <a:r>
              <a:rPr lang="en-US" dirty="0" smtClean="0"/>
              <a:t>etc. 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7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User Panel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6"/>
            <a:ext cx="10515600" cy="47474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user have various privileges where he can perform </a:t>
            </a:r>
            <a:r>
              <a:rPr lang="en-US" dirty="0" smtClean="0"/>
              <a:t>different functions </a:t>
            </a:r>
            <a:r>
              <a:rPr lang="en-US" dirty="0"/>
              <a:t>such as : 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Check Available </a:t>
            </a:r>
            <a:r>
              <a:rPr lang="en-US" dirty="0"/>
              <a:t>Backup </a:t>
            </a:r>
            <a:r>
              <a:rPr lang="en-US" dirty="0" smtClean="0"/>
              <a:t>Summary.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Check Send/Receive </a:t>
            </a:r>
            <a:r>
              <a:rPr lang="en-US" dirty="0"/>
              <a:t>Backup </a:t>
            </a:r>
            <a:r>
              <a:rPr lang="en-US" dirty="0" smtClean="0"/>
              <a:t>Summary.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Check Daily/Yearly </a:t>
            </a:r>
            <a:r>
              <a:rPr lang="en-US" dirty="0"/>
              <a:t>Backup </a:t>
            </a:r>
            <a:r>
              <a:rPr lang="en-US" dirty="0" smtClean="0"/>
              <a:t>Summary.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Add Backup.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Send Backup.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9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Available Backup Summary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below picture shows us the summary of the available backups tapes in a location.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04" y="2432447"/>
            <a:ext cx="8246772" cy="417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8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Send/Receive Backup Summary</a:t>
            </a:r>
            <a:endParaRPr lang="en-US" sz="6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below picture shows the Tapes we have received yearly and the tapes we have sent back.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19" y="2475174"/>
            <a:ext cx="8190962" cy="42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8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Daily/Monthly Backup </a:t>
            </a:r>
            <a:r>
              <a:rPr lang="en-US" sz="6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Summary</a:t>
            </a:r>
            <a:endParaRPr lang="en-US" sz="6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below picture shows the availability of backup tapes at a particular location, </a:t>
            </a:r>
            <a:r>
              <a:rPr lang="en-US" dirty="0"/>
              <a:t>a</a:t>
            </a:r>
            <a:r>
              <a:rPr lang="en-US" dirty="0" smtClean="0"/>
              <a:t>rranging them in daily, weekly, monthly and yearly.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80" y="2896038"/>
            <a:ext cx="7931239" cy="37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9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323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Andalus</vt:lpstr>
      <vt:lpstr>Arial</vt:lpstr>
      <vt:lpstr>Calibri</vt:lpstr>
      <vt:lpstr>Calibri Light</vt:lpstr>
      <vt:lpstr>Courier New</vt:lpstr>
      <vt:lpstr>Wingdings</vt:lpstr>
      <vt:lpstr>Office Theme</vt:lpstr>
      <vt:lpstr>Data Backup Inventory Management System</vt:lpstr>
      <vt:lpstr>Table Of Contents</vt:lpstr>
      <vt:lpstr>Overview</vt:lpstr>
      <vt:lpstr>Benefits</vt:lpstr>
      <vt:lpstr>PowerPoint Presentation</vt:lpstr>
      <vt:lpstr>User Panel</vt:lpstr>
      <vt:lpstr>Available Backup Summary</vt:lpstr>
      <vt:lpstr>Send/Receive Backup Summary</vt:lpstr>
      <vt:lpstr>Daily/Monthly Backup Summary</vt:lpstr>
      <vt:lpstr>Add Backup</vt:lpstr>
      <vt:lpstr>Send Backup</vt:lpstr>
      <vt:lpstr>Admin Panel</vt:lpstr>
    </vt:vector>
  </TitlesOfParts>
  <Company>Ranbaxy Labs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Backup Inventory Management System</dc:title>
  <dc:creator>Tarandeep Singh (IT)</dc:creator>
  <cp:lastModifiedBy>Tarandeep Singh (IT)</cp:lastModifiedBy>
  <cp:revision>26</cp:revision>
  <dcterms:created xsi:type="dcterms:W3CDTF">2018-03-27T07:07:52Z</dcterms:created>
  <dcterms:modified xsi:type="dcterms:W3CDTF">2018-03-29T09:13:51Z</dcterms:modified>
</cp:coreProperties>
</file>