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sldIdLst>
    <p:sldId id="268" r:id="rId2"/>
    <p:sldId id="257" r:id="rId3"/>
    <p:sldId id="258" r:id="rId4"/>
    <p:sldId id="265" r:id="rId5"/>
    <p:sldId id="267" r:id="rId6"/>
    <p:sldId id="266" r:id="rId7"/>
    <p:sldId id="262" r:id="rId8"/>
    <p:sldId id="269" r:id="rId9"/>
    <p:sldId id="259" r:id="rId10"/>
    <p:sldId id="261" r:id="rId11"/>
    <p:sldId id="270" r:id="rId12"/>
    <p:sldId id="271" r:id="rId13"/>
    <p:sldId id="263" r:id="rId14"/>
    <p:sldId id="275" r:id="rId15"/>
    <p:sldId id="260" r:id="rId16"/>
    <p:sldId id="274" r:id="rId17"/>
    <p:sldId id="26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30-Apr-2018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2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30-Apr-2018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8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30-Apr-2018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3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30-Apr-2018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5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30-Apr-2018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30-Apr-2018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30-Apr-2018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8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30-Apr-2018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6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30-Apr-2018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4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30-Apr-2018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4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7E7-FB6A-43E0-8FDE-FBB10CF594FD}" type="datetimeFigureOut">
              <a:rPr lang="en-US" smtClean="0"/>
              <a:t>30-Apr-2018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0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A7E7-FB6A-43E0-8FDE-FBB10CF594FD}" type="datetimeFigureOut">
              <a:rPr lang="en-US" smtClean="0"/>
              <a:t>30-Apr-2018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2F64-04CB-446E-8013-E0EF7C6487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176" y="653995"/>
            <a:ext cx="116418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ENGINEERING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FINAL PRESENTATION ON 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BACKUP INVENTORY MANAGEMENT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Chitkara University Institute of  Engineering and Technology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                                   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Tarandeep Singh                                       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Deepak Mehta.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5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Daily/Monthly Backup Summary</a:t>
            </a:r>
            <a:endParaRPr lang="en-US" sz="6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below picture shows the availability of backup tapes at a particular location, </a:t>
            </a:r>
            <a:r>
              <a:rPr lang="en-US" dirty="0"/>
              <a:t>a</a:t>
            </a:r>
            <a:r>
              <a:rPr lang="en-US" dirty="0" smtClean="0"/>
              <a:t>rranging them in daily, weekly, monthly and yearly.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80" y="2896038"/>
            <a:ext cx="7931239" cy="37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9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3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Search</a:t>
            </a:r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Backup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86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/>
              <a:t>search</a:t>
            </a:r>
            <a:r>
              <a:rPr lang="en-US" dirty="0" smtClean="0"/>
              <a:t> </a:t>
            </a:r>
            <a:r>
              <a:rPr lang="en-US" dirty="0" smtClean="0"/>
              <a:t>backup is used to </a:t>
            </a:r>
            <a:r>
              <a:rPr lang="en-US" dirty="0" smtClean="0"/>
              <a:t>search</a:t>
            </a:r>
            <a:r>
              <a:rPr lang="en-US" dirty="0" smtClean="0"/>
              <a:t> </a:t>
            </a:r>
            <a:r>
              <a:rPr lang="en-US" dirty="0" smtClean="0"/>
              <a:t>a record in the system</a:t>
            </a:r>
            <a:r>
              <a:rPr lang="en-US" dirty="0" smtClean="0"/>
              <a:t>. The user can search a backup tape with different filters.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36" y="2376271"/>
            <a:ext cx="9219127" cy="42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2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3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Move Backup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09"/>
            <a:ext cx="10515600" cy="4786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/>
              <a:t>move </a:t>
            </a:r>
            <a:r>
              <a:rPr lang="en-US" dirty="0" smtClean="0"/>
              <a:t>backup is used </a:t>
            </a:r>
            <a:r>
              <a:rPr lang="en-US" dirty="0" smtClean="0"/>
              <a:t>to change the storage location of the tape in </a:t>
            </a:r>
            <a:r>
              <a:rPr lang="en-US" dirty="0" smtClean="0"/>
              <a:t>the system</a:t>
            </a:r>
            <a:r>
              <a:rPr lang="en-US" dirty="0" smtClean="0"/>
              <a:t>. The user can search a backup tape and can enter the location and reallocate the backup tape.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94" y="2487178"/>
            <a:ext cx="8786611" cy="40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6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Send Backup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/>
          <a:lstStyle/>
          <a:p>
            <a:r>
              <a:rPr lang="en-US" dirty="0" smtClean="0"/>
              <a:t>The user can send back the backup tapes to the location where it is necessary.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9" y="2560902"/>
            <a:ext cx="8883950" cy="41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Send Backup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4" y="1904356"/>
            <a:ext cx="10938872" cy="439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1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Send/Receive Backup Summary</a:t>
            </a:r>
            <a:endParaRPr lang="en-US" sz="6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below picture shows the Tapes we have received yearly and the tapes we have sent back.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19" y="2475174"/>
            <a:ext cx="8190962" cy="42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8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2" y="16838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Detailed </a:t>
            </a:r>
            <a:r>
              <a:rPr lang="en-US" sz="6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Receive </a:t>
            </a:r>
            <a:r>
              <a:rPr lang="en-US" sz="6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Backup Summary</a:t>
            </a:r>
            <a:endParaRPr lang="en-US" sz="6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below picture shows the </a:t>
            </a:r>
            <a:r>
              <a:rPr lang="en-US" dirty="0" smtClean="0"/>
              <a:t>tapes </a:t>
            </a:r>
            <a:r>
              <a:rPr lang="en-US" dirty="0" smtClean="0"/>
              <a:t>we have </a:t>
            </a:r>
            <a:r>
              <a:rPr lang="en-US" dirty="0" smtClean="0"/>
              <a:t>received in year 2014.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89" y="2421452"/>
            <a:ext cx="9038822" cy="420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6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3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Reports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40"/>
            <a:ext cx="10515600" cy="4786045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/>
              <a:t>user</a:t>
            </a:r>
            <a:r>
              <a:rPr lang="en-US" dirty="0" smtClean="0"/>
              <a:t> </a:t>
            </a:r>
            <a:r>
              <a:rPr lang="en-US" dirty="0" smtClean="0"/>
              <a:t>can </a:t>
            </a:r>
            <a:r>
              <a:rPr lang="en-US" dirty="0" smtClean="0"/>
              <a:t>download the report of the following: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Backup Log (In) Report</a:t>
            </a:r>
            <a:r>
              <a:rPr lang="en-US" dirty="0" smtClean="0"/>
              <a:t>.		</a:t>
            </a:r>
            <a:r>
              <a:rPr lang="en-US" dirty="0"/>
              <a:t>	 </a:t>
            </a:r>
            <a:r>
              <a:rPr lang="en-US" dirty="0" smtClean="0"/>
              <a:t>Year/Location wise Monthly Summary.</a:t>
            </a:r>
            <a:endParaRPr lang="en-US" dirty="0" smtClean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Backup Log </a:t>
            </a:r>
            <a:r>
              <a:rPr lang="en-US" dirty="0" smtClean="0"/>
              <a:t>(Out) </a:t>
            </a:r>
            <a:r>
              <a:rPr lang="en-US" dirty="0"/>
              <a:t>Report</a:t>
            </a:r>
            <a:r>
              <a:rPr lang="en-US" dirty="0" smtClean="0"/>
              <a:t>.                          Year/Location </a:t>
            </a:r>
            <a:r>
              <a:rPr lang="en-US" dirty="0"/>
              <a:t>wise Monthly </a:t>
            </a:r>
            <a:r>
              <a:rPr lang="en-US" dirty="0" smtClean="0"/>
              <a:t>Matrix.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87" y="2631391"/>
            <a:ext cx="8848859" cy="412644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46253" y="1784890"/>
            <a:ext cx="141668" cy="1416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239813" y="2210472"/>
            <a:ext cx="141668" cy="1416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3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Andalus" panose="02020603050405020304" pitchFamily="18" charset="-78"/>
                <a:cs typeface="Andalus" panose="02020603050405020304" pitchFamily="18" charset="-78"/>
              </a:rPr>
              <a:t>Admin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admin </a:t>
            </a:r>
            <a:r>
              <a:rPr lang="en-US" dirty="0" smtClean="0"/>
              <a:t>can make a user Active or Inactive according to the requirement.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3" y="2476844"/>
            <a:ext cx="8848859" cy="41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5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atin typeface="Andalus" panose="02020603050405020304" pitchFamily="18" charset="-78"/>
                <a:cs typeface="Andalus" panose="02020603050405020304" pitchFamily="18" charset="-78"/>
              </a:rPr>
              <a:t>Admin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admin can </a:t>
            </a:r>
            <a:r>
              <a:rPr lang="en-US" dirty="0" smtClean="0"/>
              <a:t>Grand </a:t>
            </a:r>
            <a:r>
              <a:rPr lang="en-US" dirty="0" smtClean="0"/>
              <a:t>privileges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users and can Add </a:t>
            </a:r>
            <a:r>
              <a:rPr lang="en-US" dirty="0" smtClean="0"/>
              <a:t>new </a:t>
            </a:r>
            <a:r>
              <a:rPr lang="en-US" dirty="0" smtClean="0"/>
              <a:t>users with required permissions.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0" y="2569445"/>
            <a:ext cx="8787620" cy="397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3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3371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Project Plan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907332" cy="5164428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dirty="0" smtClean="0"/>
              <a:t> Introduction.</a:t>
            </a:r>
            <a:endParaRPr lang="en-US" sz="3000" dirty="0" smtClean="0"/>
          </a:p>
          <a:p>
            <a:pPr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dirty="0" smtClean="0"/>
              <a:t> Literature View.</a:t>
            </a:r>
            <a:endParaRPr lang="en-US" sz="3000" dirty="0" smtClean="0"/>
          </a:p>
          <a:p>
            <a:pPr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dirty="0" smtClean="0"/>
              <a:t> Objectives.</a:t>
            </a:r>
          </a:p>
          <a:p>
            <a:pPr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dirty="0" smtClean="0"/>
              <a:t> Benefits.</a:t>
            </a:r>
          </a:p>
          <a:p>
            <a:pPr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dirty="0" smtClean="0"/>
              <a:t> Work Done.</a:t>
            </a:r>
          </a:p>
          <a:p>
            <a:pPr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dirty="0" smtClean="0"/>
              <a:t> Result.</a:t>
            </a:r>
            <a:endParaRPr lang="en-US" dirty="0"/>
          </a:p>
          <a:p>
            <a:pPr>
              <a:lnSpc>
                <a:spcPct val="16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000" dirty="0" smtClean="0"/>
              <a:t> References. </a:t>
            </a:r>
          </a:p>
        </p:txBody>
      </p:sp>
    </p:spTree>
    <p:extLst>
      <p:ext uri="{BB962C8B-B14F-4D97-AF65-F5344CB8AC3E}">
        <p14:creationId xmlns:p14="http://schemas.microsoft.com/office/powerpoint/2010/main" val="1544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Introduction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87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File system backup can be defined as the collection of files and the file management structures on physical or logical storage.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Backups are initiated from the servers.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User Panel helps the user to add the details of the backup tapes.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Admin Panel </a:t>
            </a:r>
            <a:r>
              <a:rPr lang="en-US" dirty="0" smtClean="0"/>
              <a:t>can add new users and can grant privileges to the users.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We can have different types of backups of the </a:t>
            </a:r>
            <a:r>
              <a:rPr lang="en-US" dirty="0" smtClean="0"/>
              <a:t>systems </a:t>
            </a:r>
            <a:r>
              <a:rPr lang="en-US" dirty="0"/>
              <a:t>i.e. daily backups, weekly backups, monthly backups and yearly backups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9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Benefits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980"/>
            <a:ext cx="10515600" cy="4579983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Higher Reliability – </a:t>
            </a:r>
            <a:r>
              <a:rPr lang="en-US" dirty="0" smtClean="0"/>
              <a:t>The </a:t>
            </a:r>
            <a:r>
              <a:rPr lang="en-US" dirty="0"/>
              <a:t>biggest benefit of </a:t>
            </a:r>
            <a:r>
              <a:rPr lang="en-US" dirty="0" smtClean="0"/>
              <a:t>regular data </a:t>
            </a:r>
            <a:r>
              <a:rPr lang="en-US" dirty="0"/>
              <a:t>backup is its great reliability</a:t>
            </a:r>
            <a:r>
              <a:rPr lang="en-US" dirty="0" smtClean="0"/>
              <a:t>. </a:t>
            </a:r>
            <a:r>
              <a:rPr lang="en-US" dirty="0"/>
              <a:t>B</a:t>
            </a:r>
            <a:r>
              <a:rPr lang="en-US" dirty="0" smtClean="0"/>
              <a:t>ackup </a:t>
            </a:r>
            <a:r>
              <a:rPr lang="en-US" dirty="0"/>
              <a:t>can be automated and updated on a daily basis</a:t>
            </a:r>
            <a:r>
              <a:rPr lang="en-US" dirty="0" smtClean="0"/>
              <a:t>, weekly basis and monthly basis.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Greater Security – </a:t>
            </a:r>
            <a:r>
              <a:rPr lang="en-US" dirty="0"/>
              <a:t>When you employ </a:t>
            </a:r>
            <a:r>
              <a:rPr lang="en-US" dirty="0" smtClean="0"/>
              <a:t>data </a:t>
            </a:r>
            <a:r>
              <a:rPr lang="en-US" dirty="0"/>
              <a:t>backup, you store your data in a secure location, making it physically safe</a:t>
            </a:r>
            <a:r>
              <a:rPr lang="en-US" dirty="0" smtClean="0"/>
              <a:t>.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 smtClean="0"/>
              <a:t>Ease of Recovery </a:t>
            </a:r>
            <a:r>
              <a:rPr lang="en-US" b="1" dirty="0"/>
              <a:t>– </a:t>
            </a:r>
            <a:r>
              <a:rPr lang="en-US" dirty="0" smtClean="0"/>
              <a:t>Due </a:t>
            </a:r>
            <a:r>
              <a:rPr lang="en-US" dirty="0"/>
              <a:t>to multiple levels of redundancy, if data is lost or deleted, most likely through individual user error or deletion, backups are </a:t>
            </a:r>
            <a:r>
              <a:rPr lang="en-US" dirty="0" smtClean="0"/>
              <a:t>available.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 smtClean="0"/>
              <a:t>Easily Traceability – </a:t>
            </a:r>
            <a:r>
              <a:rPr lang="en-US" dirty="0" smtClean="0"/>
              <a:t>The user can keep the track of the backup tapes which are send back to the different locations. </a:t>
            </a:r>
          </a:p>
        </p:txBody>
      </p:sp>
    </p:spTree>
    <p:extLst>
      <p:ext uri="{BB962C8B-B14F-4D97-AF65-F5344CB8AC3E}">
        <p14:creationId xmlns:p14="http://schemas.microsoft.com/office/powerpoint/2010/main" val="281542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3" y="936984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Accountability – </a:t>
            </a:r>
            <a:r>
              <a:rPr lang="en-US" dirty="0" smtClean="0"/>
              <a:t>The admin keeps the track of the changes or the modifications done under the add backup and send backup.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Easy Searchable – </a:t>
            </a:r>
            <a:r>
              <a:rPr lang="en-US" dirty="0" smtClean="0"/>
              <a:t>The user can easily search for a backup tape by providing various details like date, month, year, category</a:t>
            </a:r>
            <a:r>
              <a:rPr lang="en-US" dirty="0"/>
              <a:t>,</a:t>
            </a:r>
            <a:r>
              <a:rPr lang="en-US" dirty="0" smtClean="0"/>
              <a:t> location</a:t>
            </a:r>
            <a:r>
              <a:rPr lang="en-US" dirty="0"/>
              <a:t> </a:t>
            </a:r>
            <a:r>
              <a:rPr lang="en-US" dirty="0" smtClean="0"/>
              <a:t>etc. </a:t>
            </a: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7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User Panel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446"/>
            <a:ext cx="10515600" cy="4747408"/>
          </a:xfrm>
        </p:spPr>
        <p:txBody>
          <a:bodyPr numCol="1" spcCol="457200"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</a:t>
            </a:r>
            <a:r>
              <a:rPr lang="en-US" dirty="0"/>
              <a:t>user have various privileges where he can perform </a:t>
            </a:r>
            <a:r>
              <a:rPr lang="en-US" dirty="0" smtClean="0"/>
              <a:t>different functions </a:t>
            </a:r>
            <a:r>
              <a:rPr lang="en-US" dirty="0"/>
              <a:t>such as : </a:t>
            </a:r>
            <a:endParaRPr lang="en-US" dirty="0" smtClean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Add Backup.			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Add Multiple Backup.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Available Backup Summary.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Daily/Monthly Backup Summary.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Search Backup.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Move Backup.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Send Backup.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Send/receive Backup Summary.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Report.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9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Add Backup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add backup is used to add a record in the system. It has various fields which are filled by the user at the time of entering a new backup tape.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2" y="2806633"/>
            <a:ext cx="8530643" cy="39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3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Add </a:t>
            </a:r>
            <a:r>
              <a:rPr lang="en-US" sz="6600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ultiple Backup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461"/>
            <a:ext cx="10515600" cy="4786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add </a:t>
            </a:r>
            <a:r>
              <a:rPr lang="en-US" dirty="0" smtClean="0"/>
              <a:t>multiple backup </a:t>
            </a:r>
            <a:r>
              <a:rPr lang="en-US" dirty="0" smtClean="0"/>
              <a:t>is used to add </a:t>
            </a:r>
            <a:r>
              <a:rPr lang="en-US" dirty="0" smtClean="0"/>
              <a:t>multiple records </a:t>
            </a:r>
            <a:r>
              <a:rPr lang="en-US" dirty="0" smtClean="0"/>
              <a:t>in the system. It has various fields which are filled by the user at the time of entering a new backup </a:t>
            </a:r>
            <a:r>
              <a:rPr lang="en-US" dirty="0" smtClean="0"/>
              <a:t>tape, and a file has to be uploaded by the user which contains multiple backup data.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39" y="3142445"/>
            <a:ext cx="8221229" cy="35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5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Available Backup Summary</a:t>
            </a:r>
            <a:endParaRPr lang="en-US" sz="6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below picture shows us the summary of the available backups tapes in a location.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04" y="2432447"/>
            <a:ext cx="8246772" cy="417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8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499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Andalus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Project Plan</vt:lpstr>
      <vt:lpstr>Introduction</vt:lpstr>
      <vt:lpstr>Benefits</vt:lpstr>
      <vt:lpstr>PowerPoint Presentation</vt:lpstr>
      <vt:lpstr>User Panel</vt:lpstr>
      <vt:lpstr>Add Backup</vt:lpstr>
      <vt:lpstr>Add Multiple Backup</vt:lpstr>
      <vt:lpstr>Available Backup Summary</vt:lpstr>
      <vt:lpstr>Daily/Monthly Backup Summary</vt:lpstr>
      <vt:lpstr>Search Backup</vt:lpstr>
      <vt:lpstr>Move Backup</vt:lpstr>
      <vt:lpstr>Send Backup</vt:lpstr>
      <vt:lpstr>Send Backup</vt:lpstr>
      <vt:lpstr>Send/Receive Backup Summary</vt:lpstr>
      <vt:lpstr>Detailed Receive Backup Summary</vt:lpstr>
      <vt:lpstr>Reports</vt:lpstr>
      <vt:lpstr>Admin Panel</vt:lpstr>
      <vt:lpstr>Admin Panel</vt:lpstr>
    </vt:vector>
  </TitlesOfParts>
  <Company>Ranbaxy Labs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Backup Inventory Management System</dc:title>
  <dc:creator>Tarandeep Singh (IT)</dc:creator>
  <cp:lastModifiedBy>Tarandeep Singh (IT)</cp:lastModifiedBy>
  <cp:revision>35</cp:revision>
  <dcterms:created xsi:type="dcterms:W3CDTF">2018-03-27T07:07:52Z</dcterms:created>
  <dcterms:modified xsi:type="dcterms:W3CDTF">2018-04-30T10:26:11Z</dcterms:modified>
</cp:coreProperties>
</file>