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1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A7E7-FB6A-43E0-8FDE-FBB10CF594FD}" type="datetimeFigureOut">
              <a:rPr lang="en-US" smtClean="0"/>
              <a:t>29-Mar-2018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2F64-04CB-446E-8013-E0EF7C64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0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726" y="2139794"/>
            <a:ext cx="9144000" cy="2387600"/>
          </a:xfrm>
        </p:spPr>
        <p:txBody>
          <a:bodyPr numCol="1"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Backup Inventory Management System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3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54" y="2327901"/>
            <a:ext cx="9390091" cy="4351338"/>
          </a:xfrm>
        </p:spPr>
      </p:pic>
    </p:spTree>
    <p:extLst>
      <p:ext uri="{BB962C8B-B14F-4D97-AF65-F5344CB8AC3E}">
        <p14:creationId xmlns:p14="http://schemas.microsoft.com/office/powerpoint/2010/main" val="41936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ndalus" panose="02020603050405020304" pitchFamily="18" charset="-78"/>
                <a:cs typeface="Andalus" panose="02020603050405020304" pitchFamily="18" charset="-78"/>
              </a:rPr>
              <a:t>Admin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371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Table Of Contents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907332" cy="5164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Overview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Benefits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Modules :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  </a:t>
            </a:r>
            <a:r>
              <a:rPr lang="en-US" sz="2800" dirty="0" smtClean="0"/>
              <a:t>User Panel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Admin Panel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Overview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 system backup can be defined as the collection of files and the file management structures on physical or logical storage.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Backups are initiated from the servers.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User Panel helps the user to add the details of the backup tapes.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Admin Panel . . .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have different types of backups of the </a:t>
            </a:r>
            <a:r>
              <a:rPr lang="en-US" dirty="0" smtClean="0"/>
              <a:t>systems </a:t>
            </a:r>
            <a:r>
              <a:rPr lang="en-US" dirty="0"/>
              <a:t>i.e. daily backups, weekly backups, monthly backups and yearly backups.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Benefits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Higher Reliability – </a:t>
            </a:r>
            <a:r>
              <a:rPr lang="en-US" dirty="0" smtClean="0"/>
              <a:t>The </a:t>
            </a:r>
            <a:r>
              <a:rPr lang="en-US" dirty="0"/>
              <a:t>biggest benefit of </a:t>
            </a:r>
            <a:r>
              <a:rPr lang="en-US" dirty="0" smtClean="0"/>
              <a:t>regular data </a:t>
            </a:r>
            <a:r>
              <a:rPr lang="en-US" dirty="0"/>
              <a:t>backup is its great reliability</a:t>
            </a:r>
            <a:r>
              <a:rPr lang="en-US" dirty="0" smtClean="0"/>
              <a:t>. </a:t>
            </a:r>
            <a:r>
              <a:rPr lang="en-US" dirty="0"/>
              <a:t>B</a:t>
            </a:r>
            <a:r>
              <a:rPr lang="en-US" dirty="0" smtClean="0"/>
              <a:t>ackup </a:t>
            </a:r>
            <a:r>
              <a:rPr lang="en-US" dirty="0"/>
              <a:t>can be automated and updated on a daily basis</a:t>
            </a:r>
            <a:r>
              <a:rPr lang="en-US" dirty="0" smtClean="0"/>
              <a:t>, weekly basis and monthly basis.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Greater Security – </a:t>
            </a:r>
            <a:r>
              <a:rPr lang="en-US" dirty="0"/>
              <a:t>When you employ </a:t>
            </a:r>
            <a:r>
              <a:rPr lang="en-US" dirty="0" smtClean="0"/>
              <a:t>data </a:t>
            </a:r>
            <a:r>
              <a:rPr lang="en-US" dirty="0"/>
              <a:t>backup, you store your data in a secure location, making it physically safe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Ease of Recovery </a:t>
            </a:r>
            <a:r>
              <a:rPr lang="en-US" b="1" dirty="0"/>
              <a:t>– </a:t>
            </a:r>
            <a:r>
              <a:rPr lang="en-US" dirty="0" smtClean="0"/>
              <a:t>Due </a:t>
            </a:r>
            <a:r>
              <a:rPr lang="en-US" dirty="0"/>
              <a:t>to multiple levels of redundancy, if data is lost or deleted, most likely through individual user error or deletion, backups are </a:t>
            </a:r>
            <a:r>
              <a:rPr lang="en-US" dirty="0" smtClean="0"/>
              <a:t>available.</a:t>
            </a:r>
          </a:p>
        </p:txBody>
      </p:sp>
    </p:spTree>
    <p:extLst>
      <p:ext uri="{BB962C8B-B14F-4D97-AF65-F5344CB8AC3E}">
        <p14:creationId xmlns:p14="http://schemas.microsoft.com/office/powerpoint/2010/main" val="28154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Panel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6"/>
            <a:ext cx="10515600" cy="4747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user have various privileges where he can perform </a:t>
            </a:r>
            <a:r>
              <a:rPr lang="en-US" dirty="0" smtClean="0"/>
              <a:t>different functions </a:t>
            </a:r>
            <a:r>
              <a:rPr lang="en-US" dirty="0"/>
              <a:t>such as :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Check Available </a:t>
            </a:r>
            <a:r>
              <a:rPr lang="en-US" dirty="0"/>
              <a:t>Backup </a:t>
            </a:r>
            <a:r>
              <a:rPr lang="en-US" dirty="0" smtClean="0"/>
              <a:t>Summary.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Check Send/Receive </a:t>
            </a:r>
            <a:r>
              <a:rPr lang="en-US" dirty="0"/>
              <a:t>Backup </a:t>
            </a:r>
            <a:r>
              <a:rPr lang="en-US" dirty="0" smtClean="0"/>
              <a:t>Summary.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Check Daily/Yearly </a:t>
            </a:r>
            <a:r>
              <a:rPr lang="en-US" dirty="0"/>
              <a:t>Backup </a:t>
            </a:r>
            <a:r>
              <a:rPr lang="en-US" dirty="0" smtClean="0"/>
              <a:t>Summary.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Add </a:t>
            </a:r>
            <a:r>
              <a:rPr lang="en-US" dirty="0" smtClean="0"/>
              <a:t>Backup.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Send </a:t>
            </a:r>
            <a:r>
              <a:rPr lang="en-US" dirty="0" smtClean="0"/>
              <a:t>Backup.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Available Backup Summary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us the summary of the available backups tapes in a location.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24" y="2395470"/>
            <a:ext cx="8319752" cy="42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Send/Receive Backup 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Tapes we have received yearly and the tapes we have sent back.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19" y="2475174"/>
            <a:ext cx="8190962" cy="42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Daily/Monthly </a:t>
            </a:r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Backup 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availability of backup tapes at a particular location, </a:t>
            </a:r>
            <a:r>
              <a:rPr lang="en-US" dirty="0"/>
              <a:t>a</a:t>
            </a:r>
            <a:r>
              <a:rPr lang="en-US" dirty="0" smtClean="0"/>
              <a:t>rranging them in daily, weekly, monthly and yearly.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80" y="2896038"/>
            <a:ext cx="7931239" cy="37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Add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add backup is used to add a record in the system. It has various fields which are filled by the user at the time of entering a new backup tape.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2806633"/>
            <a:ext cx="8530643" cy="39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241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Andalus</vt:lpstr>
      <vt:lpstr>Arial</vt:lpstr>
      <vt:lpstr>Calibri</vt:lpstr>
      <vt:lpstr>Calibri Light</vt:lpstr>
      <vt:lpstr>Courier New</vt:lpstr>
      <vt:lpstr>Wingdings</vt:lpstr>
      <vt:lpstr>Office Theme</vt:lpstr>
      <vt:lpstr>Data Backup Inventory Management System</vt:lpstr>
      <vt:lpstr>Table Of Contents</vt:lpstr>
      <vt:lpstr>Overview</vt:lpstr>
      <vt:lpstr>Benefits</vt:lpstr>
      <vt:lpstr>User Panel</vt:lpstr>
      <vt:lpstr>Available Backup Summary</vt:lpstr>
      <vt:lpstr>Send/Receive Backup Summary</vt:lpstr>
      <vt:lpstr>Daily/Monthly Backup Summary</vt:lpstr>
      <vt:lpstr>Add Backup</vt:lpstr>
      <vt:lpstr>Send Backup</vt:lpstr>
      <vt:lpstr>Admin Panel</vt:lpstr>
    </vt:vector>
  </TitlesOfParts>
  <Company>Ranbaxy Labs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Backup Inventory Management System</dc:title>
  <dc:creator>Tarandeep Singh (IT)</dc:creator>
  <cp:lastModifiedBy>Tarandeep Singh (IT)</cp:lastModifiedBy>
  <cp:revision>20</cp:revision>
  <dcterms:created xsi:type="dcterms:W3CDTF">2018-03-27T07:07:52Z</dcterms:created>
  <dcterms:modified xsi:type="dcterms:W3CDTF">2018-03-29T07:43:22Z</dcterms:modified>
</cp:coreProperties>
</file>