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cca23e0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cca23e0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7cca23e0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7cca23e0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b8121c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b8121c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b8121c0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b8121c0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7cca23e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7cca23e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7cca23e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7cca23e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7cca23e0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7cca23e0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7cca23e0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7cca23e0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7cca23e0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7cca23e0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cca23e0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cca23e0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swax.2020.10002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70300"/>
            <a:ext cx="8520600" cy="1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Natural language to SPARQL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621525"/>
            <a:ext cx="8520600" cy="18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IMPRINT 2 KNOWLEDGE GRAPH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04-06-2020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								</a:t>
            </a:r>
            <a:r>
              <a:rPr lang="en" sz="2400">
                <a:solidFill>
                  <a:schemeClr val="dk1"/>
                </a:solidFill>
              </a:rPr>
              <a:t>Qumar Ibrahim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Papers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36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Peter Ochieng, PAROT: Translating natural language to SPARQL, Expert Systems with Applications: X, Volume 5, 2020, 100024, ISSN 2590-1885, </a:t>
            </a:r>
            <a:r>
              <a:rPr lang="en" sz="1400" u="sng">
                <a:solidFill>
                  <a:srgbClr val="000000"/>
                </a:solidFill>
                <a:hlinkClick r:id="rId3"/>
              </a:rPr>
              <a:t>https://doi.org/10.1016/j.eswax.2020.100024</a:t>
            </a:r>
            <a:r>
              <a:rPr lang="en" sz="1400">
                <a:solidFill>
                  <a:srgbClr val="000000"/>
                </a:solidFill>
              </a:rPr>
              <a:t>. (http://www.sciencedirect.com/science/article/pii/S2590188520300032)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200" b="1"/>
              <a:t>THANK YOU</a:t>
            </a:r>
            <a:endParaRPr sz="4200" b="1"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314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GUI Architecture</a:t>
            </a:r>
            <a:br>
              <a:rPr lang="en" b="1" smtClean="0"/>
            </a:br>
            <a:endParaRPr b="1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955300"/>
            <a:ext cx="8520600" cy="3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50" y="996200"/>
            <a:ext cx="8414401" cy="39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4960" cy="435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2542" cy="435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97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4200"/>
            <a:ext cx="8839201" cy="429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2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35975" y="14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Algorithm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90550" y="789225"/>
            <a:ext cx="8992500" cy="4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</a:t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3573100" y="907750"/>
            <a:ext cx="2027400" cy="1741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Yes,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predicates &amp; classes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523800" y="1135500"/>
            <a:ext cx="1901100" cy="1316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instances in NLQ usingKB, also identify Target Entity</a:t>
            </a:r>
            <a:endParaRPr/>
          </a:p>
        </p:txBody>
      </p:sp>
      <p:cxnSp>
        <p:nvCxnSpPr>
          <p:cNvPr id="109" name="Google Shape;109;p21"/>
          <p:cNvCxnSpPr>
            <a:stCxn id="108" idx="6"/>
            <a:endCxn id="107" idx="1"/>
          </p:cNvCxnSpPr>
          <p:nvPr/>
        </p:nvCxnSpPr>
        <p:spPr>
          <a:xfrm rot="10800000" flipH="1">
            <a:off x="2424900" y="1778250"/>
            <a:ext cx="11481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21"/>
          <p:cNvSpPr/>
          <p:nvPr/>
        </p:nvSpPr>
        <p:spPr>
          <a:xfrm>
            <a:off x="6744600" y="3121900"/>
            <a:ext cx="1472100" cy="156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upon the matched classes substitute the triples into appropriate class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3648900" y="3121900"/>
            <a:ext cx="2027400" cy="15648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the extracted class with target entity 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-47250" y="2665150"/>
            <a:ext cx="3043200" cy="2478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No, then by using dependency rules extract the related predicates from KB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21"/>
          <p:cNvCxnSpPr>
            <a:stCxn id="108" idx="4"/>
            <a:endCxn id="112" idx="0"/>
          </p:cNvCxnSpPr>
          <p:nvPr/>
        </p:nvCxnSpPr>
        <p:spPr>
          <a:xfrm>
            <a:off x="1474350" y="2452200"/>
            <a:ext cx="0" cy="21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21"/>
          <p:cNvCxnSpPr>
            <a:stCxn id="112" idx="3"/>
            <a:endCxn id="111" idx="1"/>
          </p:cNvCxnSpPr>
          <p:nvPr/>
        </p:nvCxnSpPr>
        <p:spPr>
          <a:xfrm>
            <a:off x="2995950" y="3904300"/>
            <a:ext cx="65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21"/>
          <p:cNvCxnSpPr>
            <a:stCxn id="107" idx="2"/>
            <a:endCxn id="111" idx="0"/>
          </p:cNvCxnSpPr>
          <p:nvPr/>
        </p:nvCxnSpPr>
        <p:spPr>
          <a:xfrm>
            <a:off x="4586800" y="2648950"/>
            <a:ext cx="75900" cy="4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21"/>
          <p:cNvCxnSpPr>
            <a:stCxn id="111" idx="3"/>
            <a:endCxn id="110" idx="1"/>
          </p:cNvCxnSpPr>
          <p:nvPr/>
        </p:nvCxnSpPr>
        <p:spPr>
          <a:xfrm>
            <a:off x="5676300" y="3904300"/>
            <a:ext cx="106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PresentationFormat>On-screen Show (16:9)</PresentationFormat>
  <Paragraphs>33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Natural language to SPARQL</vt:lpstr>
      <vt:lpstr>GUI Architecture </vt:lpstr>
      <vt:lpstr>Slide 3</vt:lpstr>
      <vt:lpstr>Slide 4</vt:lpstr>
      <vt:lpstr>Slide 5</vt:lpstr>
      <vt:lpstr>Slide 6</vt:lpstr>
      <vt:lpstr>Slide 7</vt:lpstr>
      <vt:lpstr>Slide 8</vt:lpstr>
      <vt:lpstr>Working Algorithm</vt:lpstr>
      <vt:lpstr>Reference Papers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to SPARQL</dc:title>
  <cp:lastModifiedBy>Windows User</cp:lastModifiedBy>
  <cp:revision>1</cp:revision>
  <dcterms:modified xsi:type="dcterms:W3CDTF">2020-07-31T17:12:16Z</dcterms:modified>
</cp:coreProperties>
</file>