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9cd3c51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9cd3c51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9cd3c2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9cd3c2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b9cd3c21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b9cd3c21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b9cd3c21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b9cd3c21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b9cd3c51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b9cd3c5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9cd3c5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9cd3c5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9cd3c51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9cd3c5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daae80a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daae80a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aae80a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aae80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el.archives-ouvertes.fr/tel-01230079/docu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200"/>
            <a:ext cx="8520600" cy="27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to SPARQL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IMPRINT 2 KNOWLEDGE GRAPH 04-07-2020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5486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Qumar Ibrahim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</a:t>
            </a:r>
            <a:r>
              <a:rPr b="1" lang="en" sz="4400">
                <a:solidFill>
                  <a:srgbClr val="000000"/>
                </a:solidFill>
              </a:rPr>
              <a:t>Thank you</a:t>
            </a:r>
            <a:endParaRPr b="1"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NTSB Cause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72676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Aircraft Accident Causes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25" y="1152475"/>
            <a:ext cx="8562975" cy="38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Ontology Classes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438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new approach to modeling aviation accidents, Arjun Harsha Rao, Purdue University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Aircraft Accidents: Methods of Analysis- By DR. J. S. AMES, p760-772 </a:t>
            </a:r>
            <a:r>
              <a:rPr lang="en">
                <a:solidFill>
                  <a:srgbClr val="000000"/>
                </a:solidFill>
              </a:rPr>
              <a:t>Seventeenth</a:t>
            </a:r>
            <a:r>
              <a:rPr lang="en">
                <a:solidFill>
                  <a:srgbClr val="000000"/>
                </a:solidFill>
              </a:rPr>
              <a:t> Safety Congress, Passenger Safety.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6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720775"/>
            <a:ext cx="86655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75" y="720775"/>
            <a:ext cx="7886699" cy="45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in Accident cause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Sequence Generation to create Taxonomy of Accident causes.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Reading about Generation of Event Sequence</a:t>
            </a:r>
            <a:endParaRPr b="1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Nikola Tulechki. Natural language processing of incident and accident reports : application to risk management in civil aviation. Linguistics. Université Toulouse le Mirail - Toulouse II, 2015. English. ffNNT : 2015TOU20035ff. Fftel-01230079f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https://tel.archives-ouvertes.fr/tel-01230079/document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Verhagen, Marc &amp; Gaizauskas, Rob &amp; Schilder, Frank &amp; Hepple, M. &amp; Moszkowicz, Jessica &amp; Pustejovsky, James. (2009). The tempEval challenge: Identifying temporal relations in text. Language Resources and Evaluation. 43. 161-179. 10.1007/s10579-009-9086-z.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