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9322E-9A27-4C9F-8042-DF0B5CE4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804519"/>
            <a:ext cx="10841790" cy="1049235"/>
          </a:xfrm>
        </p:spPr>
        <p:txBody>
          <a:bodyPr>
            <a:normAutofit/>
          </a:bodyPr>
          <a:lstStyle/>
          <a:p>
            <a:r>
              <a:rPr lang="en-US" sz="3600" b="1" dirty="0"/>
              <a:t>HDFS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1C564-389C-4F0D-9AA7-A155517E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4B5B87-CCCC-4734-83E2-0B1D86670CBD}"/>
              </a:ext>
            </a:extLst>
          </p:cNvPr>
          <p:cNvSpPr/>
          <p:nvPr/>
        </p:nvSpPr>
        <p:spPr>
          <a:xfrm>
            <a:off x="1091954" y="296948"/>
            <a:ext cx="6302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Predictive Policing: </a:t>
            </a:r>
            <a:r>
              <a:rPr lang="en-US" dirty="0"/>
              <a:t>preventing crimes by predicting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1FC82-0CC0-4416-998D-D75E3CFDD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4" y="798805"/>
            <a:ext cx="10604746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6C7D96-C7DF-40E0-A944-1085A3F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804519"/>
            <a:ext cx="10848512" cy="1049235"/>
          </a:xfrm>
        </p:spPr>
        <p:txBody>
          <a:bodyPr>
            <a:normAutofit/>
          </a:bodyPr>
          <a:lstStyle/>
          <a:p>
            <a:r>
              <a:rPr lang="en-US" sz="3600" b="1" dirty="0"/>
              <a:t>HDFS </a:t>
            </a:r>
            <a:r>
              <a:rPr lang="en-US" sz="3600" b="1" dirty="0" err="1"/>
              <a:t>BLock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D8B19-4167-4C6D-9C4D-9FBF9D23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BD2F-4419-4194-91BD-2430451E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804519"/>
            <a:ext cx="10841790" cy="1049235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nAMENODe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14A5C-F46F-405F-84BE-7C5A10D0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706-63E2-498E-A38E-DD768EE7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804519"/>
            <a:ext cx="10797402" cy="1049235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datanode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83172-C8BB-45D2-96BB-F716AC0C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49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6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A6FE-BBFB-4AC0-B171-22027DAF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804519"/>
            <a:ext cx="10779646" cy="1049235"/>
          </a:xfrm>
        </p:spPr>
        <p:txBody>
          <a:bodyPr>
            <a:normAutofit/>
          </a:bodyPr>
          <a:lstStyle/>
          <a:p>
            <a:r>
              <a:rPr lang="en-US" sz="3600" b="1" dirty="0"/>
              <a:t>Secondary </a:t>
            </a:r>
            <a:r>
              <a:rPr lang="en-US" sz="3600" b="1" dirty="0" err="1"/>
              <a:t>namenode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5473B-F4D4-491B-AC40-95025B68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6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8D5F-78D2-4489-8741-1F6B0722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804519"/>
            <a:ext cx="10797402" cy="1049235"/>
          </a:xfrm>
        </p:spPr>
        <p:txBody>
          <a:bodyPr>
            <a:normAutofit/>
          </a:bodyPr>
          <a:lstStyle/>
          <a:p>
            <a:r>
              <a:rPr lang="en-US" sz="3600" b="1" dirty="0"/>
              <a:t>Hadoop distributed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ED438-C353-4428-9C7C-BB69DFED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3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779E-9FA2-45CD-BBAA-C9BB085E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Real Life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EFF1-9693-4277-9D8E-CA228178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620936"/>
          </a:xfrm>
        </p:spPr>
        <p:txBody>
          <a:bodyPr/>
          <a:lstStyle/>
          <a:p>
            <a:r>
              <a:rPr lang="en-US" b="1" dirty="0"/>
              <a:t>Netflix</a:t>
            </a:r>
            <a:r>
              <a:rPr lang="en-US" dirty="0"/>
              <a:t> : knows which movies you will like before you know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8A6A4-092B-4D53-A065-14471C91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50" y="2503504"/>
            <a:ext cx="5450890" cy="26899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5D3B68-5D95-4978-9592-145816721EEA}"/>
              </a:ext>
            </a:extLst>
          </p:cNvPr>
          <p:cNvSpPr txBox="1">
            <a:spLocks/>
          </p:cNvSpPr>
          <p:nvPr/>
        </p:nvSpPr>
        <p:spPr>
          <a:xfrm>
            <a:off x="1451578" y="5224009"/>
            <a:ext cx="9603275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Indian Telecom Company </a:t>
            </a:r>
            <a:r>
              <a:rPr lang="en-US" dirty="0"/>
              <a:t>used payment history to estimate credit score to see who was worthy of loans.</a:t>
            </a:r>
          </a:p>
        </p:txBody>
      </p:sp>
    </p:spTree>
    <p:extLst>
      <p:ext uri="{BB962C8B-B14F-4D97-AF65-F5344CB8AC3E}">
        <p14:creationId xmlns:p14="http://schemas.microsoft.com/office/powerpoint/2010/main" val="17177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B297D6-A8E7-4ACC-9A78-A0482A15B175}"/>
              </a:ext>
            </a:extLst>
          </p:cNvPr>
          <p:cNvSpPr txBox="1">
            <a:spLocks/>
          </p:cNvSpPr>
          <p:nvPr/>
        </p:nvSpPr>
        <p:spPr>
          <a:xfrm>
            <a:off x="1362802" y="213566"/>
            <a:ext cx="9603275" cy="620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C6D7F-3641-48B2-B6A5-1E66ABB6A537}"/>
              </a:ext>
            </a:extLst>
          </p:cNvPr>
          <p:cNvSpPr/>
          <p:nvPr/>
        </p:nvSpPr>
        <p:spPr>
          <a:xfrm>
            <a:off x="1047565" y="327124"/>
            <a:ext cx="9918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Flu Outbreak</a:t>
            </a:r>
            <a:r>
              <a:rPr lang="en-US" b="1"/>
              <a:t>: Google </a:t>
            </a:r>
            <a:r>
              <a:rPr lang="en-US"/>
              <a:t>knows </a:t>
            </a:r>
            <a:r>
              <a:rPr lang="en-US" dirty="0"/>
              <a:t>couple of weeks before about a flu outbreak before CDC(Centre for disease control)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1F4C9-4A26-4DAA-9DF7-1D9616111758}"/>
              </a:ext>
            </a:extLst>
          </p:cNvPr>
          <p:cNvSpPr/>
          <p:nvPr/>
        </p:nvSpPr>
        <p:spPr>
          <a:xfrm>
            <a:off x="985420" y="5298732"/>
            <a:ext cx="9481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Facebook</a:t>
            </a:r>
            <a:r>
              <a:rPr lang="en-US" dirty="0"/>
              <a:t> returning 1000 page document to a guy who requested his data.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CD5B7A-DA7A-468E-B9DE-89080B51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1087013"/>
            <a:ext cx="8629096" cy="40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1FFC2-2BFA-4166-98AE-AD7654D13A4C}"/>
              </a:ext>
            </a:extLst>
          </p:cNvPr>
          <p:cNvSpPr/>
          <p:nvPr/>
        </p:nvSpPr>
        <p:spPr>
          <a:xfrm>
            <a:off x="1047565" y="327124"/>
            <a:ext cx="9918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Weather forecasting </a:t>
            </a:r>
            <a:r>
              <a:rPr lang="en-US" dirty="0"/>
              <a:t>: Satellites check for high pressure and low pressure zones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7DD5F-2F0D-45D4-9ACE-1C250809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81" y="980612"/>
            <a:ext cx="802097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700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</TotalTime>
  <Words>100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HDFS</vt:lpstr>
      <vt:lpstr>HDFS BLock</vt:lpstr>
      <vt:lpstr>nAMENODe</vt:lpstr>
      <vt:lpstr>datanode</vt:lpstr>
      <vt:lpstr>Secondary namenode</vt:lpstr>
      <vt:lpstr>Hadoop distributed file system</vt:lpstr>
      <vt:lpstr>Real Life Cases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tarang gupta</dc:creator>
  <cp:lastModifiedBy>tarang gupta</cp:lastModifiedBy>
  <cp:revision>7</cp:revision>
  <dcterms:created xsi:type="dcterms:W3CDTF">2019-08-28T21:55:33Z</dcterms:created>
  <dcterms:modified xsi:type="dcterms:W3CDTF">2019-08-29T08:17:45Z</dcterms:modified>
</cp:coreProperties>
</file>