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2" r:id="rId4"/>
    <p:sldId id="276" r:id="rId5"/>
    <p:sldId id="275" r:id="rId6"/>
    <p:sldId id="273" r:id="rId7"/>
    <p:sldId id="261" r:id="rId8"/>
    <p:sldId id="284" r:id="rId9"/>
    <p:sldId id="283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A313-83B7-4E71-A66E-DFD98B89C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039C-BEAD-49DE-B202-490D8F79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8233-A7BE-4845-9A61-1607110D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057C6-921F-4AD4-BC42-454D0DA1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81AE-8FC7-44E0-A079-98F41B1F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E0C7-F6CA-4451-BBD9-68FB6D1F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C6C23-0167-41F3-9A7F-7EA51ECB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465F-782E-4030-8B13-F289671F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5695-D4A8-4C85-98E9-BECF3772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0241-B042-44A1-B4F9-F542EE4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6B95A-389C-465E-8D7D-58A820579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7FBD8-3899-49A3-858E-7302C6E19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CBBD-1650-4662-84FB-755D1593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36DA-EDDC-450F-A53E-3D3430E5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0D43-5B61-41D1-9921-8436B5FD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88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0E12-C096-43CC-A385-4C7DD0CC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E850-2C12-40C6-AA1D-6991BEE3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41A5-52FB-4F31-9443-435F0D16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CABE-31AA-4BF1-8271-A224600E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F8CC-C3E1-4DAA-82BA-BC7FD0BA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780E-8FCB-4BE6-A30F-7C2314D2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17C8-DAE3-4159-827B-A8813ECC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DAEFF-AC70-4679-BFE9-1FC00261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1895-82A3-4408-84B3-9D318E39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F4A-65F6-400F-AE38-2E01BBB6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2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DFB5-05AF-453E-A705-4ACD8793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B3CE-92EB-4D40-A7EB-5AACAB4A2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F8DA1-3E6D-4B08-AAD0-6208001B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9F7C-F3EC-43EC-AA53-A6FA734A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82F88-2AB4-4247-BAB8-0B2A5974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22389-A340-4CD4-A3B8-85373ABC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2104-E9C5-476C-BB64-84FE46AE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B4D7-FD12-40A2-B0FB-21335C459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6BEFC-CC75-4D1F-A7C2-DDD15EF0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8C3BA-AAED-47F0-983C-83EBD1F10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1EFF7-CE1C-4BAF-B338-EDA4F5334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2315E-02E3-4DFB-9EF9-961F9843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3DED-59E7-4907-892C-3F9B6AAB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283FA-258F-40CE-BD09-3F889368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BFDC-C3D4-42F5-B887-38119339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00A37-AFFE-47D4-BF7D-D9FB412B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9972-DCAD-45F3-AA30-8EB4472B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E90E1-5821-48D0-A9DF-AE2118C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02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17D7F-438A-4364-8D45-C364E9B9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70219-3B19-4F65-ACCF-D352F98B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912B8-C99A-4F69-AD6E-C0E96B7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A64B-A7F2-4F43-A6EE-A2226641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8ACE-60D3-4C29-9237-DDF01FF1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A485C-F1C1-4577-944A-7E5EE733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323EA-CBF9-41D7-91EA-ED73E3F0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7E8B-7745-4AF4-B7E5-BDE5CB70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4B05-70F1-4459-92C7-AB980BEC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3BEB-6D63-4D9D-A9F6-23958848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DB0DD-965B-4C93-B7D7-210DBFE19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0882-2B88-4C3D-92D1-AA4AD2BF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1390-D5E8-4ED3-A4C0-7430EFF7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8918B-7613-4AC4-8CC3-353D4B02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D5F4-EBE4-4F08-97E3-B72327A7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5A95D-B6B0-48FD-BDEA-08A5FF87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F1A5-097E-4B55-85B8-3F198FE16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088A-3C0C-475C-9BBE-7E62CEB23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F3E4-F3D1-4FE8-ACF0-6CBFBC5D6B3C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E5E6-B51A-4851-A69D-ADFEC9B08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D5F4-8C4A-47CD-BF7F-C52687B10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6510-D699-4208-B227-9BC5A068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8136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2" y="3110456"/>
            <a:ext cx="330407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TARANG HARIA</a:t>
            </a:r>
          </a:p>
        </p:txBody>
      </p:sp>
      <p:sp>
        <p:nvSpPr>
          <p:cNvPr id="18" name="Freeform 29" descr="This is an icon of a clock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5" y="2655893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50" y="3679109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7083A-D1AD-420D-AB9C-929C8D27449E}"/>
              </a:ext>
            </a:extLst>
          </p:cNvPr>
          <p:cNvSpPr txBox="1"/>
          <p:nvPr/>
        </p:nvSpPr>
        <p:spPr>
          <a:xfrm>
            <a:off x="4114509" y="3986838"/>
            <a:ext cx="414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Masters in Information Technology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2" y="3079679"/>
            <a:ext cx="330407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Freeform 29" descr="This is an icon of a clock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5" y="2655893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13785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 descr="This is an icon of a cellphone. ">
            <a:extLst>
              <a:ext uri="{FF2B5EF4-FFF2-40B4-BE49-F238E27FC236}">
                <a16:creationId xmlns:a16="http://schemas.microsoft.com/office/drawing/2014/main" id="{EE20E74C-F138-4B1C-96C5-27185C81574E}"/>
              </a:ext>
            </a:extLst>
          </p:cNvPr>
          <p:cNvGrpSpPr/>
          <p:nvPr/>
        </p:nvGrpSpPr>
        <p:grpSpPr>
          <a:xfrm>
            <a:off x="8999592" y="4332660"/>
            <a:ext cx="148718" cy="193653"/>
            <a:chOff x="7373011" y="2614988"/>
            <a:chExt cx="220663" cy="287338"/>
          </a:xfrm>
          <a:solidFill>
            <a:schemeClr val="bg1"/>
          </a:solidFill>
        </p:grpSpPr>
        <p:sp>
          <p:nvSpPr>
            <p:cNvPr id="78" name="Freeform 1497">
              <a:extLst>
                <a:ext uri="{FF2B5EF4-FFF2-40B4-BE49-F238E27FC236}">
                  <a16:creationId xmlns:a16="http://schemas.microsoft.com/office/drawing/2014/main" id="{9CD6E5E9-E393-4CC4-B4DE-3FFEC7009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3011" y="2614988"/>
              <a:ext cx="220663" cy="287338"/>
            </a:xfrm>
            <a:custGeom>
              <a:avLst/>
              <a:gdLst>
                <a:gd name="T0" fmla="*/ 91 w 695"/>
                <a:gd name="T1" fmla="*/ 120 h 906"/>
                <a:gd name="T2" fmla="*/ 347 w 695"/>
                <a:gd name="T3" fmla="*/ 845 h 906"/>
                <a:gd name="T4" fmla="*/ 322 w 695"/>
                <a:gd name="T5" fmla="*/ 837 h 906"/>
                <a:gd name="T6" fmla="*/ 305 w 695"/>
                <a:gd name="T7" fmla="*/ 817 h 906"/>
                <a:gd name="T8" fmla="*/ 303 w 695"/>
                <a:gd name="T9" fmla="*/ 791 h 906"/>
                <a:gd name="T10" fmla="*/ 315 w 695"/>
                <a:gd name="T11" fmla="*/ 767 h 906"/>
                <a:gd name="T12" fmla="*/ 339 w 695"/>
                <a:gd name="T13" fmla="*/ 755 h 906"/>
                <a:gd name="T14" fmla="*/ 365 w 695"/>
                <a:gd name="T15" fmla="*/ 759 h 906"/>
                <a:gd name="T16" fmla="*/ 385 w 695"/>
                <a:gd name="T17" fmla="*/ 774 h 906"/>
                <a:gd name="T18" fmla="*/ 393 w 695"/>
                <a:gd name="T19" fmla="*/ 799 h 906"/>
                <a:gd name="T20" fmla="*/ 385 w 695"/>
                <a:gd name="T21" fmla="*/ 825 h 906"/>
                <a:gd name="T22" fmla="*/ 365 w 695"/>
                <a:gd name="T23" fmla="*/ 842 h 906"/>
                <a:gd name="T24" fmla="*/ 347 w 695"/>
                <a:gd name="T25" fmla="*/ 53 h 906"/>
                <a:gd name="T26" fmla="*/ 360 w 695"/>
                <a:gd name="T27" fmla="*/ 57 h 906"/>
                <a:gd name="T28" fmla="*/ 368 w 695"/>
                <a:gd name="T29" fmla="*/ 67 h 906"/>
                <a:gd name="T30" fmla="*/ 370 w 695"/>
                <a:gd name="T31" fmla="*/ 80 h 906"/>
                <a:gd name="T32" fmla="*/ 363 w 695"/>
                <a:gd name="T33" fmla="*/ 91 h 906"/>
                <a:gd name="T34" fmla="*/ 352 w 695"/>
                <a:gd name="T35" fmla="*/ 98 h 906"/>
                <a:gd name="T36" fmla="*/ 339 w 695"/>
                <a:gd name="T37" fmla="*/ 96 h 906"/>
                <a:gd name="T38" fmla="*/ 329 w 695"/>
                <a:gd name="T39" fmla="*/ 88 h 906"/>
                <a:gd name="T40" fmla="*/ 325 w 695"/>
                <a:gd name="T41" fmla="*/ 76 h 906"/>
                <a:gd name="T42" fmla="*/ 329 w 695"/>
                <a:gd name="T43" fmla="*/ 63 h 906"/>
                <a:gd name="T44" fmla="*/ 339 w 695"/>
                <a:gd name="T45" fmla="*/ 55 h 906"/>
                <a:gd name="T46" fmla="*/ 347 w 695"/>
                <a:gd name="T47" fmla="*/ 53 h 906"/>
                <a:gd name="T48" fmla="*/ 82 w 695"/>
                <a:gd name="T49" fmla="*/ 1 h 906"/>
                <a:gd name="T50" fmla="*/ 55 w 695"/>
                <a:gd name="T51" fmla="*/ 7 h 906"/>
                <a:gd name="T52" fmla="*/ 33 w 695"/>
                <a:gd name="T53" fmla="*/ 21 h 906"/>
                <a:gd name="T54" fmla="*/ 16 w 695"/>
                <a:gd name="T55" fmla="*/ 39 h 906"/>
                <a:gd name="T56" fmla="*/ 5 w 695"/>
                <a:gd name="T57" fmla="*/ 64 h 906"/>
                <a:gd name="T58" fmla="*/ 0 w 695"/>
                <a:gd name="T59" fmla="*/ 90 h 906"/>
                <a:gd name="T60" fmla="*/ 2 w 695"/>
                <a:gd name="T61" fmla="*/ 833 h 906"/>
                <a:gd name="T62" fmla="*/ 11 w 695"/>
                <a:gd name="T63" fmla="*/ 858 h 906"/>
                <a:gd name="T64" fmla="*/ 27 w 695"/>
                <a:gd name="T65" fmla="*/ 879 h 906"/>
                <a:gd name="T66" fmla="*/ 48 w 695"/>
                <a:gd name="T67" fmla="*/ 895 h 906"/>
                <a:gd name="T68" fmla="*/ 73 w 695"/>
                <a:gd name="T69" fmla="*/ 903 h 906"/>
                <a:gd name="T70" fmla="*/ 604 w 695"/>
                <a:gd name="T71" fmla="*/ 906 h 906"/>
                <a:gd name="T72" fmla="*/ 631 w 695"/>
                <a:gd name="T73" fmla="*/ 901 h 906"/>
                <a:gd name="T74" fmla="*/ 655 w 695"/>
                <a:gd name="T75" fmla="*/ 890 h 906"/>
                <a:gd name="T76" fmla="*/ 674 w 695"/>
                <a:gd name="T77" fmla="*/ 872 h 906"/>
                <a:gd name="T78" fmla="*/ 687 w 695"/>
                <a:gd name="T79" fmla="*/ 850 h 906"/>
                <a:gd name="T80" fmla="*/ 694 w 695"/>
                <a:gd name="T81" fmla="*/ 824 h 906"/>
                <a:gd name="T82" fmla="*/ 694 w 695"/>
                <a:gd name="T83" fmla="*/ 82 h 906"/>
                <a:gd name="T84" fmla="*/ 687 w 695"/>
                <a:gd name="T85" fmla="*/ 55 h 906"/>
                <a:gd name="T86" fmla="*/ 674 w 695"/>
                <a:gd name="T87" fmla="*/ 33 h 906"/>
                <a:gd name="T88" fmla="*/ 655 w 695"/>
                <a:gd name="T89" fmla="*/ 15 h 906"/>
                <a:gd name="T90" fmla="*/ 631 w 695"/>
                <a:gd name="T91" fmla="*/ 4 h 906"/>
                <a:gd name="T92" fmla="*/ 604 w 695"/>
                <a:gd name="T9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5" h="906">
                  <a:moveTo>
                    <a:pt x="604" y="724"/>
                  </a:moveTo>
                  <a:lnTo>
                    <a:pt x="91" y="724"/>
                  </a:lnTo>
                  <a:lnTo>
                    <a:pt x="91" y="120"/>
                  </a:lnTo>
                  <a:lnTo>
                    <a:pt x="604" y="120"/>
                  </a:lnTo>
                  <a:lnTo>
                    <a:pt x="604" y="724"/>
                  </a:lnTo>
                  <a:close/>
                  <a:moveTo>
                    <a:pt x="347" y="845"/>
                  </a:moveTo>
                  <a:lnTo>
                    <a:pt x="339" y="844"/>
                  </a:lnTo>
                  <a:lnTo>
                    <a:pt x="330" y="842"/>
                  </a:lnTo>
                  <a:lnTo>
                    <a:pt x="322" y="837"/>
                  </a:lnTo>
                  <a:lnTo>
                    <a:pt x="315" y="832"/>
                  </a:lnTo>
                  <a:lnTo>
                    <a:pt x="310" y="825"/>
                  </a:lnTo>
                  <a:lnTo>
                    <a:pt x="305" y="817"/>
                  </a:lnTo>
                  <a:lnTo>
                    <a:pt x="303" y="809"/>
                  </a:lnTo>
                  <a:lnTo>
                    <a:pt x="302" y="799"/>
                  </a:lnTo>
                  <a:lnTo>
                    <a:pt x="303" y="791"/>
                  </a:lnTo>
                  <a:lnTo>
                    <a:pt x="305" y="782"/>
                  </a:lnTo>
                  <a:lnTo>
                    <a:pt x="310" y="774"/>
                  </a:lnTo>
                  <a:lnTo>
                    <a:pt x="315" y="767"/>
                  </a:lnTo>
                  <a:lnTo>
                    <a:pt x="322" y="762"/>
                  </a:lnTo>
                  <a:lnTo>
                    <a:pt x="330" y="759"/>
                  </a:lnTo>
                  <a:lnTo>
                    <a:pt x="339" y="755"/>
                  </a:lnTo>
                  <a:lnTo>
                    <a:pt x="347" y="754"/>
                  </a:lnTo>
                  <a:lnTo>
                    <a:pt x="356" y="755"/>
                  </a:lnTo>
                  <a:lnTo>
                    <a:pt x="365" y="759"/>
                  </a:lnTo>
                  <a:lnTo>
                    <a:pt x="373" y="762"/>
                  </a:lnTo>
                  <a:lnTo>
                    <a:pt x="380" y="767"/>
                  </a:lnTo>
                  <a:lnTo>
                    <a:pt x="385" y="774"/>
                  </a:lnTo>
                  <a:lnTo>
                    <a:pt x="389" y="782"/>
                  </a:lnTo>
                  <a:lnTo>
                    <a:pt x="392" y="791"/>
                  </a:lnTo>
                  <a:lnTo>
                    <a:pt x="393" y="799"/>
                  </a:lnTo>
                  <a:lnTo>
                    <a:pt x="392" y="809"/>
                  </a:lnTo>
                  <a:lnTo>
                    <a:pt x="389" y="817"/>
                  </a:lnTo>
                  <a:lnTo>
                    <a:pt x="385" y="825"/>
                  </a:lnTo>
                  <a:lnTo>
                    <a:pt x="380" y="832"/>
                  </a:lnTo>
                  <a:lnTo>
                    <a:pt x="373" y="837"/>
                  </a:lnTo>
                  <a:lnTo>
                    <a:pt x="365" y="842"/>
                  </a:lnTo>
                  <a:lnTo>
                    <a:pt x="356" y="844"/>
                  </a:lnTo>
                  <a:lnTo>
                    <a:pt x="347" y="845"/>
                  </a:lnTo>
                  <a:close/>
                  <a:moveTo>
                    <a:pt x="347" y="53"/>
                  </a:moveTo>
                  <a:lnTo>
                    <a:pt x="352" y="53"/>
                  </a:lnTo>
                  <a:lnTo>
                    <a:pt x="356" y="55"/>
                  </a:lnTo>
                  <a:lnTo>
                    <a:pt x="360" y="57"/>
                  </a:lnTo>
                  <a:lnTo>
                    <a:pt x="363" y="59"/>
                  </a:lnTo>
                  <a:lnTo>
                    <a:pt x="366" y="63"/>
                  </a:lnTo>
                  <a:lnTo>
                    <a:pt x="368" y="67"/>
                  </a:lnTo>
                  <a:lnTo>
                    <a:pt x="370" y="70"/>
                  </a:lnTo>
                  <a:lnTo>
                    <a:pt x="370" y="76"/>
                  </a:lnTo>
                  <a:lnTo>
                    <a:pt x="370" y="80"/>
                  </a:lnTo>
                  <a:lnTo>
                    <a:pt x="368" y="85"/>
                  </a:lnTo>
                  <a:lnTo>
                    <a:pt x="366" y="88"/>
                  </a:lnTo>
                  <a:lnTo>
                    <a:pt x="363" y="91"/>
                  </a:lnTo>
                  <a:lnTo>
                    <a:pt x="360" y="95"/>
                  </a:lnTo>
                  <a:lnTo>
                    <a:pt x="356" y="96"/>
                  </a:lnTo>
                  <a:lnTo>
                    <a:pt x="352" y="98"/>
                  </a:lnTo>
                  <a:lnTo>
                    <a:pt x="347" y="98"/>
                  </a:lnTo>
                  <a:lnTo>
                    <a:pt x="343" y="98"/>
                  </a:lnTo>
                  <a:lnTo>
                    <a:pt x="339" y="96"/>
                  </a:lnTo>
                  <a:lnTo>
                    <a:pt x="335" y="95"/>
                  </a:lnTo>
                  <a:lnTo>
                    <a:pt x="331" y="91"/>
                  </a:lnTo>
                  <a:lnTo>
                    <a:pt x="329" y="88"/>
                  </a:lnTo>
                  <a:lnTo>
                    <a:pt x="326" y="85"/>
                  </a:lnTo>
                  <a:lnTo>
                    <a:pt x="325" y="80"/>
                  </a:lnTo>
                  <a:lnTo>
                    <a:pt x="325" y="76"/>
                  </a:lnTo>
                  <a:lnTo>
                    <a:pt x="325" y="70"/>
                  </a:lnTo>
                  <a:lnTo>
                    <a:pt x="326" y="67"/>
                  </a:lnTo>
                  <a:lnTo>
                    <a:pt x="329" y="63"/>
                  </a:lnTo>
                  <a:lnTo>
                    <a:pt x="331" y="59"/>
                  </a:lnTo>
                  <a:lnTo>
                    <a:pt x="335" y="57"/>
                  </a:lnTo>
                  <a:lnTo>
                    <a:pt x="339" y="55"/>
                  </a:lnTo>
                  <a:lnTo>
                    <a:pt x="343" y="54"/>
                  </a:lnTo>
                  <a:lnTo>
                    <a:pt x="347" y="53"/>
                  </a:lnTo>
                  <a:lnTo>
                    <a:pt x="347" y="53"/>
                  </a:lnTo>
                  <a:close/>
                  <a:moveTo>
                    <a:pt x="604" y="0"/>
                  </a:moveTo>
                  <a:lnTo>
                    <a:pt x="91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8" y="55"/>
                  </a:lnTo>
                  <a:lnTo>
                    <a:pt x="5" y="64"/>
                  </a:lnTo>
                  <a:lnTo>
                    <a:pt x="2" y="73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815"/>
                  </a:lnTo>
                  <a:lnTo>
                    <a:pt x="1" y="824"/>
                  </a:lnTo>
                  <a:lnTo>
                    <a:pt x="2" y="833"/>
                  </a:lnTo>
                  <a:lnTo>
                    <a:pt x="5" y="842"/>
                  </a:lnTo>
                  <a:lnTo>
                    <a:pt x="8" y="850"/>
                  </a:lnTo>
                  <a:lnTo>
                    <a:pt x="11" y="858"/>
                  </a:lnTo>
                  <a:lnTo>
                    <a:pt x="16" y="866"/>
                  </a:lnTo>
                  <a:lnTo>
                    <a:pt x="21" y="872"/>
                  </a:lnTo>
                  <a:lnTo>
                    <a:pt x="27" y="879"/>
                  </a:lnTo>
                  <a:lnTo>
                    <a:pt x="33" y="885"/>
                  </a:lnTo>
                  <a:lnTo>
                    <a:pt x="40" y="890"/>
                  </a:lnTo>
                  <a:lnTo>
                    <a:pt x="48" y="895"/>
                  </a:lnTo>
                  <a:lnTo>
                    <a:pt x="55" y="898"/>
                  </a:lnTo>
                  <a:lnTo>
                    <a:pt x="64" y="901"/>
                  </a:lnTo>
                  <a:lnTo>
                    <a:pt x="73" y="903"/>
                  </a:lnTo>
                  <a:lnTo>
                    <a:pt x="82" y="905"/>
                  </a:lnTo>
                  <a:lnTo>
                    <a:pt x="91" y="906"/>
                  </a:lnTo>
                  <a:lnTo>
                    <a:pt x="604" y="906"/>
                  </a:lnTo>
                  <a:lnTo>
                    <a:pt x="613" y="905"/>
                  </a:lnTo>
                  <a:lnTo>
                    <a:pt x="622" y="903"/>
                  </a:lnTo>
                  <a:lnTo>
                    <a:pt x="631" y="901"/>
                  </a:lnTo>
                  <a:lnTo>
                    <a:pt x="639" y="898"/>
                  </a:lnTo>
                  <a:lnTo>
                    <a:pt x="647" y="895"/>
                  </a:lnTo>
                  <a:lnTo>
                    <a:pt x="655" y="890"/>
                  </a:lnTo>
                  <a:lnTo>
                    <a:pt x="662" y="885"/>
                  </a:lnTo>
                  <a:lnTo>
                    <a:pt x="668" y="879"/>
                  </a:lnTo>
                  <a:lnTo>
                    <a:pt x="674" y="872"/>
                  </a:lnTo>
                  <a:lnTo>
                    <a:pt x="679" y="866"/>
                  </a:lnTo>
                  <a:lnTo>
                    <a:pt x="684" y="858"/>
                  </a:lnTo>
                  <a:lnTo>
                    <a:pt x="687" y="850"/>
                  </a:lnTo>
                  <a:lnTo>
                    <a:pt x="690" y="842"/>
                  </a:lnTo>
                  <a:lnTo>
                    <a:pt x="693" y="833"/>
                  </a:lnTo>
                  <a:lnTo>
                    <a:pt x="694" y="824"/>
                  </a:lnTo>
                  <a:lnTo>
                    <a:pt x="695" y="815"/>
                  </a:lnTo>
                  <a:lnTo>
                    <a:pt x="695" y="90"/>
                  </a:lnTo>
                  <a:lnTo>
                    <a:pt x="694" y="82"/>
                  </a:lnTo>
                  <a:lnTo>
                    <a:pt x="693" y="73"/>
                  </a:lnTo>
                  <a:lnTo>
                    <a:pt x="690" y="64"/>
                  </a:lnTo>
                  <a:lnTo>
                    <a:pt x="687" y="55"/>
                  </a:lnTo>
                  <a:lnTo>
                    <a:pt x="684" y="47"/>
                  </a:lnTo>
                  <a:lnTo>
                    <a:pt x="679" y="39"/>
                  </a:lnTo>
                  <a:lnTo>
                    <a:pt x="674" y="33"/>
                  </a:lnTo>
                  <a:lnTo>
                    <a:pt x="668" y="26"/>
                  </a:lnTo>
                  <a:lnTo>
                    <a:pt x="662" y="21"/>
                  </a:lnTo>
                  <a:lnTo>
                    <a:pt x="655" y="15"/>
                  </a:lnTo>
                  <a:lnTo>
                    <a:pt x="647" y="11"/>
                  </a:lnTo>
                  <a:lnTo>
                    <a:pt x="639" y="7"/>
                  </a:lnTo>
                  <a:lnTo>
                    <a:pt x="631" y="4"/>
                  </a:lnTo>
                  <a:lnTo>
                    <a:pt x="622" y="2"/>
                  </a:lnTo>
                  <a:lnTo>
                    <a:pt x="613" y="1"/>
                  </a:lnTo>
                  <a:lnTo>
                    <a:pt x="604" y="0"/>
                  </a:lnTo>
                  <a:lnTo>
                    <a:pt x="60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79" name="Rectangle 1498">
              <a:extLst>
                <a:ext uri="{FF2B5EF4-FFF2-40B4-BE49-F238E27FC236}">
                  <a16:creationId xmlns:a16="http://schemas.microsoft.com/office/drawing/2014/main" id="{150C2D72-B2E7-4BBC-B0B5-F2D06725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0" name="Rectangle 1499">
              <a:extLst>
                <a:ext uri="{FF2B5EF4-FFF2-40B4-BE49-F238E27FC236}">
                  <a16:creationId xmlns:a16="http://schemas.microsoft.com/office/drawing/2014/main" id="{88442823-0A9F-4F87-BC4E-67C185B4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1" name="Rectangle 1500">
              <a:extLst>
                <a:ext uri="{FF2B5EF4-FFF2-40B4-BE49-F238E27FC236}">
                  <a16:creationId xmlns:a16="http://schemas.microsoft.com/office/drawing/2014/main" id="{BB8E522F-6C5D-4BEC-99C9-595B4D9E9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2" name="Rectangle 1501">
              <a:extLst>
                <a:ext uri="{FF2B5EF4-FFF2-40B4-BE49-F238E27FC236}">
                  <a16:creationId xmlns:a16="http://schemas.microsoft.com/office/drawing/2014/main" id="{6D136E7B-C62D-4BAB-A634-DE749457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3" name="Rectangle 1502">
              <a:extLst>
                <a:ext uri="{FF2B5EF4-FFF2-40B4-BE49-F238E27FC236}">
                  <a16:creationId xmlns:a16="http://schemas.microsoft.com/office/drawing/2014/main" id="{FB61B270-9A62-4EAD-B6D2-E4BFE8F2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4" name="Rectangle 1503">
              <a:extLst>
                <a:ext uri="{FF2B5EF4-FFF2-40B4-BE49-F238E27FC236}">
                  <a16:creationId xmlns:a16="http://schemas.microsoft.com/office/drawing/2014/main" id="{347D01A0-04AC-4D15-BA2B-F70FFF89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5" name="Rectangle 1504">
              <a:extLst>
                <a:ext uri="{FF2B5EF4-FFF2-40B4-BE49-F238E27FC236}">
                  <a16:creationId xmlns:a16="http://schemas.microsoft.com/office/drawing/2014/main" id="{30C95C53-B2B8-4402-9B94-69787A1A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6" name="Rectangle 1505">
              <a:extLst>
                <a:ext uri="{FF2B5EF4-FFF2-40B4-BE49-F238E27FC236}">
                  <a16:creationId xmlns:a16="http://schemas.microsoft.com/office/drawing/2014/main" id="{8AEFF552-DCE8-4A42-88F7-71DFCD8B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6" name="Group 95" descr="This is an icon of a pie chart. ">
            <a:extLst>
              <a:ext uri="{FF2B5EF4-FFF2-40B4-BE49-F238E27FC236}">
                <a16:creationId xmlns:a16="http://schemas.microsoft.com/office/drawing/2014/main" id="{F41C9A52-9B58-416E-81BA-0379994CF5B7}"/>
              </a:ext>
            </a:extLst>
          </p:cNvPr>
          <p:cNvGrpSpPr/>
          <p:nvPr/>
        </p:nvGrpSpPr>
        <p:grpSpPr>
          <a:xfrm>
            <a:off x="7280643" y="4680036"/>
            <a:ext cx="215881" cy="215881"/>
            <a:chOff x="4319588" y="4213225"/>
            <a:chExt cx="287338" cy="287338"/>
          </a:xfrm>
          <a:solidFill>
            <a:schemeClr val="bg1"/>
          </a:solidFill>
          <a:effectLst/>
        </p:grpSpPr>
        <p:sp>
          <p:nvSpPr>
            <p:cNvPr id="97" name="Freeform 421">
              <a:extLst>
                <a:ext uri="{FF2B5EF4-FFF2-40B4-BE49-F238E27FC236}">
                  <a16:creationId xmlns:a16="http://schemas.microsoft.com/office/drawing/2014/main" id="{3B43AB95-465E-4787-BAA0-F4F7C621D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8" name="Freeform 422">
              <a:extLst>
                <a:ext uri="{FF2B5EF4-FFF2-40B4-BE49-F238E27FC236}">
                  <a16:creationId xmlns:a16="http://schemas.microsoft.com/office/drawing/2014/main" id="{2D15B5D1-3858-4D36-A23C-F9285E3C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9" name="Freeform 423">
              <a:extLst>
                <a:ext uri="{FF2B5EF4-FFF2-40B4-BE49-F238E27FC236}">
                  <a16:creationId xmlns:a16="http://schemas.microsoft.com/office/drawing/2014/main" id="{A85650C6-A352-4849-8237-E8D0D7A6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4" name="Freeform 4404" descr="This is an icon of an hourglass.">
            <a:extLst>
              <a:ext uri="{FF2B5EF4-FFF2-40B4-BE49-F238E27FC236}">
                <a16:creationId xmlns:a16="http://schemas.microsoft.com/office/drawing/2014/main" id="{DF91D015-C26B-4016-9D8E-A4F27E7BBD97}"/>
              </a:ext>
            </a:extLst>
          </p:cNvPr>
          <p:cNvSpPr>
            <a:spLocks noEditPoints="1"/>
          </p:cNvSpPr>
          <p:nvPr/>
        </p:nvSpPr>
        <p:spPr bwMode="auto">
          <a:xfrm>
            <a:off x="7310461" y="5351652"/>
            <a:ext cx="156245" cy="213495"/>
          </a:xfrm>
          <a:custGeom>
            <a:avLst/>
            <a:gdLst>
              <a:gd name="T0" fmla="*/ 337 w 658"/>
              <a:gd name="T1" fmla="*/ 615 h 896"/>
              <a:gd name="T2" fmla="*/ 327 w 658"/>
              <a:gd name="T3" fmla="*/ 613 h 896"/>
              <a:gd name="T4" fmla="*/ 219 w 658"/>
              <a:gd name="T5" fmla="*/ 717 h 896"/>
              <a:gd name="T6" fmla="*/ 106 w 658"/>
              <a:gd name="T7" fmla="*/ 664 h 896"/>
              <a:gd name="T8" fmla="*/ 115 w 658"/>
              <a:gd name="T9" fmla="*/ 619 h 896"/>
              <a:gd name="T10" fmla="*/ 143 w 658"/>
              <a:gd name="T11" fmla="*/ 562 h 896"/>
              <a:gd name="T12" fmla="*/ 203 w 658"/>
              <a:gd name="T13" fmla="*/ 501 h 896"/>
              <a:gd name="T14" fmla="*/ 261 w 658"/>
              <a:gd name="T15" fmla="*/ 473 h 896"/>
              <a:gd name="T16" fmla="*/ 306 w 658"/>
              <a:gd name="T17" fmla="*/ 464 h 896"/>
              <a:gd name="T18" fmla="*/ 352 w 658"/>
              <a:gd name="T19" fmla="*/ 464 h 896"/>
              <a:gd name="T20" fmla="*/ 397 w 658"/>
              <a:gd name="T21" fmla="*/ 473 h 896"/>
              <a:gd name="T22" fmla="*/ 438 w 658"/>
              <a:gd name="T23" fmla="*/ 489 h 896"/>
              <a:gd name="T24" fmla="*/ 489 w 658"/>
              <a:gd name="T25" fmla="*/ 527 h 896"/>
              <a:gd name="T26" fmla="*/ 536 w 658"/>
              <a:gd name="T27" fmla="*/ 599 h 896"/>
              <a:gd name="T28" fmla="*/ 549 w 658"/>
              <a:gd name="T29" fmla="*/ 641 h 896"/>
              <a:gd name="T30" fmla="*/ 554 w 658"/>
              <a:gd name="T31" fmla="*/ 687 h 896"/>
              <a:gd name="T32" fmla="*/ 127 w 658"/>
              <a:gd name="T33" fmla="*/ 308 h 896"/>
              <a:gd name="T34" fmla="*/ 109 w 658"/>
              <a:gd name="T35" fmla="*/ 253 h 896"/>
              <a:gd name="T36" fmla="*/ 105 w 658"/>
              <a:gd name="T37" fmla="*/ 29 h 896"/>
              <a:gd name="T38" fmla="*/ 551 w 658"/>
              <a:gd name="T39" fmla="*/ 238 h 896"/>
              <a:gd name="T40" fmla="*/ 537 w 658"/>
              <a:gd name="T41" fmla="*/ 295 h 896"/>
              <a:gd name="T42" fmla="*/ 643 w 658"/>
              <a:gd name="T43" fmla="*/ 866 h 896"/>
              <a:gd name="T44" fmla="*/ 582 w 658"/>
              <a:gd name="T45" fmla="*/ 666 h 896"/>
              <a:gd name="T46" fmla="*/ 564 w 658"/>
              <a:gd name="T47" fmla="*/ 588 h 896"/>
              <a:gd name="T48" fmla="*/ 526 w 658"/>
              <a:gd name="T49" fmla="*/ 523 h 896"/>
              <a:gd name="T50" fmla="*/ 469 w 658"/>
              <a:gd name="T51" fmla="*/ 473 h 896"/>
              <a:gd name="T52" fmla="*/ 436 w 658"/>
              <a:gd name="T53" fmla="*/ 441 h 896"/>
              <a:gd name="T54" fmla="*/ 504 w 658"/>
              <a:gd name="T55" fmla="*/ 395 h 896"/>
              <a:gd name="T56" fmla="*/ 554 w 658"/>
              <a:gd name="T57" fmla="*/ 333 h 896"/>
              <a:gd name="T58" fmla="*/ 578 w 658"/>
              <a:gd name="T59" fmla="*/ 264 h 896"/>
              <a:gd name="T60" fmla="*/ 584 w 658"/>
              <a:gd name="T61" fmla="*/ 29 h 896"/>
              <a:gd name="T62" fmla="*/ 652 w 658"/>
              <a:gd name="T63" fmla="*/ 27 h 896"/>
              <a:gd name="T64" fmla="*/ 658 w 658"/>
              <a:gd name="T65" fmla="*/ 17 h 896"/>
              <a:gd name="T66" fmla="*/ 655 w 658"/>
              <a:gd name="T67" fmla="*/ 6 h 896"/>
              <a:gd name="T68" fmla="*/ 647 w 658"/>
              <a:gd name="T69" fmla="*/ 0 h 896"/>
              <a:gd name="T70" fmla="*/ 15 w 658"/>
              <a:gd name="T71" fmla="*/ 0 h 896"/>
              <a:gd name="T72" fmla="*/ 5 w 658"/>
              <a:gd name="T73" fmla="*/ 4 h 896"/>
              <a:gd name="T74" fmla="*/ 0 w 658"/>
              <a:gd name="T75" fmla="*/ 14 h 896"/>
              <a:gd name="T76" fmla="*/ 5 w 658"/>
              <a:gd name="T77" fmla="*/ 26 h 896"/>
              <a:gd name="T78" fmla="*/ 15 w 658"/>
              <a:gd name="T79" fmla="*/ 29 h 896"/>
              <a:gd name="T80" fmla="*/ 77 w 658"/>
              <a:gd name="T81" fmla="*/ 245 h 896"/>
              <a:gd name="T82" fmla="*/ 96 w 658"/>
              <a:gd name="T83" fmla="*/ 312 h 896"/>
              <a:gd name="T84" fmla="*/ 137 w 658"/>
              <a:gd name="T85" fmla="*/ 378 h 896"/>
              <a:gd name="T86" fmla="*/ 204 w 658"/>
              <a:gd name="T87" fmla="*/ 431 h 896"/>
              <a:gd name="T88" fmla="*/ 207 w 658"/>
              <a:gd name="T89" fmla="*/ 464 h 896"/>
              <a:gd name="T90" fmla="*/ 146 w 658"/>
              <a:gd name="T91" fmla="*/ 510 h 896"/>
              <a:gd name="T92" fmla="*/ 102 w 658"/>
              <a:gd name="T93" fmla="*/ 572 h 896"/>
              <a:gd name="T94" fmla="*/ 78 w 658"/>
              <a:gd name="T95" fmla="*/ 647 h 896"/>
              <a:gd name="T96" fmla="*/ 75 w 658"/>
              <a:gd name="T97" fmla="*/ 866 h 896"/>
              <a:gd name="T98" fmla="*/ 7 w 658"/>
              <a:gd name="T99" fmla="*/ 870 h 896"/>
              <a:gd name="T100" fmla="*/ 0 w 658"/>
              <a:gd name="T101" fmla="*/ 879 h 896"/>
              <a:gd name="T102" fmla="*/ 2 w 658"/>
              <a:gd name="T103" fmla="*/ 890 h 896"/>
              <a:gd name="T104" fmla="*/ 12 w 658"/>
              <a:gd name="T105" fmla="*/ 896 h 896"/>
              <a:gd name="T106" fmla="*/ 643 w 658"/>
              <a:gd name="T107" fmla="*/ 896 h 896"/>
              <a:gd name="T108" fmla="*/ 654 w 658"/>
              <a:gd name="T109" fmla="*/ 892 h 896"/>
              <a:gd name="T110" fmla="*/ 658 w 658"/>
              <a:gd name="T111" fmla="*/ 881 h 896"/>
              <a:gd name="T112" fmla="*/ 654 w 658"/>
              <a:gd name="T113" fmla="*/ 872 h 896"/>
              <a:gd name="T114" fmla="*/ 643 w 658"/>
              <a:gd name="T115" fmla="*/ 86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8" h="896">
                <a:moveTo>
                  <a:pt x="554" y="717"/>
                </a:moveTo>
                <a:lnTo>
                  <a:pt x="440" y="717"/>
                </a:lnTo>
                <a:lnTo>
                  <a:pt x="340" y="617"/>
                </a:lnTo>
                <a:lnTo>
                  <a:pt x="337" y="615"/>
                </a:lnTo>
                <a:lnTo>
                  <a:pt x="335" y="614"/>
                </a:lnTo>
                <a:lnTo>
                  <a:pt x="332" y="613"/>
                </a:lnTo>
                <a:lnTo>
                  <a:pt x="329" y="613"/>
                </a:lnTo>
                <a:lnTo>
                  <a:pt x="327" y="613"/>
                </a:lnTo>
                <a:lnTo>
                  <a:pt x="323" y="614"/>
                </a:lnTo>
                <a:lnTo>
                  <a:pt x="321" y="615"/>
                </a:lnTo>
                <a:lnTo>
                  <a:pt x="318" y="617"/>
                </a:lnTo>
                <a:lnTo>
                  <a:pt x="219" y="717"/>
                </a:lnTo>
                <a:lnTo>
                  <a:pt x="105" y="717"/>
                </a:lnTo>
                <a:lnTo>
                  <a:pt x="105" y="687"/>
                </a:lnTo>
                <a:lnTo>
                  <a:pt x="105" y="676"/>
                </a:lnTo>
                <a:lnTo>
                  <a:pt x="106" y="664"/>
                </a:lnTo>
                <a:lnTo>
                  <a:pt x="107" y="652"/>
                </a:lnTo>
                <a:lnTo>
                  <a:pt x="109" y="642"/>
                </a:lnTo>
                <a:lnTo>
                  <a:pt x="112" y="630"/>
                </a:lnTo>
                <a:lnTo>
                  <a:pt x="115" y="619"/>
                </a:lnTo>
                <a:lnTo>
                  <a:pt x="118" y="610"/>
                </a:lnTo>
                <a:lnTo>
                  <a:pt x="122" y="599"/>
                </a:lnTo>
                <a:lnTo>
                  <a:pt x="132" y="580"/>
                </a:lnTo>
                <a:lnTo>
                  <a:pt x="143" y="562"/>
                </a:lnTo>
                <a:lnTo>
                  <a:pt x="156" y="543"/>
                </a:lnTo>
                <a:lnTo>
                  <a:pt x="169" y="528"/>
                </a:lnTo>
                <a:lnTo>
                  <a:pt x="185" y="513"/>
                </a:lnTo>
                <a:lnTo>
                  <a:pt x="203" y="501"/>
                </a:lnTo>
                <a:lnTo>
                  <a:pt x="222" y="490"/>
                </a:lnTo>
                <a:lnTo>
                  <a:pt x="241" y="480"/>
                </a:lnTo>
                <a:lnTo>
                  <a:pt x="252" y="476"/>
                </a:lnTo>
                <a:lnTo>
                  <a:pt x="261" y="473"/>
                </a:lnTo>
                <a:lnTo>
                  <a:pt x="272" y="470"/>
                </a:lnTo>
                <a:lnTo>
                  <a:pt x="284" y="467"/>
                </a:lnTo>
                <a:lnTo>
                  <a:pt x="295" y="465"/>
                </a:lnTo>
                <a:lnTo>
                  <a:pt x="306" y="464"/>
                </a:lnTo>
                <a:lnTo>
                  <a:pt x="317" y="463"/>
                </a:lnTo>
                <a:lnTo>
                  <a:pt x="329" y="463"/>
                </a:lnTo>
                <a:lnTo>
                  <a:pt x="341" y="463"/>
                </a:lnTo>
                <a:lnTo>
                  <a:pt x="352" y="464"/>
                </a:lnTo>
                <a:lnTo>
                  <a:pt x="364" y="465"/>
                </a:lnTo>
                <a:lnTo>
                  <a:pt x="376" y="467"/>
                </a:lnTo>
                <a:lnTo>
                  <a:pt x="387" y="470"/>
                </a:lnTo>
                <a:lnTo>
                  <a:pt x="397" y="473"/>
                </a:lnTo>
                <a:lnTo>
                  <a:pt x="408" y="476"/>
                </a:lnTo>
                <a:lnTo>
                  <a:pt x="418" y="480"/>
                </a:lnTo>
                <a:lnTo>
                  <a:pt x="428" y="485"/>
                </a:lnTo>
                <a:lnTo>
                  <a:pt x="438" y="489"/>
                </a:lnTo>
                <a:lnTo>
                  <a:pt x="447" y="494"/>
                </a:lnTo>
                <a:lnTo>
                  <a:pt x="456" y="501"/>
                </a:lnTo>
                <a:lnTo>
                  <a:pt x="473" y="513"/>
                </a:lnTo>
                <a:lnTo>
                  <a:pt x="489" y="527"/>
                </a:lnTo>
                <a:lnTo>
                  <a:pt x="503" y="543"/>
                </a:lnTo>
                <a:lnTo>
                  <a:pt x="516" y="560"/>
                </a:lnTo>
                <a:lnTo>
                  <a:pt x="527" y="579"/>
                </a:lnTo>
                <a:lnTo>
                  <a:pt x="536" y="599"/>
                </a:lnTo>
                <a:lnTo>
                  <a:pt x="540" y="609"/>
                </a:lnTo>
                <a:lnTo>
                  <a:pt x="544" y="619"/>
                </a:lnTo>
                <a:lnTo>
                  <a:pt x="546" y="630"/>
                </a:lnTo>
                <a:lnTo>
                  <a:pt x="549" y="641"/>
                </a:lnTo>
                <a:lnTo>
                  <a:pt x="551" y="652"/>
                </a:lnTo>
                <a:lnTo>
                  <a:pt x="552" y="664"/>
                </a:lnTo>
                <a:lnTo>
                  <a:pt x="554" y="675"/>
                </a:lnTo>
                <a:lnTo>
                  <a:pt x="554" y="687"/>
                </a:lnTo>
                <a:lnTo>
                  <a:pt x="554" y="717"/>
                </a:lnTo>
                <a:close/>
                <a:moveTo>
                  <a:pt x="135" y="321"/>
                </a:moveTo>
                <a:lnTo>
                  <a:pt x="133" y="321"/>
                </a:lnTo>
                <a:lnTo>
                  <a:pt x="127" y="308"/>
                </a:lnTo>
                <a:lnTo>
                  <a:pt x="121" y="295"/>
                </a:lnTo>
                <a:lnTo>
                  <a:pt x="116" y="281"/>
                </a:lnTo>
                <a:lnTo>
                  <a:pt x="113" y="267"/>
                </a:lnTo>
                <a:lnTo>
                  <a:pt x="109" y="253"/>
                </a:lnTo>
                <a:lnTo>
                  <a:pt x="106" y="238"/>
                </a:lnTo>
                <a:lnTo>
                  <a:pt x="105" y="223"/>
                </a:lnTo>
                <a:lnTo>
                  <a:pt x="105" y="208"/>
                </a:lnTo>
                <a:lnTo>
                  <a:pt x="105" y="29"/>
                </a:lnTo>
                <a:lnTo>
                  <a:pt x="554" y="29"/>
                </a:lnTo>
                <a:lnTo>
                  <a:pt x="554" y="208"/>
                </a:lnTo>
                <a:lnTo>
                  <a:pt x="554" y="223"/>
                </a:lnTo>
                <a:lnTo>
                  <a:pt x="551" y="238"/>
                </a:lnTo>
                <a:lnTo>
                  <a:pt x="549" y="253"/>
                </a:lnTo>
                <a:lnTo>
                  <a:pt x="546" y="267"/>
                </a:lnTo>
                <a:lnTo>
                  <a:pt x="542" y="281"/>
                </a:lnTo>
                <a:lnTo>
                  <a:pt x="537" y="295"/>
                </a:lnTo>
                <a:lnTo>
                  <a:pt x="531" y="308"/>
                </a:lnTo>
                <a:lnTo>
                  <a:pt x="525" y="321"/>
                </a:lnTo>
                <a:lnTo>
                  <a:pt x="135" y="321"/>
                </a:lnTo>
                <a:close/>
                <a:moveTo>
                  <a:pt x="643" y="866"/>
                </a:moveTo>
                <a:lnTo>
                  <a:pt x="584" y="866"/>
                </a:lnTo>
                <a:lnTo>
                  <a:pt x="584" y="732"/>
                </a:lnTo>
                <a:lnTo>
                  <a:pt x="584" y="687"/>
                </a:lnTo>
                <a:lnTo>
                  <a:pt x="582" y="666"/>
                </a:lnTo>
                <a:lnTo>
                  <a:pt x="580" y="646"/>
                </a:lnTo>
                <a:lnTo>
                  <a:pt x="576" y="626"/>
                </a:lnTo>
                <a:lnTo>
                  <a:pt x="571" y="606"/>
                </a:lnTo>
                <a:lnTo>
                  <a:pt x="564" y="588"/>
                </a:lnTo>
                <a:lnTo>
                  <a:pt x="557" y="570"/>
                </a:lnTo>
                <a:lnTo>
                  <a:pt x="547" y="554"/>
                </a:lnTo>
                <a:lnTo>
                  <a:pt x="537" y="538"/>
                </a:lnTo>
                <a:lnTo>
                  <a:pt x="526" y="523"/>
                </a:lnTo>
                <a:lnTo>
                  <a:pt x="513" y="509"/>
                </a:lnTo>
                <a:lnTo>
                  <a:pt x="499" y="496"/>
                </a:lnTo>
                <a:lnTo>
                  <a:pt x="485" y="483"/>
                </a:lnTo>
                <a:lnTo>
                  <a:pt x="469" y="473"/>
                </a:lnTo>
                <a:lnTo>
                  <a:pt x="453" y="463"/>
                </a:lnTo>
                <a:lnTo>
                  <a:pt x="435" y="455"/>
                </a:lnTo>
                <a:lnTo>
                  <a:pt x="417" y="448"/>
                </a:lnTo>
                <a:lnTo>
                  <a:pt x="436" y="441"/>
                </a:lnTo>
                <a:lnTo>
                  <a:pt x="455" y="431"/>
                </a:lnTo>
                <a:lnTo>
                  <a:pt x="472" y="420"/>
                </a:lnTo>
                <a:lnTo>
                  <a:pt x="489" y="409"/>
                </a:lnTo>
                <a:lnTo>
                  <a:pt x="504" y="395"/>
                </a:lnTo>
                <a:lnTo>
                  <a:pt x="519" y="381"/>
                </a:lnTo>
                <a:lnTo>
                  <a:pt x="532" y="365"/>
                </a:lnTo>
                <a:lnTo>
                  <a:pt x="544" y="348"/>
                </a:lnTo>
                <a:lnTo>
                  <a:pt x="554" y="333"/>
                </a:lnTo>
                <a:lnTo>
                  <a:pt x="561" y="317"/>
                </a:lnTo>
                <a:lnTo>
                  <a:pt x="567" y="299"/>
                </a:lnTo>
                <a:lnTo>
                  <a:pt x="573" y="282"/>
                </a:lnTo>
                <a:lnTo>
                  <a:pt x="578" y="264"/>
                </a:lnTo>
                <a:lnTo>
                  <a:pt x="580" y="246"/>
                </a:lnTo>
                <a:lnTo>
                  <a:pt x="582" y="228"/>
                </a:lnTo>
                <a:lnTo>
                  <a:pt x="584" y="208"/>
                </a:lnTo>
                <a:lnTo>
                  <a:pt x="584" y="29"/>
                </a:lnTo>
                <a:lnTo>
                  <a:pt x="643" y="29"/>
                </a:lnTo>
                <a:lnTo>
                  <a:pt x="647" y="29"/>
                </a:lnTo>
                <a:lnTo>
                  <a:pt x="649" y="28"/>
                </a:lnTo>
                <a:lnTo>
                  <a:pt x="652" y="27"/>
                </a:lnTo>
                <a:lnTo>
                  <a:pt x="654" y="26"/>
                </a:lnTo>
                <a:lnTo>
                  <a:pt x="655" y="23"/>
                </a:lnTo>
                <a:lnTo>
                  <a:pt x="657" y="20"/>
                </a:lnTo>
                <a:lnTo>
                  <a:pt x="658" y="17"/>
                </a:lnTo>
                <a:lnTo>
                  <a:pt x="658" y="14"/>
                </a:lnTo>
                <a:lnTo>
                  <a:pt x="658" y="12"/>
                </a:lnTo>
                <a:lnTo>
                  <a:pt x="657" y="8"/>
                </a:lnTo>
                <a:lnTo>
                  <a:pt x="655" y="6"/>
                </a:lnTo>
                <a:lnTo>
                  <a:pt x="654" y="4"/>
                </a:lnTo>
                <a:lnTo>
                  <a:pt x="652" y="2"/>
                </a:lnTo>
                <a:lnTo>
                  <a:pt x="649" y="1"/>
                </a:lnTo>
                <a:lnTo>
                  <a:pt x="647" y="0"/>
                </a:lnTo>
                <a:lnTo>
                  <a:pt x="643" y="0"/>
                </a:lnTo>
                <a:lnTo>
                  <a:pt x="569" y="0"/>
                </a:lnTo>
                <a:lnTo>
                  <a:pt x="90" y="0"/>
                </a:ln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4"/>
                </a:lnTo>
                <a:lnTo>
                  <a:pt x="0" y="17"/>
                </a:lnTo>
                <a:lnTo>
                  <a:pt x="1" y="20"/>
                </a:lnTo>
                <a:lnTo>
                  <a:pt x="2" y="23"/>
                </a:lnTo>
                <a:lnTo>
                  <a:pt x="5" y="26"/>
                </a:lnTo>
                <a:lnTo>
                  <a:pt x="7" y="27"/>
                </a:lnTo>
                <a:lnTo>
                  <a:pt x="9" y="28"/>
                </a:lnTo>
                <a:lnTo>
                  <a:pt x="12" y="29"/>
                </a:lnTo>
                <a:lnTo>
                  <a:pt x="15" y="29"/>
                </a:lnTo>
                <a:lnTo>
                  <a:pt x="75" y="29"/>
                </a:lnTo>
                <a:lnTo>
                  <a:pt x="75" y="208"/>
                </a:lnTo>
                <a:lnTo>
                  <a:pt x="75" y="227"/>
                </a:lnTo>
                <a:lnTo>
                  <a:pt x="77" y="245"/>
                </a:lnTo>
                <a:lnTo>
                  <a:pt x="81" y="263"/>
                </a:lnTo>
                <a:lnTo>
                  <a:pt x="85" y="280"/>
                </a:lnTo>
                <a:lnTo>
                  <a:pt x="89" y="296"/>
                </a:lnTo>
                <a:lnTo>
                  <a:pt x="96" y="312"/>
                </a:lnTo>
                <a:lnTo>
                  <a:pt x="103" y="328"/>
                </a:lnTo>
                <a:lnTo>
                  <a:pt x="112" y="343"/>
                </a:lnTo>
                <a:lnTo>
                  <a:pt x="124" y="361"/>
                </a:lnTo>
                <a:lnTo>
                  <a:pt x="137" y="378"/>
                </a:lnTo>
                <a:lnTo>
                  <a:pt x="152" y="394"/>
                </a:lnTo>
                <a:lnTo>
                  <a:pt x="168" y="407"/>
                </a:lnTo>
                <a:lnTo>
                  <a:pt x="185" y="420"/>
                </a:lnTo>
                <a:lnTo>
                  <a:pt x="204" y="431"/>
                </a:lnTo>
                <a:lnTo>
                  <a:pt x="222" y="441"/>
                </a:lnTo>
                <a:lnTo>
                  <a:pt x="242" y="448"/>
                </a:lnTo>
                <a:lnTo>
                  <a:pt x="224" y="456"/>
                </a:lnTo>
                <a:lnTo>
                  <a:pt x="207" y="464"/>
                </a:lnTo>
                <a:lnTo>
                  <a:pt x="190" y="474"/>
                </a:lnTo>
                <a:lnTo>
                  <a:pt x="175" y="485"/>
                </a:lnTo>
                <a:lnTo>
                  <a:pt x="160" y="497"/>
                </a:lnTo>
                <a:lnTo>
                  <a:pt x="146" y="510"/>
                </a:lnTo>
                <a:lnTo>
                  <a:pt x="133" y="524"/>
                </a:lnTo>
                <a:lnTo>
                  <a:pt x="121" y="539"/>
                </a:lnTo>
                <a:lnTo>
                  <a:pt x="112" y="555"/>
                </a:lnTo>
                <a:lnTo>
                  <a:pt x="102" y="572"/>
                </a:lnTo>
                <a:lnTo>
                  <a:pt x="93" y="589"/>
                </a:lnTo>
                <a:lnTo>
                  <a:pt x="87" y="609"/>
                </a:lnTo>
                <a:lnTo>
                  <a:pt x="82" y="627"/>
                </a:lnTo>
                <a:lnTo>
                  <a:pt x="78" y="647"/>
                </a:lnTo>
                <a:lnTo>
                  <a:pt x="76" y="666"/>
                </a:lnTo>
                <a:lnTo>
                  <a:pt x="75" y="687"/>
                </a:lnTo>
                <a:lnTo>
                  <a:pt x="75" y="732"/>
                </a:lnTo>
                <a:lnTo>
                  <a:pt x="75" y="866"/>
                </a:lnTo>
                <a:lnTo>
                  <a:pt x="15" y="866"/>
                </a:lnTo>
                <a:lnTo>
                  <a:pt x="12" y="866"/>
                </a:lnTo>
                <a:lnTo>
                  <a:pt x="9" y="868"/>
                </a:lnTo>
                <a:lnTo>
                  <a:pt x="7" y="870"/>
                </a:lnTo>
                <a:lnTo>
                  <a:pt x="5" y="872"/>
                </a:lnTo>
                <a:lnTo>
                  <a:pt x="2" y="874"/>
                </a:lnTo>
                <a:lnTo>
                  <a:pt x="1" y="876"/>
                </a:lnTo>
                <a:lnTo>
                  <a:pt x="0" y="879"/>
                </a:lnTo>
                <a:lnTo>
                  <a:pt x="0" y="881"/>
                </a:lnTo>
                <a:lnTo>
                  <a:pt x="0" y="885"/>
                </a:lnTo>
                <a:lnTo>
                  <a:pt x="1" y="888"/>
                </a:lnTo>
                <a:lnTo>
                  <a:pt x="2" y="890"/>
                </a:lnTo>
                <a:lnTo>
                  <a:pt x="5" y="892"/>
                </a:lnTo>
                <a:lnTo>
                  <a:pt x="7" y="894"/>
                </a:lnTo>
                <a:lnTo>
                  <a:pt x="9" y="895"/>
                </a:lnTo>
                <a:lnTo>
                  <a:pt x="12" y="896"/>
                </a:lnTo>
                <a:lnTo>
                  <a:pt x="15" y="896"/>
                </a:lnTo>
                <a:lnTo>
                  <a:pt x="90" y="896"/>
                </a:lnTo>
                <a:lnTo>
                  <a:pt x="569" y="896"/>
                </a:lnTo>
                <a:lnTo>
                  <a:pt x="643" y="896"/>
                </a:lnTo>
                <a:lnTo>
                  <a:pt x="647" y="896"/>
                </a:lnTo>
                <a:lnTo>
                  <a:pt x="649" y="895"/>
                </a:lnTo>
                <a:lnTo>
                  <a:pt x="652" y="894"/>
                </a:lnTo>
                <a:lnTo>
                  <a:pt x="654" y="892"/>
                </a:lnTo>
                <a:lnTo>
                  <a:pt x="655" y="890"/>
                </a:lnTo>
                <a:lnTo>
                  <a:pt x="657" y="888"/>
                </a:lnTo>
                <a:lnTo>
                  <a:pt x="658" y="885"/>
                </a:lnTo>
                <a:lnTo>
                  <a:pt x="658" y="881"/>
                </a:lnTo>
                <a:lnTo>
                  <a:pt x="658" y="879"/>
                </a:lnTo>
                <a:lnTo>
                  <a:pt x="657" y="876"/>
                </a:lnTo>
                <a:lnTo>
                  <a:pt x="655" y="874"/>
                </a:lnTo>
                <a:lnTo>
                  <a:pt x="654" y="872"/>
                </a:lnTo>
                <a:lnTo>
                  <a:pt x="652" y="870"/>
                </a:lnTo>
                <a:lnTo>
                  <a:pt x="649" y="868"/>
                </a:lnTo>
                <a:lnTo>
                  <a:pt x="647" y="866"/>
                </a:lnTo>
                <a:lnTo>
                  <a:pt x="643" y="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49E4A-2D9A-4ECC-8F4F-059941AFDDF9}"/>
              </a:ext>
            </a:extLst>
          </p:cNvPr>
          <p:cNvSpPr txBox="1"/>
          <p:nvPr/>
        </p:nvSpPr>
        <p:spPr>
          <a:xfrm>
            <a:off x="1316731" y="1429393"/>
            <a:ext cx="9536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Experienced Digital Marketing Analyst with a demonstrated history of working in the Marketing, Advertising, Education &amp; Real Estate industry. Skilled &amp; certified in Google Analytics &amp; AdWords, Python and R. Strong marketing professional with a Master's degree focused in Information Technology &amp; Analytics from Rutgers University.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7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 descr="This is an icon of a cellphone. ">
            <a:extLst>
              <a:ext uri="{FF2B5EF4-FFF2-40B4-BE49-F238E27FC236}">
                <a16:creationId xmlns:a16="http://schemas.microsoft.com/office/drawing/2014/main" id="{EE20E74C-F138-4B1C-96C5-27185C81574E}"/>
              </a:ext>
            </a:extLst>
          </p:cNvPr>
          <p:cNvGrpSpPr/>
          <p:nvPr/>
        </p:nvGrpSpPr>
        <p:grpSpPr>
          <a:xfrm>
            <a:off x="8999592" y="4332660"/>
            <a:ext cx="148718" cy="193653"/>
            <a:chOff x="7373011" y="2614988"/>
            <a:chExt cx="220663" cy="287338"/>
          </a:xfrm>
          <a:solidFill>
            <a:schemeClr val="bg1"/>
          </a:solidFill>
        </p:grpSpPr>
        <p:sp>
          <p:nvSpPr>
            <p:cNvPr id="78" name="Freeform 1497">
              <a:extLst>
                <a:ext uri="{FF2B5EF4-FFF2-40B4-BE49-F238E27FC236}">
                  <a16:creationId xmlns:a16="http://schemas.microsoft.com/office/drawing/2014/main" id="{9CD6E5E9-E393-4CC4-B4DE-3FFEC7009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3011" y="2614988"/>
              <a:ext cx="220663" cy="287338"/>
            </a:xfrm>
            <a:custGeom>
              <a:avLst/>
              <a:gdLst>
                <a:gd name="T0" fmla="*/ 91 w 695"/>
                <a:gd name="T1" fmla="*/ 120 h 906"/>
                <a:gd name="T2" fmla="*/ 347 w 695"/>
                <a:gd name="T3" fmla="*/ 845 h 906"/>
                <a:gd name="T4" fmla="*/ 322 w 695"/>
                <a:gd name="T5" fmla="*/ 837 h 906"/>
                <a:gd name="T6" fmla="*/ 305 w 695"/>
                <a:gd name="T7" fmla="*/ 817 h 906"/>
                <a:gd name="T8" fmla="*/ 303 w 695"/>
                <a:gd name="T9" fmla="*/ 791 h 906"/>
                <a:gd name="T10" fmla="*/ 315 w 695"/>
                <a:gd name="T11" fmla="*/ 767 h 906"/>
                <a:gd name="T12" fmla="*/ 339 w 695"/>
                <a:gd name="T13" fmla="*/ 755 h 906"/>
                <a:gd name="T14" fmla="*/ 365 w 695"/>
                <a:gd name="T15" fmla="*/ 759 h 906"/>
                <a:gd name="T16" fmla="*/ 385 w 695"/>
                <a:gd name="T17" fmla="*/ 774 h 906"/>
                <a:gd name="T18" fmla="*/ 393 w 695"/>
                <a:gd name="T19" fmla="*/ 799 h 906"/>
                <a:gd name="T20" fmla="*/ 385 w 695"/>
                <a:gd name="T21" fmla="*/ 825 h 906"/>
                <a:gd name="T22" fmla="*/ 365 w 695"/>
                <a:gd name="T23" fmla="*/ 842 h 906"/>
                <a:gd name="T24" fmla="*/ 347 w 695"/>
                <a:gd name="T25" fmla="*/ 53 h 906"/>
                <a:gd name="T26" fmla="*/ 360 w 695"/>
                <a:gd name="T27" fmla="*/ 57 h 906"/>
                <a:gd name="T28" fmla="*/ 368 w 695"/>
                <a:gd name="T29" fmla="*/ 67 h 906"/>
                <a:gd name="T30" fmla="*/ 370 w 695"/>
                <a:gd name="T31" fmla="*/ 80 h 906"/>
                <a:gd name="T32" fmla="*/ 363 w 695"/>
                <a:gd name="T33" fmla="*/ 91 h 906"/>
                <a:gd name="T34" fmla="*/ 352 w 695"/>
                <a:gd name="T35" fmla="*/ 98 h 906"/>
                <a:gd name="T36" fmla="*/ 339 w 695"/>
                <a:gd name="T37" fmla="*/ 96 h 906"/>
                <a:gd name="T38" fmla="*/ 329 w 695"/>
                <a:gd name="T39" fmla="*/ 88 h 906"/>
                <a:gd name="T40" fmla="*/ 325 w 695"/>
                <a:gd name="T41" fmla="*/ 76 h 906"/>
                <a:gd name="T42" fmla="*/ 329 w 695"/>
                <a:gd name="T43" fmla="*/ 63 h 906"/>
                <a:gd name="T44" fmla="*/ 339 w 695"/>
                <a:gd name="T45" fmla="*/ 55 h 906"/>
                <a:gd name="T46" fmla="*/ 347 w 695"/>
                <a:gd name="T47" fmla="*/ 53 h 906"/>
                <a:gd name="T48" fmla="*/ 82 w 695"/>
                <a:gd name="T49" fmla="*/ 1 h 906"/>
                <a:gd name="T50" fmla="*/ 55 w 695"/>
                <a:gd name="T51" fmla="*/ 7 h 906"/>
                <a:gd name="T52" fmla="*/ 33 w 695"/>
                <a:gd name="T53" fmla="*/ 21 h 906"/>
                <a:gd name="T54" fmla="*/ 16 w 695"/>
                <a:gd name="T55" fmla="*/ 39 h 906"/>
                <a:gd name="T56" fmla="*/ 5 w 695"/>
                <a:gd name="T57" fmla="*/ 64 h 906"/>
                <a:gd name="T58" fmla="*/ 0 w 695"/>
                <a:gd name="T59" fmla="*/ 90 h 906"/>
                <a:gd name="T60" fmla="*/ 2 w 695"/>
                <a:gd name="T61" fmla="*/ 833 h 906"/>
                <a:gd name="T62" fmla="*/ 11 w 695"/>
                <a:gd name="T63" fmla="*/ 858 h 906"/>
                <a:gd name="T64" fmla="*/ 27 w 695"/>
                <a:gd name="T65" fmla="*/ 879 h 906"/>
                <a:gd name="T66" fmla="*/ 48 w 695"/>
                <a:gd name="T67" fmla="*/ 895 h 906"/>
                <a:gd name="T68" fmla="*/ 73 w 695"/>
                <a:gd name="T69" fmla="*/ 903 h 906"/>
                <a:gd name="T70" fmla="*/ 604 w 695"/>
                <a:gd name="T71" fmla="*/ 906 h 906"/>
                <a:gd name="T72" fmla="*/ 631 w 695"/>
                <a:gd name="T73" fmla="*/ 901 h 906"/>
                <a:gd name="T74" fmla="*/ 655 w 695"/>
                <a:gd name="T75" fmla="*/ 890 h 906"/>
                <a:gd name="T76" fmla="*/ 674 w 695"/>
                <a:gd name="T77" fmla="*/ 872 h 906"/>
                <a:gd name="T78" fmla="*/ 687 w 695"/>
                <a:gd name="T79" fmla="*/ 850 h 906"/>
                <a:gd name="T80" fmla="*/ 694 w 695"/>
                <a:gd name="T81" fmla="*/ 824 h 906"/>
                <a:gd name="T82" fmla="*/ 694 w 695"/>
                <a:gd name="T83" fmla="*/ 82 h 906"/>
                <a:gd name="T84" fmla="*/ 687 w 695"/>
                <a:gd name="T85" fmla="*/ 55 h 906"/>
                <a:gd name="T86" fmla="*/ 674 w 695"/>
                <a:gd name="T87" fmla="*/ 33 h 906"/>
                <a:gd name="T88" fmla="*/ 655 w 695"/>
                <a:gd name="T89" fmla="*/ 15 h 906"/>
                <a:gd name="T90" fmla="*/ 631 w 695"/>
                <a:gd name="T91" fmla="*/ 4 h 906"/>
                <a:gd name="T92" fmla="*/ 604 w 695"/>
                <a:gd name="T9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5" h="906">
                  <a:moveTo>
                    <a:pt x="604" y="724"/>
                  </a:moveTo>
                  <a:lnTo>
                    <a:pt x="91" y="724"/>
                  </a:lnTo>
                  <a:lnTo>
                    <a:pt x="91" y="120"/>
                  </a:lnTo>
                  <a:lnTo>
                    <a:pt x="604" y="120"/>
                  </a:lnTo>
                  <a:lnTo>
                    <a:pt x="604" y="724"/>
                  </a:lnTo>
                  <a:close/>
                  <a:moveTo>
                    <a:pt x="347" y="845"/>
                  </a:moveTo>
                  <a:lnTo>
                    <a:pt x="339" y="844"/>
                  </a:lnTo>
                  <a:lnTo>
                    <a:pt x="330" y="842"/>
                  </a:lnTo>
                  <a:lnTo>
                    <a:pt x="322" y="837"/>
                  </a:lnTo>
                  <a:lnTo>
                    <a:pt x="315" y="832"/>
                  </a:lnTo>
                  <a:lnTo>
                    <a:pt x="310" y="825"/>
                  </a:lnTo>
                  <a:lnTo>
                    <a:pt x="305" y="817"/>
                  </a:lnTo>
                  <a:lnTo>
                    <a:pt x="303" y="809"/>
                  </a:lnTo>
                  <a:lnTo>
                    <a:pt x="302" y="799"/>
                  </a:lnTo>
                  <a:lnTo>
                    <a:pt x="303" y="791"/>
                  </a:lnTo>
                  <a:lnTo>
                    <a:pt x="305" y="782"/>
                  </a:lnTo>
                  <a:lnTo>
                    <a:pt x="310" y="774"/>
                  </a:lnTo>
                  <a:lnTo>
                    <a:pt x="315" y="767"/>
                  </a:lnTo>
                  <a:lnTo>
                    <a:pt x="322" y="762"/>
                  </a:lnTo>
                  <a:lnTo>
                    <a:pt x="330" y="759"/>
                  </a:lnTo>
                  <a:lnTo>
                    <a:pt x="339" y="755"/>
                  </a:lnTo>
                  <a:lnTo>
                    <a:pt x="347" y="754"/>
                  </a:lnTo>
                  <a:lnTo>
                    <a:pt x="356" y="755"/>
                  </a:lnTo>
                  <a:lnTo>
                    <a:pt x="365" y="759"/>
                  </a:lnTo>
                  <a:lnTo>
                    <a:pt x="373" y="762"/>
                  </a:lnTo>
                  <a:lnTo>
                    <a:pt x="380" y="767"/>
                  </a:lnTo>
                  <a:lnTo>
                    <a:pt x="385" y="774"/>
                  </a:lnTo>
                  <a:lnTo>
                    <a:pt x="389" y="782"/>
                  </a:lnTo>
                  <a:lnTo>
                    <a:pt x="392" y="791"/>
                  </a:lnTo>
                  <a:lnTo>
                    <a:pt x="393" y="799"/>
                  </a:lnTo>
                  <a:lnTo>
                    <a:pt x="392" y="809"/>
                  </a:lnTo>
                  <a:lnTo>
                    <a:pt x="389" y="817"/>
                  </a:lnTo>
                  <a:lnTo>
                    <a:pt x="385" y="825"/>
                  </a:lnTo>
                  <a:lnTo>
                    <a:pt x="380" y="832"/>
                  </a:lnTo>
                  <a:lnTo>
                    <a:pt x="373" y="837"/>
                  </a:lnTo>
                  <a:lnTo>
                    <a:pt x="365" y="842"/>
                  </a:lnTo>
                  <a:lnTo>
                    <a:pt x="356" y="844"/>
                  </a:lnTo>
                  <a:lnTo>
                    <a:pt x="347" y="845"/>
                  </a:lnTo>
                  <a:close/>
                  <a:moveTo>
                    <a:pt x="347" y="53"/>
                  </a:moveTo>
                  <a:lnTo>
                    <a:pt x="352" y="53"/>
                  </a:lnTo>
                  <a:lnTo>
                    <a:pt x="356" y="55"/>
                  </a:lnTo>
                  <a:lnTo>
                    <a:pt x="360" y="57"/>
                  </a:lnTo>
                  <a:lnTo>
                    <a:pt x="363" y="59"/>
                  </a:lnTo>
                  <a:lnTo>
                    <a:pt x="366" y="63"/>
                  </a:lnTo>
                  <a:lnTo>
                    <a:pt x="368" y="67"/>
                  </a:lnTo>
                  <a:lnTo>
                    <a:pt x="370" y="70"/>
                  </a:lnTo>
                  <a:lnTo>
                    <a:pt x="370" y="76"/>
                  </a:lnTo>
                  <a:lnTo>
                    <a:pt x="370" y="80"/>
                  </a:lnTo>
                  <a:lnTo>
                    <a:pt x="368" y="85"/>
                  </a:lnTo>
                  <a:lnTo>
                    <a:pt x="366" y="88"/>
                  </a:lnTo>
                  <a:lnTo>
                    <a:pt x="363" y="91"/>
                  </a:lnTo>
                  <a:lnTo>
                    <a:pt x="360" y="95"/>
                  </a:lnTo>
                  <a:lnTo>
                    <a:pt x="356" y="96"/>
                  </a:lnTo>
                  <a:lnTo>
                    <a:pt x="352" y="98"/>
                  </a:lnTo>
                  <a:lnTo>
                    <a:pt x="347" y="98"/>
                  </a:lnTo>
                  <a:lnTo>
                    <a:pt x="343" y="98"/>
                  </a:lnTo>
                  <a:lnTo>
                    <a:pt x="339" y="96"/>
                  </a:lnTo>
                  <a:lnTo>
                    <a:pt x="335" y="95"/>
                  </a:lnTo>
                  <a:lnTo>
                    <a:pt x="331" y="91"/>
                  </a:lnTo>
                  <a:lnTo>
                    <a:pt x="329" y="88"/>
                  </a:lnTo>
                  <a:lnTo>
                    <a:pt x="326" y="85"/>
                  </a:lnTo>
                  <a:lnTo>
                    <a:pt x="325" y="80"/>
                  </a:lnTo>
                  <a:lnTo>
                    <a:pt x="325" y="76"/>
                  </a:lnTo>
                  <a:lnTo>
                    <a:pt x="325" y="70"/>
                  </a:lnTo>
                  <a:lnTo>
                    <a:pt x="326" y="67"/>
                  </a:lnTo>
                  <a:lnTo>
                    <a:pt x="329" y="63"/>
                  </a:lnTo>
                  <a:lnTo>
                    <a:pt x="331" y="59"/>
                  </a:lnTo>
                  <a:lnTo>
                    <a:pt x="335" y="57"/>
                  </a:lnTo>
                  <a:lnTo>
                    <a:pt x="339" y="55"/>
                  </a:lnTo>
                  <a:lnTo>
                    <a:pt x="343" y="54"/>
                  </a:lnTo>
                  <a:lnTo>
                    <a:pt x="347" y="53"/>
                  </a:lnTo>
                  <a:lnTo>
                    <a:pt x="347" y="53"/>
                  </a:lnTo>
                  <a:close/>
                  <a:moveTo>
                    <a:pt x="604" y="0"/>
                  </a:moveTo>
                  <a:lnTo>
                    <a:pt x="91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8" y="55"/>
                  </a:lnTo>
                  <a:lnTo>
                    <a:pt x="5" y="64"/>
                  </a:lnTo>
                  <a:lnTo>
                    <a:pt x="2" y="73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815"/>
                  </a:lnTo>
                  <a:lnTo>
                    <a:pt x="1" y="824"/>
                  </a:lnTo>
                  <a:lnTo>
                    <a:pt x="2" y="833"/>
                  </a:lnTo>
                  <a:lnTo>
                    <a:pt x="5" y="842"/>
                  </a:lnTo>
                  <a:lnTo>
                    <a:pt x="8" y="850"/>
                  </a:lnTo>
                  <a:lnTo>
                    <a:pt x="11" y="858"/>
                  </a:lnTo>
                  <a:lnTo>
                    <a:pt x="16" y="866"/>
                  </a:lnTo>
                  <a:lnTo>
                    <a:pt x="21" y="872"/>
                  </a:lnTo>
                  <a:lnTo>
                    <a:pt x="27" y="879"/>
                  </a:lnTo>
                  <a:lnTo>
                    <a:pt x="33" y="885"/>
                  </a:lnTo>
                  <a:lnTo>
                    <a:pt x="40" y="890"/>
                  </a:lnTo>
                  <a:lnTo>
                    <a:pt x="48" y="895"/>
                  </a:lnTo>
                  <a:lnTo>
                    <a:pt x="55" y="898"/>
                  </a:lnTo>
                  <a:lnTo>
                    <a:pt x="64" y="901"/>
                  </a:lnTo>
                  <a:lnTo>
                    <a:pt x="73" y="903"/>
                  </a:lnTo>
                  <a:lnTo>
                    <a:pt x="82" y="905"/>
                  </a:lnTo>
                  <a:lnTo>
                    <a:pt x="91" y="906"/>
                  </a:lnTo>
                  <a:lnTo>
                    <a:pt x="604" y="906"/>
                  </a:lnTo>
                  <a:lnTo>
                    <a:pt x="613" y="905"/>
                  </a:lnTo>
                  <a:lnTo>
                    <a:pt x="622" y="903"/>
                  </a:lnTo>
                  <a:lnTo>
                    <a:pt x="631" y="901"/>
                  </a:lnTo>
                  <a:lnTo>
                    <a:pt x="639" y="898"/>
                  </a:lnTo>
                  <a:lnTo>
                    <a:pt x="647" y="895"/>
                  </a:lnTo>
                  <a:lnTo>
                    <a:pt x="655" y="890"/>
                  </a:lnTo>
                  <a:lnTo>
                    <a:pt x="662" y="885"/>
                  </a:lnTo>
                  <a:lnTo>
                    <a:pt x="668" y="879"/>
                  </a:lnTo>
                  <a:lnTo>
                    <a:pt x="674" y="872"/>
                  </a:lnTo>
                  <a:lnTo>
                    <a:pt x="679" y="866"/>
                  </a:lnTo>
                  <a:lnTo>
                    <a:pt x="684" y="858"/>
                  </a:lnTo>
                  <a:lnTo>
                    <a:pt x="687" y="850"/>
                  </a:lnTo>
                  <a:lnTo>
                    <a:pt x="690" y="842"/>
                  </a:lnTo>
                  <a:lnTo>
                    <a:pt x="693" y="833"/>
                  </a:lnTo>
                  <a:lnTo>
                    <a:pt x="694" y="824"/>
                  </a:lnTo>
                  <a:lnTo>
                    <a:pt x="695" y="815"/>
                  </a:lnTo>
                  <a:lnTo>
                    <a:pt x="695" y="90"/>
                  </a:lnTo>
                  <a:lnTo>
                    <a:pt x="694" y="82"/>
                  </a:lnTo>
                  <a:lnTo>
                    <a:pt x="693" y="73"/>
                  </a:lnTo>
                  <a:lnTo>
                    <a:pt x="690" y="64"/>
                  </a:lnTo>
                  <a:lnTo>
                    <a:pt x="687" y="55"/>
                  </a:lnTo>
                  <a:lnTo>
                    <a:pt x="684" y="47"/>
                  </a:lnTo>
                  <a:lnTo>
                    <a:pt x="679" y="39"/>
                  </a:lnTo>
                  <a:lnTo>
                    <a:pt x="674" y="33"/>
                  </a:lnTo>
                  <a:lnTo>
                    <a:pt x="668" y="26"/>
                  </a:lnTo>
                  <a:lnTo>
                    <a:pt x="662" y="21"/>
                  </a:lnTo>
                  <a:lnTo>
                    <a:pt x="655" y="15"/>
                  </a:lnTo>
                  <a:lnTo>
                    <a:pt x="647" y="11"/>
                  </a:lnTo>
                  <a:lnTo>
                    <a:pt x="639" y="7"/>
                  </a:lnTo>
                  <a:lnTo>
                    <a:pt x="631" y="4"/>
                  </a:lnTo>
                  <a:lnTo>
                    <a:pt x="622" y="2"/>
                  </a:lnTo>
                  <a:lnTo>
                    <a:pt x="613" y="1"/>
                  </a:lnTo>
                  <a:lnTo>
                    <a:pt x="604" y="0"/>
                  </a:lnTo>
                  <a:lnTo>
                    <a:pt x="60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79" name="Rectangle 1498">
              <a:extLst>
                <a:ext uri="{FF2B5EF4-FFF2-40B4-BE49-F238E27FC236}">
                  <a16:creationId xmlns:a16="http://schemas.microsoft.com/office/drawing/2014/main" id="{150C2D72-B2E7-4BBC-B0B5-F2D06725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0" name="Rectangle 1499">
              <a:extLst>
                <a:ext uri="{FF2B5EF4-FFF2-40B4-BE49-F238E27FC236}">
                  <a16:creationId xmlns:a16="http://schemas.microsoft.com/office/drawing/2014/main" id="{88442823-0A9F-4F87-BC4E-67C185B4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1" name="Rectangle 1500">
              <a:extLst>
                <a:ext uri="{FF2B5EF4-FFF2-40B4-BE49-F238E27FC236}">
                  <a16:creationId xmlns:a16="http://schemas.microsoft.com/office/drawing/2014/main" id="{BB8E522F-6C5D-4BEC-99C9-595B4D9E9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2" name="Rectangle 1501">
              <a:extLst>
                <a:ext uri="{FF2B5EF4-FFF2-40B4-BE49-F238E27FC236}">
                  <a16:creationId xmlns:a16="http://schemas.microsoft.com/office/drawing/2014/main" id="{6D136E7B-C62D-4BAB-A634-DE749457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3" name="Rectangle 1502">
              <a:extLst>
                <a:ext uri="{FF2B5EF4-FFF2-40B4-BE49-F238E27FC236}">
                  <a16:creationId xmlns:a16="http://schemas.microsoft.com/office/drawing/2014/main" id="{FB61B270-9A62-4EAD-B6D2-E4BFE8F2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4" name="Rectangle 1503">
              <a:extLst>
                <a:ext uri="{FF2B5EF4-FFF2-40B4-BE49-F238E27FC236}">
                  <a16:creationId xmlns:a16="http://schemas.microsoft.com/office/drawing/2014/main" id="{347D01A0-04AC-4D15-BA2B-F70FFF89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5" name="Rectangle 1504">
              <a:extLst>
                <a:ext uri="{FF2B5EF4-FFF2-40B4-BE49-F238E27FC236}">
                  <a16:creationId xmlns:a16="http://schemas.microsoft.com/office/drawing/2014/main" id="{30C95C53-B2B8-4402-9B94-69787A1A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6" name="Rectangle 1505">
              <a:extLst>
                <a:ext uri="{FF2B5EF4-FFF2-40B4-BE49-F238E27FC236}">
                  <a16:creationId xmlns:a16="http://schemas.microsoft.com/office/drawing/2014/main" id="{8AEFF552-DCE8-4A42-88F7-71DFCD8B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6" name="Group 95" descr="This is an icon of a pie chart. ">
            <a:extLst>
              <a:ext uri="{FF2B5EF4-FFF2-40B4-BE49-F238E27FC236}">
                <a16:creationId xmlns:a16="http://schemas.microsoft.com/office/drawing/2014/main" id="{F41C9A52-9B58-416E-81BA-0379994CF5B7}"/>
              </a:ext>
            </a:extLst>
          </p:cNvPr>
          <p:cNvGrpSpPr/>
          <p:nvPr/>
        </p:nvGrpSpPr>
        <p:grpSpPr>
          <a:xfrm>
            <a:off x="7280643" y="4680036"/>
            <a:ext cx="215881" cy="215881"/>
            <a:chOff x="4319588" y="4213225"/>
            <a:chExt cx="287338" cy="287338"/>
          </a:xfrm>
          <a:solidFill>
            <a:schemeClr val="bg1"/>
          </a:solidFill>
          <a:effectLst/>
        </p:grpSpPr>
        <p:sp>
          <p:nvSpPr>
            <p:cNvPr id="97" name="Freeform 421">
              <a:extLst>
                <a:ext uri="{FF2B5EF4-FFF2-40B4-BE49-F238E27FC236}">
                  <a16:creationId xmlns:a16="http://schemas.microsoft.com/office/drawing/2014/main" id="{3B43AB95-465E-4787-BAA0-F4F7C621D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8" name="Freeform 422">
              <a:extLst>
                <a:ext uri="{FF2B5EF4-FFF2-40B4-BE49-F238E27FC236}">
                  <a16:creationId xmlns:a16="http://schemas.microsoft.com/office/drawing/2014/main" id="{2D15B5D1-3858-4D36-A23C-F9285E3C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9" name="Freeform 423">
              <a:extLst>
                <a:ext uri="{FF2B5EF4-FFF2-40B4-BE49-F238E27FC236}">
                  <a16:creationId xmlns:a16="http://schemas.microsoft.com/office/drawing/2014/main" id="{A85650C6-A352-4849-8237-E8D0D7A6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4" name="Freeform 4404" descr="This is an icon of an hourglass.">
            <a:extLst>
              <a:ext uri="{FF2B5EF4-FFF2-40B4-BE49-F238E27FC236}">
                <a16:creationId xmlns:a16="http://schemas.microsoft.com/office/drawing/2014/main" id="{DF91D015-C26B-4016-9D8E-A4F27E7BBD97}"/>
              </a:ext>
            </a:extLst>
          </p:cNvPr>
          <p:cNvSpPr>
            <a:spLocks noEditPoints="1"/>
          </p:cNvSpPr>
          <p:nvPr/>
        </p:nvSpPr>
        <p:spPr bwMode="auto">
          <a:xfrm>
            <a:off x="7310461" y="5351652"/>
            <a:ext cx="156245" cy="213495"/>
          </a:xfrm>
          <a:custGeom>
            <a:avLst/>
            <a:gdLst>
              <a:gd name="T0" fmla="*/ 337 w 658"/>
              <a:gd name="T1" fmla="*/ 615 h 896"/>
              <a:gd name="T2" fmla="*/ 327 w 658"/>
              <a:gd name="T3" fmla="*/ 613 h 896"/>
              <a:gd name="T4" fmla="*/ 219 w 658"/>
              <a:gd name="T5" fmla="*/ 717 h 896"/>
              <a:gd name="T6" fmla="*/ 106 w 658"/>
              <a:gd name="T7" fmla="*/ 664 h 896"/>
              <a:gd name="T8" fmla="*/ 115 w 658"/>
              <a:gd name="T9" fmla="*/ 619 h 896"/>
              <a:gd name="T10" fmla="*/ 143 w 658"/>
              <a:gd name="T11" fmla="*/ 562 h 896"/>
              <a:gd name="T12" fmla="*/ 203 w 658"/>
              <a:gd name="T13" fmla="*/ 501 h 896"/>
              <a:gd name="T14" fmla="*/ 261 w 658"/>
              <a:gd name="T15" fmla="*/ 473 h 896"/>
              <a:gd name="T16" fmla="*/ 306 w 658"/>
              <a:gd name="T17" fmla="*/ 464 h 896"/>
              <a:gd name="T18" fmla="*/ 352 w 658"/>
              <a:gd name="T19" fmla="*/ 464 h 896"/>
              <a:gd name="T20" fmla="*/ 397 w 658"/>
              <a:gd name="T21" fmla="*/ 473 h 896"/>
              <a:gd name="T22" fmla="*/ 438 w 658"/>
              <a:gd name="T23" fmla="*/ 489 h 896"/>
              <a:gd name="T24" fmla="*/ 489 w 658"/>
              <a:gd name="T25" fmla="*/ 527 h 896"/>
              <a:gd name="T26" fmla="*/ 536 w 658"/>
              <a:gd name="T27" fmla="*/ 599 h 896"/>
              <a:gd name="T28" fmla="*/ 549 w 658"/>
              <a:gd name="T29" fmla="*/ 641 h 896"/>
              <a:gd name="T30" fmla="*/ 554 w 658"/>
              <a:gd name="T31" fmla="*/ 687 h 896"/>
              <a:gd name="T32" fmla="*/ 127 w 658"/>
              <a:gd name="T33" fmla="*/ 308 h 896"/>
              <a:gd name="T34" fmla="*/ 109 w 658"/>
              <a:gd name="T35" fmla="*/ 253 h 896"/>
              <a:gd name="T36" fmla="*/ 105 w 658"/>
              <a:gd name="T37" fmla="*/ 29 h 896"/>
              <a:gd name="T38" fmla="*/ 551 w 658"/>
              <a:gd name="T39" fmla="*/ 238 h 896"/>
              <a:gd name="T40" fmla="*/ 537 w 658"/>
              <a:gd name="T41" fmla="*/ 295 h 896"/>
              <a:gd name="T42" fmla="*/ 643 w 658"/>
              <a:gd name="T43" fmla="*/ 866 h 896"/>
              <a:gd name="T44" fmla="*/ 582 w 658"/>
              <a:gd name="T45" fmla="*/ 666 h 896"/>
              <a:gd name="T46" fmla="*/ 564 w 658"/>
              <a:gd name="T47" fmla="*/ 588 h 896"/>
              <a:gd name="T48" fmla="*/ 526 w 658"/>
              <a:gd name="T49" fmla="*/ 523 h 896"/>
              <a:gd name="T50" fmla="*/ 469 w 658"/>
              <a:gd name="T51" fmla="*/ 473 h 896"/>
              <a:gd name="T52" fmla="*/ 436 w 658"/>
              <a:gd name="T53" fmla="*/ 441 h 896"/>
              <a:gd name="T54" fmla="*/ 504 w 658"/>
              <a:gd name="T55" fmla="*/ 395 h 896"/>
              <a:gd name="T56" fmla="*/ 554 w 658"/>
              <a:gd name="T57" fmla="*/ 333 h 896"/>
              <a:gd name="T58" fmla="*/ 578 w 658"/>
              <a:gd name="T59" fmla="*/ 264 h 896"/>
              <a:gd name="T60" fmla="*/ 584 w 658"/>
              <a:gd name="T61" fmla="*/ 29 h 896"/>
              <a:gd name="T62" fmla="*/ 652 w 658"/>
              <a:gd name="T63" fmla="*/ 27 h 896"/>
              <a:gd name="T64" fmla="*/ 658 w 658"/>
              <a:gd name="T65" fmla="*/ 17 h 896"/>
              <a:gd name="T66" fmla="*/ 655 w 658"/>
              <a:gd name="T67" fmla="*/ 6 h 896"/>
              <a:gd name="T68" fmla="*/ 647 w 658"/>
              <a:gd name="T69" fmla="*/ 0 h 896"/>
              <a:gd name="T70" fmla="*/ 15 w 658"/>
              <a:gd name="T71" fmla="*/ 0 h 896"/>
              <a:gd name="T72" fmla="*/ 5 w 658"/>
              <a:gd name="T73" fmla="*/ 4 h 896"/>
              <a:gd name="T74" fmla="*/ 0 w 658"/>
              <a:gd name="T75" fmla="*/ 14 h 896"/>
              <a:gd name="T76" fmla="*/ 5 w 658"/>
              <a:gd name="T77" fmla="*/ 26 h 896"/>
              <a:gd name="T78" fmla="*/ 15 w 658"/>
              <a:gd name="T79" fmla="*/ 29 h 896"/>
              <a:gd name="T80" fmla="*/ 77 w 658"/>
              <a:gd name="T81" fmla="*/ 245 h 896"/>
              <a:gd name="T82" fmla="*/ 96 w 658"/>
              <a:gd name="T83" fmla="*/ 312 h 896"/>
              <a:gd name="T84" fmla="*/ 137 w 658"/>
              <a:gd name="T85" fmla="*/ 378 h 896"/>
              <a:gd name="T86" fmla="*/ 204 w 658"/>
              <a:gd name="T87" fmla="*/ 431 h 896"/>
              <a:gd name="T88" fmla="*/ 207 w 658"/>
              <a:gd name="T89" fmla="*/ 464 h 896"/>
              <a:gd name="T90" fmla="*/ 146 w 658"/>
              <a:gd name="T91" fmla="*/ 510 h 896"/>
              <a:gd name="T92" fmla="*/ 102 w 658"/>
              <a:gd name="T93" fmla="*/ 572 h 896"/>
              <a:gd name="T94" fmla="*/ 78 w 658"/>
              <a:gd name="T95" fmla="*/ 647 h 896"/>
              <a:gd name="T96" fmla="*/ 75 w 658"/>
              <a:gd name="T97" fmla="*/ 866 h 896"/>
              <a:gd name="T98" fmla="*/ 7 w 658"/>
              <a:gd name="T99" fmla="*/ 870 h 896"/>
              <a:gd name="T100" fmla="*/ 0 w 658"/>
              <a:gd name="T101" fmla="*/ 879 h 896"/>
              <a:gd name="T102" fmla="*/ 2 w 658"/>
              <a:gd name="T103" fmla="*/ 890 h 896"/>
              <a:gd name="T104" fmla="*/ 12 w 658"/>
              <a:gd name="T105" fmla="*/ 896 h 896"/>
              <a:gd name="T106" fmla="*/ 643 w 658"/>
              <a:gd name="T107" fmla="*/ 896 h 896"/>
              <a:gd name="T108" fmla="*/ 654 w 658"/>
              <a:gd name="T109" fmla="*/ 892 h 896"/>
              <a:gd name="T110" fmla="*/ 658 w 658"/>
              <a:gd name="T111" fmla="*/ 881 h 896"/>
              <a:gd name="T112" fmla="*/ 654 w 658"/>
              <a:gd name="T113" fmla="*/ 872 h 896"/>
              <a:gd name="T114" fmla="*/ 643 w 658"/>
              <a:gd name="T115" fmla="*/ 86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8" h="896">
                <a:moveTo>
                  <a:pt x="554" y="717"/>
                </a:moveTo>
                <a:lnTo>
                  <a:pt x="440" y="717"/>
                </a:lnTo>
                <a:lnTo>
                  <a:pt x="340" y="617"/>
                </a:lnTo>
                <a:lnTo>
                  <a:pt x="337" y="615"/>
                </a:lnTo>
                <a:lnTo>
                  <a:pt x="335" y="614"/>
                </a:lnTo>
                <a:lnTo>
                  <a:pt x="332" y="613"/>
                </a:lnTo>
                <a:lnTo>
                  <a:pt x="329" y="613"/>
                </a:lnTo>
                <a:lnTo>
                  <a:pt x="327" y="613"/>
                </a:lnTo>
                <a:lnTo>
                  <a:pt x="323" y="614"/>
                </a:lnTo>
                <a:lnTo>
                  <a:pt x="321" y="615"/>
                </a:lnTo>
                <a:lnTo>
                  <a:pt x="318" y="617"/>
                </a:lnTo>
                <a:lnTo>
                  <a:pt x="219" y="717"/>
                </a:lnTo>
                <a:lnTo>
                  <a:pt x="105" y="717"/>
                </a:lnTo>
                <a:lnTo>
                  <a:pt x="105" y="687"/>
                </a:lnTo>
                <a:lnTo>
                  <a:pt x="105" y="676"/>
                </a:lnTo>
                <a:lnTo>
                  <a:pt x="106" y="664"/>
                </a:lnTo>
                <a:lnTo>
                  <a:pt x="107" y="652"/>
                </a:lnTo>
                <a:lnTo>
                  <a:pt x="109" y="642"/>
                </a:lnTo>
                <a:lnTo>
                  <a:pt x="112" y="630"/>
                </a:lnTo>
                <a:lnTo>
                  <a:pt x="115" y="619"/>
                </a:lnTo>
                <a:lnTo>
                  <a:pt x="118" y="610"/>
                </a:lnTo>
                <a:lnTo>
                  <a:pt x="122" y="599"/>
                </a:lnTo>
                <a:lnTo>
                  <a:pt x="132" y="580"/>
                </a:lnTo>
                <a:lnTo>
                  <a:pt x="143" y="562"/>
                </a:lnTo>
                <a:lnTo>
                  <a:pt x="156" y="543"/>
                </a:lnTo>
                <a:lnTo>
                  <a:pt x="169" y="528"/>
                </a:lnTo>
                <a:lnTo>
                  <a:pt x="185" y="513"/>
                </a:lnTo>
                <a:lnTo>
                  <a:pt x="203" y="501"/>
                </a:lnTo>
                <a:lnTo>
                  <a:pt x="222" y="490"/>
                </a:lnTo>
                <a:lnTo>
                  <a:pt x="241" y="480"/>
                </a:lnTo>
                <a:lnTo>
                  <a:pt x="252" y="476"/>
                </a:lnTo>
                <a:lnTo>
                  <a:pt x="261" y="473"/>
                </a:lnTo>
                <a:lnTo>
                  <a:pt x="272" y="470"/>
                </a:lnTo>
                <a:lnTo>
                  <a:pt x="284" y="467"/>
                </a:lnTo>
                <a:lnTo>
                  <a:pt x="295" y="465"/>
                </a:lnTo>
                <a:lnTo>
                  <a:pt x="306" y="464"/>
                </a:lnTo>
                <a:lnTo>
                  <a:pt x="317" y="463"/>
                </a:lnTo>
                <a:lnTo>
                  <a:pt x="329" y="463"/>
                </a:lnTo>
                <a:lnTo>
                  <a:pt x="341" y="463"/>
                </a:lnTo>
                <a:lnTo>
                  <a:pt x="352" y="464"/>
                </a:lnTo>
                <a:lnTo>
                  <a:pt x="364" y="465"/>
                </a:lnTo>
                <a:lnTo>
                  <a:pt x="376" y="467"/>
                </a:lnTo>
                <a:lnTo>
                  <a:pt x="387" y="470"/>
                </a:lnTo>
                <a:lnTo>
                  <a:pt x="397" y="473"/>
                </a:lnTo>
                <a:lnTo>
                  <a:pt x="408" y="476"/>
                </a:lnTo>
                <a:lnTo>
                  <a:pt x="418" y="480"/>
                </a:lnTo>
                <a:lnTo>
                  <a:pt x="428" y="485"/>
                </a:lnTo>
                <a:lnTo>
                  <a:pt x="438" y="489"/>
                </a:lnTo>
                <a:lnTo>
                  <a:pt x="447" y="494"/>
                </a:lnTo>
                <a:lnTo>
                  <a:pt x="456" y="501"/>
                </a:lnTo>
                <a:lnTo>
                  <a:pt x="473" y="513"/>
                </a:lnTo>
                <a:lnTo>
                  <a:pt x="489" y="527"/>
                </a:lnTo>
                <a:lnTo>
                  <a:pt x="503" y="543"/>
                </a:lnTo>
                <a:lnTo>
                  <a:pt x="516" y="560"/>
                </a:lnTo>
                <a:lnTo>
                  <a:pt x="527" y="579"/>
                </a:lnTo>
                <a:lnTo>
                  <a:pt x="536" y="599"/>
                </a:lnTo>
                <a:lnTo>
                  <a:pt x="540" y="609"/>
                </a:lnTo>
                <a:lnTo>
                  <a:pt x="544" y="619"/>
                </a:lnTo>
                <a:lnTo>
                  <a:pt x="546" y="630"/>
                </a:lnTo>
                <a:lnTo>
                  <a:pt x="549" y="641"/>
                </a:lnTo>
                <a:lnTo>
                  <a:pt x="551" y="652"/>
                </a:lnTo>
                <a:lnTo>
                  <a:pt x="552" y="664"/>
                </a:lnTo>
                <a:lnTo>
                  <a:pt x="554" y="675"/>
                </a:lnTo>
                <a:lnTo>
                  <a:pt x="554" y="687"/>
                </a:lnTo>
                <a:lnTo>
                  <a:pt x="554" y="717"/>
                </a:lnTo>
                <a:close/>
                <a:moveTo>
                  <a:pt x="135" y="321"/>
                </a:moveTo>
                <a:lnTo>
                  <a:pt x="133" y="321"/>
                </a:lnTo>
                <a:lnTo>
                  <a:pt x="127" y="308"/>
                </a:lnTo>
                <a:lnTo>
                  <a:pt x="121" y="295"/>
                </a:lnTo>
                <a:lnTo>
                  <a:pt x="116" y="281"/>
                </a:lnTo>
                <a:lnTo>
                  <a:pt x="113" y="267"/>
                </a:lnTo>
                <a:lnTo>
                  <a:pt x="109" y="253"/>
                </a:lnTo>
                <a:lnTo>
                  <a:pt x="106" y="238"/>
                </a:lnTo>
                <a:lnTo>
                  <a:pt x="105" y="223"/>
                </a:lnTo>
                <a:lnTo>
                  <a:pt x="105" y="208"/>
                </a:lnTo>
                <a:lnTo>
                  <a:pt x="105" y="29"/>
                </a:lnTo>
                <a:lnTo>
                  <a:pt x="554" y="29"/>
                </a:lnTo>
                <a:lnTo>
                  <a:pt x="554" y="208"/>
                </a:lnTo>
                <a:lnTo>
                  <a:pt x="554" y="223"/>
                </a:lnTo>
                <a:lnTo>
                  <a:pt x="551" y="238"/>
                </a:lnTo>
                <a:lnTo>
                  <a:pt x="549" y="253"/>
                </a:lnTo>
                <a:lnTo>
                  <a:pt x="546" y="267"/>
                </a:lnTo>
                <a:lnTo>
                  <a:pt x="542" y="281"/>
                </a:lnTo>
                <a:lnTo>
                  <a:pt x="537" y="295"/>
                </a:lnTo>
                <a:lnTo>
                  <a:pt x="531" y="308"/>
                </a:lnTo>
                <a:lnTo>
                  <a:pt x="525" y="321"/>
                </a:lnTo>
                <a:lnTo>
                  <a:pt x="135" y="321"/>
                </a:lnTo>
                <a:close/>
                <a:moveTo>
                  <a:pt x="643" y="866"/>
                </a:moveTo>
                <a:lnTo>
                  <a:pt x="584" y="866"/>
                </a:lnTo>
                <a:lnTo>
                  <a:pt x="584" y="732"/>
                </a:lnTo>
                <a:lnTo>
                  <a:pt x="584" y="687"/>
                </a:lnTo>
                <a:lnTo>
                  <a:pt x="582" y="666"/>
                </a:lnTo>
                <a:lnTo>
                  <a:pt x="580" y="646"/>
                </a:lnTo>
                <a:lnTo>
                  <a:pt x="576" y="626"/>
                </a:lnTo>
                <a:lnTo>
                  <a:pt x="571" y="606"/>
                </a:lnTo>
                <a:lnTo>
                  <a:pt x="564" y="588"/>
                </a:lnTo>
                <a:lnTo>
                  <a:pt x="557" y="570"/>
                </a:lnTo>
                <a:lnTo>
                  <a:pt x="547" y="554"/>
                </a:lnTo>
                <a:lnTo>
                  <a:pt x="537" y="538"/>
                </a:lnTo>
                <a:lnTo>
                  <a:pt x="526" y="523"/>
                </a:lnTo>
                <a:lnTo>
                  <a:pt x="513" y="509"/>
                </a:lnTo>
                <a:lnTo>
                  <a:pt x="499" y="496"/>
                </a:lnTo>
                <a:lnTo>
                  <a:pt x="485" y="483"/>
                </a:lnTo>
                <a:lnTo>
                  <a:pt x="469" y="473"/>
                </a:lnTo>
                <a:lnTo>
                  <a:pt x="453" y="463"/>
                </a:lnTo>
                <a:lnTo>
                  <a:pt x="435" y="455"/>
                </a:lnTo>
                <a:lnTo>
                  <a:pt x="417" y="448"/>
                </a:lnTo>
                <a:lnTo>
                  <a:pt x="436" y="441"/>
                </a:lnTo>
                <a:lnTo>
                  <a:pt x="455" y="431"/>
                </a:lnTo>
                <a:lnTo>
                  <a:pt x="472" y="420"/>
                </a:lnTo>
                <a:lnTo>
                  <a:pt x="489" y="409"/>
                </a:lnTo>
                <a:lnTo>
                  <a:pt x="504" y="395"/>
                </a:lnTo>
                <a:lnTo>
                  <a:pt x="519" y="381"/>
                </a:lnTo>
                <a:lnTo>
                  <a:pt x="532" y="365"/>
                </a:lnTo>
                <a:lnTo>
                  <a:pt x="544" y="348"/>
                </a:lnTo>
                <a:lnTo>
                  <a:pt x="554" y="333"/>
                </a:lnTo>
                <a:lnTo>
                  <a:pt x="561" y="317"/>
                </a:lnTo>
                <a:lnTo>
                  <a:pt x="567" y="299"/>
                </a:lnTo>
                <a:lnTo>
                  <a:pt x="573" y="282"/>
                </a:lnTo>
                <a:lnTo>
                  <a:pt x="578" y="264"/>
                </a:lnTo>
                <a:lnTo>
                  <a:pt x="580" y="246"/>
                </a:lnTo>
                <a:lnTo>
                  <a:pt x="582" y="228"/>
                </a:lnTo>
                <a:lnTo>
                  <a:pt x="584" y="208"/>
                </a:lnTo>
                <a:lnTo>
                  <a:pt x="584" y="29"/>
                </a:lnTo>
                <a:lnTo>
                  <a:pt x="643" y="29"/>
                </a:lnTo>
                <a:lnTo>
                  <a:pt x="647" y="29"/>
                </a:lnTo>
                <a:lnTo>
                  <a:pt x="649" y="28"/>
                </a:lnTo>
                <a:lnTo>
                  <a:pt x="652" y="27"/>
                </a:lnTo>
                <a:lnTo>
                  <a:pt x="654" y="26"/>
                </a:lnTo>
                <a:lnTo>
                  <a:pt x="655" y="23"/>
                </a:lnTo>
                <a:lnTo>
                  <a:pt x="657" y="20"/>
                </a:lnTo>
                <a:lnTo>
                  <a:pt x="658" y="17"/>
                </a:lnTo>
                <a:lnTo>
                  <a:pt x="658" y="14"/>
                </a:lnTo>
                <a:lnTo>
                  <a:pt x="658" y="12"/>
                </a:lnTo>
                <a:lnTo>
                  <a:pt x="657" y="8"/>
                </a:lnTo>
                <a:lnTo>
                  <a:pt x="655" y="6"/>
                </a:lnTo>
                <a:lnTo>
                  <a:pt x="654" y="4"/>
                </a:lnTo>
                <a:lnTo>
                  <a:pt x="652" y="2"/>
                </a:lnTo>
                <a:lnTo>
                  <a:pt x="649" y="1"/>
                </a:lnTo>
                <a:lnTo>
                  <a:pt x="647" y="0"/>
                </a:lnTo>
                <a:lnTo>
                  <a:pt x="643" y="0"/>
                </a:lnTo>
                <a:lnTo>
                  <a:pt x="569" y="0"/>
                </a:lnTo>
                <a:lnTo>
                  <a:pt x="90" y="0"/>
                </a:ln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4"/>
                </a:lnTo>
                <a:lnTo>
                  <a:pt x="0" y="17"/>
                </a:lnTo>
                <a:lnTo>
                  <a:pt x="1" y="20"/>
                </a:lnTo>
                <a:lnTo>
                  <a:pt x="2" y="23"/>
                </a:lnTo>
                <a:lnTo>
                  <a:pt x="5" y="26"/>
                </a:lnTo>
                <a:lnTo>
                  <a:pt x="7" y="27"/>
                </a:lnTo>
                <a:lnTo>
                  <a:pt x="9" y="28"/>
                </a:lnTo>
                <a:lnTo>
                  <a:pt x="12" y="29"/>
                </a:lnTo>
                <a:lnTo>
                  <a:pt x="15" y="29"/>
                </a:lnTo>
                <a:lnTo>
                  <a:pt x="75" y="29"/>
                </a:lnTo>
                <a:lnTo>
                  <a:pt x="75" y="208"/>
                </a:lnTo>
                <a:lnTo>
                  <a:pt x="75" y="227"/>
                </a:lnTo>
                <a:lnTo>
                  <a:pt x="77" y="245"/>
                </a:lnTo>
                <a:lnTo>
                  <a:pt x="81" y="263"/>
                </a:lnTo>
                <a:lnTo>
                  <a:pt x="85" y="280"/>
                </a:lnTo>
                <a:lnTo>
                  <a:pt x="89" y="296"/>
                </a:lnTo>
                <a:lnTo>
                  <a:pt x="96" y="312"/>
                </a:lnTo>
                <a:lnTo>
                  <a:pt x="103" y="328"/>
                </a:lnTo>
                <a:lnTo>
                  <a:pt x="112" y="343"/>
                </a:lnTo>
                <a:lnTo>
                  <a:pt x="124" y="361"/>
                </a:lnTo>
                <a:lnTo>
                  <a:pt x="137" y="378"/>
                </a:lnTo>
                <a:lnTo>
                  <a:pt x="152" y="394"/>
                </a:lnTo>
                <a:lnTo>
                  <a:pt x="168" y="407"/>
                </a:lnTo>
                <a:lnTo>
                  <a:pt x="185" y="420"/>
                </a:lnTo>
                <a:lnTo>
                  <a:pt x="204" y="431"/>
                </a:lnTo>
                <a:lnTo>
                  <a:pt x="222" y="441"/>
                </a:lnTo>
                <a:lnTo>
                  <a:pt x="242" y="448"/>
                </a:lnTo>
                <a:lnTo>
                  <a:pt x="224" y="456"/>
                </a:lnTo>
                <a:lnTo>
                  <a:pt x="207" y="464"/>
                </a:lnTo>
                <a:lnTo>
                  <a:pt x="190" y="474"/>
                </a:lnTo>
                <a:lnTo>
                  <a:pt x="175" y="485"/>
                </a:lnTo>
                <a:lnTo>
                  <a:pt x="160" y="497"/>
                </a:lnTo>
                <a:lnTo>
                  <a:pt x="146" y="510"/>
                </a:lnTo>
                <a:lnTo>
                  <a:pt x="133" y="524"/>
                </a:lnTo>
                <a:lnTo>
                  <a:pt x="121" y="539"/>
                </a:lnTo>
                <a:lnTo>
                  <a:pt x="112" y="555"/>
                </a:lnTo>
                <a:lnTo>
                  <a:pt x="102" y="572"/>
                </a:lnTo>
                <a:lnTo>
                  <a:pt x="93" y="589"/>
                </a:lnTo>
                <a:lnTo>
                  <a:pt x="87" y="609"/>
                </a:lnTo>
                <a:lnTo>
                  <a:pt x="82" y="627"/>
                </a:lnTo>
                <a:lnTo>
                  <a:pt x="78" y="647"/>
                </a:lnTo>
                <a:lnTo>
                  <a:pt x="76" y="666"/>
                </a:lnTo>
                <a:lnTo>
                  <a:pt x="75" y="687"/>
                </a:lnTo>
                <a:lnTo>
                  <a:pt x="75" y="732"/>
                </a:lnTo>
                <a:lnTo>
                  <a:pt x="75" y="866"/>
                </a:lnTo>
                <a:lnTo>
                  <a:pt x="15" y="866"/>
                </a:lnTo>
                <a:lnTo>
                  <a:pt x="12" y="866"/>
                </a:lnTo>
                <a:lnTo>
                  <a:pt x="9" y="868"/>
                </a:lnTo>
                <a:lnTo>
                  <a:pt x="7" y="870"/>
                </a:lnTo>
                <a:lnTo>
                  <a:pt x="5" y="872"/>
                </a:lnTo>
                <a:lnTo>
                  <a:pt x="2" y="874"/>
                </a:lnTo>
                <a:lnTo>
                  <a:pt x="1" y="876"/>
                </a:lnTo>
                <a:lnTo>
                  <a:pt x="0" y="879"/>
                </a:lnTo>
                <a:lnTo>
                  <a:pt x="0" y="881"/>
                </a:lnTo>
                <a:lnTo>
                  <a:pt x="0" y="885"/>
                </a:lnTo>
                <a:lnTo>
                  <a:pt x="1" y="888"/>
                </a:lnTo>
                <a:lnTo>
                  <a:pt x="2" y="890"/>
                </a:lnTo>
                <a:lnTo>
                  <a:pt x="5" y="892"/>
                </a:lnTo>
                <a:lnTo>
                  <a:pt x="7" y="894"/>
                </a:lnTo>
                <a:lnTo>
                  <a:pt x="9" y="895"/>
                </a:lnTo>
                <a:lnTo>
                  <a:pt x="12" y="896"/>
                </a:lnTo>
                <a:lnTo>
                  <a:pt x="15" y="896"/>
                </a:lnTo>
                <a:lnTo>
                  <a:pt x="90" y="896"/>
                </a:lnTo>
                <a:lnTo>
                  <a:pt x="569" y="896"/>
                </a:lnTo>
                <a:lnTo>
                  <a:pt x="643" y="896"/>
                </a:lnTo>
                <a:lnTo>
                  <a:pt x="647" y="896"/>
                </a:lnTo>
                <a:lnTo>
                  <a:pt x="649" y="895"/>
                </a:lnTo>
                <a:lnTo>
                  <a:pt x="652" y="894"/>
                </a:lnTo>
                <a:lnTo>
                  <a:pt x="654" y="892"/>
                </a:lnTo>
                <a:lnTo>
                  <a:pt x="655" y="890"/>
                </a:lnTo>
                <a:lnTo>
                  <a:pt x="657" y="888"/>
                </a:lnTo>
                <a:lnTo>
                  <a:pt x="658" y="885"/>
                </a:lnTo>
                <a:lnTo>
                  <a:pt x="658" y="881"/>
                </a:lnTo>
                <a:lnTo>
                  <a:pt x="658" y="879"/>
                </a:lnTo>
                <a:lnTo>
                  <a:pt x="657" y="876"/>
                </a:lnTo>
                <a:lnTo>
                  <a:pt x="655" y="874"/>
                </a:lnTo>
                <a:lnTo>
                  <a:pt x="654" y="872"/>
                </a:lnTo>
                <a:lnTo>
                  <a:pt x="652" y="870"/>
                </a:lnTo>
                <a:lnTo>
                  <a:pt x="649" y="868"/>
                </a:lnTo>
                <a:lnTo>
                  <a:pt x="647" y="866"/>
                </a:lnTo>
                <a:lnTo>
                  <a:pt x="643" y="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838199" y="2037355"/>
            <a:ext cx="7139609" cy="215443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Raj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Ajmera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Kukreja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Sunteck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Billabong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Saregama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Caravan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COMPLETED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E3E81B-72E6-460F-9202-105BC3A5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 GROUP FACEBOOK ADS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5E3CA1-8449-4E64-B9E7-E0DBB144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17" y="1964340"/>
            <a:ext cx="7899303" cy="451499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876BC2-D2F0-48EF-9D1B-4F8002194C53}"/>
              </a:ext>
            </a:extLst>
          </p:cNvPr>
          <p:cNvGraphicFramePr>
            <a:graphicFrameLocks noGrp="1"/>
          </p:cNvGraphicFramePr>
          <p:nvPr/>
        </p:nvGraphicFramePr>
        <p:xfrm>
          <a:off x="8672211" y="1964340"/>
          <a:ext cx="3243978" cy="146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989">
                  <a:extLst>
                    <a:ext uri="{9D8B030D-6E8A-4147-A177-3AD203B41FA5}">
                      <a16:colId xmlns:a16="http://schemas.microsoft.com/office/drawing/2014/main" val="493524845"/>
                    </a:ext>
                  </a:extLst>
                </a:gridCol>
                <a:gridCol w="1621989">
                  <a:extLst>
                    <a:ext uri="{9D8B030D-6E8A-4147-A177-3AD203B41FA5}">
                      <a16:colId xmlns:a16="http://schemas.microsoft.com/office/drawing/2014/main" val="2696958371"/>
                    </a:ext>
                  </a:extLst>
                </a:gridCol>
              </a:tblGrid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51685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42958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6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7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E3E81B-72E6-460F-9202-105BC3A5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 GROUP FACEBOOK ADS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F13CF4-23AF-4EBB-B0FD-AD5FDB68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2" y="1964339"/>
            <a:ext cx="7982230" cy="45680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DE640C-3007-41C7-9641-2B6B68B3B2D5}"/>
              </a:ext>
            </a:extLst>
          </p:cNvPr>
          <p:cNvGraphicFramePr>
            <a:graphicFrameLocks noGrp="1"/>
          </p:cNvGraphicFramePr>
          <p:nvPr/>
        </p:nvGraphicFramePr>
        <p:xfrm>
          <a:off x="8433672" y="1964339"/>
          <a:ext cx="3243978" cy="146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989">
                  <a:extLst>
                    <a:ext uri="{9D8B030D-6E8A-4147-A177-3AD203B41FA5}">
                      <a16:colId xmlns:a16="http://schemas.microsoft.com/office/drawing/2014/main" val="493524845"/>
                    </a:ext>
                  </a:extLst>
                </a:gridCol>
                <a:gridCol w="1621989">
                  <a:extLst>
                    <a:ext uri="{9D8B030D-6E8A-4147-A177-3AD203B41FA5}">
                      <a16:colId xmlns:a16="http://schemas.microsoft.com/office/drawing/2014/main" val="2696958371"/>
                    </a:ext>
                  </a:extLst>
                </a:gridCol>
              </a:tblGrid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51685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42958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6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81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9DA760-19EF-462F-B486-0F78A66C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41" y="1706219"/>
            <a:ext cx="8570778" cy="18427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1314671-9729-432D-83B6-ACE3756D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SUNTECK – GOOGLE ADS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26B7A4-DFB8-42A3-B2D1-BF5454897799}"/>
              </a:ext>
            </a:extLst>
          </p:cNvPr>
          <p:cNvGraphicFramePr>
            <a:graphicFrameLocks noGrp="1"/>
          </p:cNvGraphicFramePr>
          <p:nvPr/>
        </p:nvGraphicFramePr>
        <p:xfrm>
          <a:off x="5253150" y="4730657"/>
          <a:ext cx="3243978" cy="146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989">
                  <a:extLst>
                    <a:ext uri="{9D8B030D-6E8A-4147-A177-3AD203B41FA5}">
                      <a16:colId xmlns:a16="http://schemas.microsoft.com/office/drawing/2014/main" val="493524845"/>
                    </a:ext>
                  </a:extLst>
                </a:gridCol>
                <a:gridCol w="1621989">
                  <a:extLst>
                    <a:ext uri="{9D8B030D-6E8A-4147-A177-3AD203B41FA5}">
                      <a16:colId xmlns:a16="http://schemas.microsoft.com/office/drawing/2014/main" val="2696958371"/>
                    </a:ext>
                  </a:extLst>
                </a:gridCol>
              </a:tblGrid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51685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42958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6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40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3C114-CB63-41F6-A5C6-8C207D3C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2861" y="1811436"/>
            <a:ext cx="3892448" cy="3235128"/>
            <a:chOff x="7792861" y="1860738"/>
            <a:chExt cx="3892448" cy="3235128"/>
          </a:xfrm>
        </p:grpSpPr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D27B29-4AA1-461C-A69F-75D8EA5EFE64}"/>
                </a:ext>
              </a:extLst>
            </p:cNvPr>
            <p:cNvSpPr txBox="1"/>
            <p:nvPr/>
          </p:nvSpPr>
          <p:spPr>
            <a:xfrm>
              <a:off x="7792861" y="3370580"/>
              <a:ext cx="3892448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D23131-A48A-491A-AD96-201010235D83}"/>
                </a:ext>
              </a:extLst>
            </p:cNvPr>
            <p:cNvCxnSpPr/>
            <p:nvPr/>
          </p:nvCxnSpPr>
          <p:spPr>
            <a:xfrm>
              <a:off x="8088085" y="1860738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96BDEF-9902-4BA3-B5E7-230F802445FC}"/>
                </a:ext>
              </a:extLst>
            </p:cNvPr>
            <p:cNvCxnSpPr/>
            <p:nvPr/>
          </p:nvCxnSpPr>
          <p:spPr>
            <a:xfrm>
              <a:off x="8088085" y="5095866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34685-6233-45F0-A804-08BC09D4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39C5B-DA2A-4A55-B211-AC74D93B1987}"/>
              </a:ext>
            </a:extLst>
          </p:cNvPr>
          <p:cNvSpPr txBox="1"/>
          <p:nvPr/>
        </p:nvSpPr>
        <p:spPr>
          <a:xfrm>
            <a:off x="1722783" y="357809"/>
            <a:ext cx="878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BRIGADE GROUP – GOOGLE ADS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BDE95B-18E1-4D5F-9263-D48350560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3720"/>
            <a:ext cx="6451930" cy="203439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47CF3-AE21-472A-9ABE-D6787E977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83" y="4075629"/>
            <a:ext cx="7011378" cy="1419423"/>
          </a:xfrm>
          <a:prstGeom prst="rect">
            <a:avLst/>
          </a:prstGeom>
        </p:spPr>
      </p:pic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1880347-8673-49D2-B6D0-BDEBA015DD04}"/>
              </a:ext>
            </a:extLst>
          </p:cNvPr>
          <p:cNvGraphicFramePr>
            <a:graphicFrameLocks noGrp="1"/>
          </p:cNvGraphicFramePr>
          <p:nvPr/>
        </p:nvGraphicFramePr>
        <p:xfrm>
          <a:off x="8433672" y="1964339"/>
          <a:ext cx="3243978" cy="146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989">
                  <a:extLst>
                    <a:ext uri="{9D8B030D-6E8A-4147-A177-3AD203B41FA5}">
                      <a16:colId xmlns:a16="http://schemas.microsoft.com/office/drawing/2014/main" val="493524845"/>
                    </a:ext>
                  </a:extLst>
                </a:gridCol>
                <a:gridCol w="1621989">
                  <a:extLst>
                    <a:ext uri="{9D8B030D-6E8A-4147-A177-3AD203B41FA5}">
                      <a16:colId xmlns:a16="http://schemas.microsoft.com/office/drawing/2014/main" val="2696958371"/>
                    </a:ext>
                  </a:extLst>
                </a:gridCol>
              </a:tblGrid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51685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42958"/>
                  </a:ext>
                </a:extLst>
              </a:tr>
              <a:tr h="488220">
                <a:tc>
                  <a:txBody>
                    <a:bodyPr/>
                    <a:lstStyle/>
                    <a:p>
                      <a:r>
                        <a:rPr lang="en-US" dirty="0"/>
                        <a:t>Avg CPL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INR 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6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Billabong Keywords Suggestion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09886"/>
              </p:ext>
            </p:extLst>
          </p:nvPr>
        </p:nvGraphicFramePr>
        <p:xfrm>
          <a:off x="2618439" y="1397958"/>
          <a:ext cx="7373641" cy="5359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Sr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 No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12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Keyword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12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Volume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1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Schools in thane west 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/>
                        <a:t>390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top schools in thane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/>
                        <a:t>320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3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best schools in thane west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/>
                        <a:t>140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top 10 schools in thane west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/>
                        <a:t>30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/>
                        <a:t>icse</a:t>
                      </a:r>
                      <a:r>
                        <a:rPr lang="en-US" sz="1400" dirty="0"/>
                        <a:t> schools in thane west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/>
                        <a:t>70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6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best </a:t>
                      </a:r>
                      <a:r>
                        <a:rPr lang="en-US" sz="1400" dirty="0" err="1"/>
                        <a:t>icse</a:t>
                      </a:r>
                      <a:r>
                        <a:rPr lang="en-US" sz="1400" dirty="0"/>
                        <a:t> school in thane west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/>
                        <a:t>70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7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top 10 schools in thane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/>
                        <a:t>480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8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preschool in thane west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/>
                        <a:t>70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/>
                        <a:t>igcse</a:t>
                      </a:r>
                      <a:r>
                        <a:rPr lang="en-US" sz="1400" dirty="0"/>
                        <a:t> school in </a:t>
                      </a:r>
                      <a:r>
                        <a:rPr lang="en-US" sz="1400" dirty="0" err="1"/>
                        <a:t>mumbai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/>
                        <a:t>880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10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/>
                        <a:t>daycare in thane west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/>
                        <a:t>30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11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international school in thane west 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billabong high international school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mumbai</a:t>
                      </a:r>
                      <a:endParaRPr 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13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icse</a:t>
                      </a: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schools in thane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10 international schools in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mumbai</a:t>
                      </a:r>
                      <a:endParaRPr 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3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15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icse</a:t>
                      </a: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school in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airoli</a:t>
                      </a: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ym typeface="+mn-ea"/>
              </a:rPr>
              <a:t>Billabong Keywords Suggestion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74362"/>
              </p:ext>
            </p:extLst>
          </p:nvPr>
        </p:nvGraphicFramePr>
        <p:xfrm>
          <a:off x="1549295" y="1877897"/>
          <a:ext cx="7373641" cy="461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7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Sr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 No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12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Keyword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12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Calibri" panose="020F0502020204030204" charset="0"/>
                        </a:rPr>
                        <a:t>Volume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1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16</a:t>
                      </a: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icse</a:t>
                      </a: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school in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bhandup</a:t>
                      </a:r>
                      <a:endParaRPr 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17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schools in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mulund</a:t>
                      </a: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west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18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school in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airoli</a:t>
                      </a:r>
                      <a:endParaRPr 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19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schools in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mulund</a:t>
                      </a:r>
                      <a:endParaRPr 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20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schools in </a:t>
                      </a:r>
                      <a:r>
                        <a:rPr lang="en-US" sz="1400" b="0" i="0" u="non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airoli</a:t>
                      </a:r>
                      <a:endParaRPr lang="en-US" sz="1400" b="0" i="0" u="non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21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schools in bhandup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22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schools in vikhroli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23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school in airoli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24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school in mulund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25</a:t>
                      </a:r>
                      <a:endParaRPr lang="en-US" sz="1200" b="1" dirty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school in bhandup </a:t>
                      </a:r>
                    </a:p>
                  </a:txBody>
                  <a:tcPr marL="28575" marR="28575" marT="19050" marB="19050" anchor="b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28575" marR="28575" marT="19050" marB="19050" anchor="b">
                    <a:lnL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324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Slide 1</vt:lpstr>
      <vt:lpstr>About </vt:lpstr>
      <vt:lpstr>PROJECTS COMPLETED</vt:lpstr>
      <vt:lpstr>RAJ GROUP FACEBOOK ADS</vt:lpstr>
      <vt:lpstr>RAJ GROUP FACEBOOK ADS</vt:lpstr>
      <vt:lpstr>SUNTECK – GOOGLE ADS</vt:lpstr>
      <vt:lpstr>Slide 6</vt:lpstr>
      <vt:lpstr>Billabong Keywords Suggestion</vt:lpstr>
      <vt:lpstr>Billabong Keywords Suggestion</vt:lpstr>
      <vt:lpstr>Slide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saachi shah</dc:creator>
  <cp:lastModifiedBy>Tarang Haria</cp:lastModifiedBy>
  <cp:revision>2</cp:revision>
  <dcterms:created xsi:type="dcterms:W3CDTF">2020-02-18T02:55:06Z</dcterms:created>
  <dcterms:modified xsi:type="dcterms:W3CDTF">2020-02-18T19:22:39Z</dcterms:modified>
</cp:coreProperties>
</file>