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95" r:id="rId2"/>
    <p:sldId id="296" r:id="rId3"/>
    <p:sldId id="258" r:id="rId4"/>
    <p:sldId id="291" r:id="rId5"/>
    <p:sldId id="297" r:id="rId6"/>
    <p:sldId id="298" r:id="rId7"/>
    <p:sldId id="294" r:id="rId8"/>
    <p:sldId id="264" r:id="rId9"/>
    <p:sldId id="265" r:id="rId10"/>
    <p:sldId id="293" r:id="rId11"/>
    <p:sldId id="266" r:id="rId12"/>
    <p:sldId id="299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0"/>
  </p:normalViewPr>
  <p:slideViewPr>
    <p:cSldViewPr snapToGrid="0" snapToObjects="1">
      <p:cViewPr varScale="1">
        <p:scale>
          <a:sx n="72" d="100"/>
          <a:sy n="72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6388F-3142-4064-927A-B9DB15795B96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C4C599F-697C-494D-A419-396EF447810D}">
      <dgm:prSet/>
      <dgm:spPr/>
      <dgm:t>
        <a:bodyPr/>
        <a:lstStyle/>
        <a:p>
          <a:r>
            <a:rPr lang="en-IN"/>
            <a:t>RUID: 190004326</a:t>
          </a:r>
          <a:endParaRPr lang="en-US"/>
        </a:p>
      </dgm:t>
    </dgm:pt>
    <dgm:pt modelId="{16B5FBE3-1D90-49A9-82DC-3FABFC5A499F}" type="sibTrans" cxnId="{3CEB15F7-E5F9-4E3F-A522-EE957A2F6DA9}">
      <dgm:prSet/>
      <dgm:spPr/>
      <dgm:t>
        <a:bodyPr/>
        <a:lstStyle/>
        <a:p>
          <a:endParaRPr lang="en-US"/>
        </a:p>
      </dgm:t>
    </dgm:pt>
    <dgm:pt modelId="{E62052EA-8775-4369-AE43-FF008A48A894}" type="parTrans" cxnId="{3CEB15F7-E5F9-4E3F-A522-EE957A2F6DA9}">
      <dgm:prSet/>
      <dgm:spPr/>
      <dgm:t>
        <a:bodyPr/>
        <a:lstStyle/>
        <a:p>
          <a:endParaRPr lang="en-US"/>
        </a:p>
      </dgm:t>
    </dgm:pt>
    <dgm:pt modelId="{AEFB66B3-5590-4BB1-81ED-63E184AD9263}">
      <dgm:prSet/>
      <dgm:spPr/>
      <dgm:t>
        <a:bodyPr/>
        <a:lstStyle/>
        <a:p>
          <a:r>
            <a:rPr lang="en-IN"/>
            <a:t>Submitted by: Tarang Haria </a:t>
          </a:r>
          <a:endParaRPr lang="en-US"/>
        </a:p>
      </dgm:t>
    </dgm:pt>
    <dgm:pt modelId="{9227C720-F681-4C7C-A034-892BC2A0DFE1}" type="sibTrans" cxnId="{55A9965C-F491-4CF6-83D7-4231BEC063CE}">
      <dgm:prSet/>
      <dgm:spPr/>
      <dgm:t>
        <a:bodyPr/>
        <a:lstStyle/>
        <a:p>
          <a:endParaRPr lang="en-US"/>
        </a:p>
      </dgm:t>
    </dgm:pt>
    <dgm:pt modelId="{4E569A5A-8706-423D-8413-5D58425E4DBC}" type="parTrans" cxnId="{55A9965C-F491-4CF6-83D7-4231BEC063CE}">
      <dgm:prSet/>
      <dgm:spPr/>
      <dgm:t>
        <a:bodyPr/>
        <a:lstStyle/>
        <a:p>
          <a:endParaRPr lang="en-US"/>
        </a:p>
      </dgm:t>
    </dgm:pt>
    <dgm:pt modelId="{14E83F2D-A22F-4D3D-9843-A68B91F4A187}">
      <dgm:prSet/>
      <dgm:spPr/>
      <dgm:t>
        <a:bodyPr/>
        <a:lstStyle/>
        <a:p>
          <a:r>
            <a:rPr lang="en-IN" dirty="0"/>
            <a:t>Supervised by:  Prof. Sergei </a:t>
          </a:r>
          <a:r>
            <a:rPr lang="en-IN" dirty="0" err="1"/>
            <a:t>Schreider</a:t>
          </a:r>
          <a:r>
            <a:rPr lang="en-IN" dirty="0"/>
            <a:t> </a:t>
          </a:r>
          <a:endParaRPr lang="en-US" dirty="0"/>
        </a:p>
      </dgm:t>
    </dgm:pt>
    <dgm:pt modelId="{60CC7CE0-FDDF-4B1B-8C1F-6777C134056E}" type="sibTrans" cxnId="{169BCC1C-682F-43B2-8C61-5017078BDBA2}">
      <dgm:prSet/>
      <dgm:spPr/>
      <dgm:t>
        <a:bodyPr/>
        <a:lstStyle/>
        <a:p>
          <a:endParaRPr lang="en-US"/>
        </a:p>
      </dgm:t>
    </dgm:pt>
    <dgm:pt modelId="{C66326ED-D60D-4787-8CD9-F6AF8A6DC0D4}" type="parTrans" cxnId="{169BCC1C-682F-43B2-8C61-5017078BDBA2}">
      <dgm:prSet/>
      <dgm:spPr/>
      <dgm:t>
        <a:bodyPr/>
        <a:lstStyle/>
        <a:p>
          <a:endParaRPr lang="en-US"/>
        </a:p>
      </dgm:t>
    </dgm:pt>
    <dgm:pt modelId="{F87D44D5-B7D3-4247-9965-7BB13943526F}" type="pres">
      <dgm:prSet presAssocID="{85F6388F-3142-4064-927A-B9DB15795B96}" presName="linear" presStyleCnt="0">
        <dgm:presLayoutVars>
          <dgm:animLvl val="lvl"/>
          <dgm:resizeHandles val="exact"/>
        </dgm:presLayoutVars>
      </dgm:prSet>
      <dgm:spPr/>
    </dgm:pt>
    <dgm:pt modelId="{6512B9F5-3A54-41B6-978E-033086D5EF4B}" type="pres">
      <dgm:prSet presAssocID="{14E83F2D-A22F-4D3D-9843-A68B91F4A1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158127-61B3-43B6-BB75-29BD21E6761D}" type="pres">
      <dgm:prSet presAssocID="{60CC7CE0-FDDF-4B1B-8C1F-6777C134056E}" presName="spacer" presStyleCnt="0"/>
      <dgm:spPr/>
    </dgm:pt>
    <dgm:pt modelId="{21987E10-1250-4520-A7E9-E448DDA25E48}" type="pres">
      <dgm:prSet presAssocID="{AEFB66B3-5590-4BB1-81ED-63E184AD92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D63B2A-086E-4DCF-B75F-2DB6114A9D07}" type="pres">
      <dgm:prSet presAssocID="{9227C720-F681-4C7C-A034-892BC2A0DFE1}" presName="spacer" presStyleCnt="0"/>
      <dgm:spPr/>
    </dgm:pt>
    <dgm:pt modelId="{5FE7264D-BF59-4FE9-839F-AEA3652400AF}" type="pres">
      <dgm:prSet presAssocID="{8C4C599F-697C-494D-A419-396EF44781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7C641B-EE51-4EFA-83EC-001CB6792814}" type="presOf" srcId="{85F6388F-3142-4064-927A-B9DB15795B96}" destId="{F87D44D5-B7D3-4247-9965-7BB13943526F}" srcOrd="0" destOrd="0" presId="urn:microsoft.com/office/officeart/2005/8/layout/vList2"/>
    <dgm:cxn modelId="{169BCC1C-682F-43B2-8C61-5017078BDBA2}" srcId="{85F6388F-3142-4064-927A-B9DB15795B96}" destId="{14E83F2D-A22F-4D3D-9843-A68B91F4A187}" srcOrd="0" destOrd="0" parTransId="{C66326ED-D60D-4787-8CD9-F6AF8A6DC0D4}" sibTransId="{60CC7CE0-FDDF-4B1B-8C1F-6777C134056E}"/>
    <dgm:cxn modelId="{18B3C521-CE26-4CCB-BDF5-21E4D7B564A7}" type="presOf" srcId="{AEFB66B3-5590-4BB1-81ED-63E184AD9263}" destId="{21987E10-1250-4520-A7E9-E448DDA25E48}" srcOrd="0" destOrd="0" presId="urn:microsoft.com/office/officeart/2005/8/layout/vList2"/>
    <dgm:cxn modelId="{55A9965C-F491-4CF6-83D7-4231BEC063CE}" srcId="{85F6388F-3142-4064-927A-B9DB15795B96}" destId="{AEFB66B3-5590-4BB1-81ED-63E184AD9263}" srcOrd="1" destOrd="0" parTransId="{4E569A5A-8706-423D-8413-5D58425E4DBC}" sibTransId="{9227C720-F681-4C7C-A034-892BC2A0DFE1}"/>
    <dgm:cxn modelId="{68BCD672-D605-42A8-BA53-355391B286E0}" type="presOf" srcId="{14E83F2D-A22F-4D3D-9843-A68B91F4A187}" destId="{6512B9F5-3A54-41B6-978E-033086D5EF4B}" srcOrd="0" destOrd="0" presId="urn:microsoft.com/office/officeart/2005/8/layout/vList2"/>
    <dgm:cxn modelId="{9F4629DC-3360-4EB0-AEE9-B678971E3CBA}" type="presOf" srcId="{8C4C599F-697C-494D-A419-396EF447810D}" destId="{5FE7264D-BF59-4FE9-839F-AEA3652400AF}" srcOrd="0" destOrd="0" presId="urn:microsoft.com/office/officeart/2005/8/layout/vList2"/>
    <dgm:cxn modelId="{3CEB15F7-E5F9-4E3F-A522-EE957A2F6DA9}" srcId="{85F6388F-3142-4064-927A-B9DB15795B96}" destId="{8C4C599F-697C-494D-A419-396EF447810D}" srcOrd="2" destOrd="0" parTransId="{E62052EA-8775-4369-AE43-FF008A48A894}" sibTransId="{16B5FBE3-1D90-49A9-82DC-3FABFC5A499F}"/>
    <dgm:cxn modelId="{963A4A65-6194-41F2-9E9F-83065ADE165D}" type="presParOf" srcId="{F87D44D5-B7D3-4247-9965-7BB13943526F}" destId="{6512B9F5-3A54-41B6-978E-033086D5EF4B}" srcOrd="0" destOrd="0" presId="urn:microsoft.com/office/officeart/2005/8/layout/vList2"/>
    <dgm:cxn modelId="{F321385D-2D16-42F3-AC93-722857D6437B}" type="presParOf" srcId="{F87D44D5-B7D3-4247-9965-7BB13943526F}" destId="{22158127-61B3-43B6-BB75-29BD21E6761D}" srcOrd="1" destOrd="0" presId="urn:microsoft.com/office/officeart/2005/8/layout/vList2"/>
    <dgm:cxn modelId="{3EEFC0AB-AE13-4DB0-9D0D-8EDA84468310}" type="presParOf" srcId="{F87D44D5-B7D3-4247-9965-7BB13943526F}" destId="{21987E10-1250-4520-A7E9-E448DDA25E48}" srcOrd="2" destOrd="0" presId="urn:microsoft.com/office/officeart/2005/8/layout/vList2"/>
    <dgm:cxn modelId="{CCB41FDA-B4AD-473C-AD63-237C5793F2E9}" type="presParOf" srcId="{F87D44D5-B7D3-4247-9965-7BB13943526F}" destId="{29D63B2A-086E-4DCF-B75F-2DB6114A9D07}" srcOrd="3" destOrd="0" presId="urn:microsoft.com/office/officeart/2005/8/layout/vList2"/>
    <dgm:cxn modelId="{25D4AF39-9119-4D1C-8F56-C25BAFB6AE77}" type="presParOf" srcId="{F87D44D5-B7D3-4247-9965-7BB13943526F}" destId="{5FE7264D-BF59-4FE9-839F-AEA3652400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D9543-81C0-4503-8AB6-BFA16D95CB55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BDD339A-9D7F-428C-BFCD-6EDDDE6F54AB}">
      <dgm:prSet/>
      <dgm:spPr/>
      <dgm:t>
        <a:bodyPr/>
        <a:lstStyle/>
        <a:p>
          <a:r>
            <a:rPr lang="en-IN" dirty="0"/>
            <a:t>1. What is 'Churn Rate'? </a:t>
          </a:r>
          <a:endParaRPr lang="en-US" dirty="0"/>
        </a:p>
      </dgm:t>
    </dgm:pt>
    <dgm:pt modelId="{49EBE4F1-E90C-462F-9F4B-65587D43CEB1}" type="parTrans" cxnId="{D9970347-82FB-45A8-84C6-F26D7B47F130}">
      <dgm:prSet/>
      <dgm:spPr/>
      <dgm:t>
        <a:bodyPr/>
        <a:lstStyle/>
        <a:p>
          <a:endParaRPr lang="en-US"/>
        </a:p>
      </dgm:t>
    </dgm:pt>
    <dgm:pt modelId="{F295BFA4-99E7-4666-ABC7-589A615A239B}" type="sibTrans" cxnId="{D9970347-82FB-45A8-84C6-F26D7B47F130}">
      <dgm:prSet/>
      <dgm:spPr/>
      <dgm:t>
        <a:bodyPr/>
        <a:lstStyle/>
        <a:p>
          <a:endParaRPr lang="en-US"/>
        </a:p>
      </dgm:t>
    </dgm:pt>
    <dgm:pt modelId="{F687300E-BDCD-4A67-BA5E-6E413A0F6844}">
      <dgm:prSet/>
      <dgm:spPr/>
      <dgm:t>
        <a:bodyPr/>
        <a:lstStyle/>
        <a:p>
          <a:r>
            <a:rPr lang="en-IN" dirty="0"/>
            <a:t>2. Why is churn so important? </a:t>
          </a:r>
          <a:endParaRPr lang="en-US" dirty="0"/>
        </a:p>
      </dgm:t>
    </dgm:pt>
    <dgm:pt modelId="{23C33EF2-4219-44CE-8FA1-589EDDFE20B4}" type="parTrans" cxnId="{307B9C89-AA28-4A8B-B86A-6295BF1E8D06}">
      <dgm:prSet/>
      <dgm:spPr/>
      <dgm:t>
        <a:bodyPr/>
        <a:lstStyle/>
        <a:p>
          <a:endParaRPr lang="en-US"/>
        </a:p>
      </dgm:t>
    </dgm:pt>
    <dgm:pt modelId="{01791D91-AC58-4E3E-921A-0BA31A24E6BD}" type="sibTrans" cxnId="{307B9C89-AA28-4A8B-B86A-6295BF1E8D06}">
      <dgm:prSet/>
      <dgm:spPr/>
      <dgm:t>
        <a:bodyPr/>
        <a:lstStyle/>
        <a:p>
          <a:endParaRPr lang="en-US"/>
        </a:p>
      </dgm:t>
    </dgm:pt>
    <dgm:pt modelId="{0B59B4BD-E96E-437E-B5ED-1120C540F13A}">
      <dgm:prSet/>
      <dgm:spPr/>
      <dgm:t>
        <a:bodyPr/>
        <a:lstStyle/>
        <a:p>
          <a:r>
            <a:rPr lang="en-US" dirty="0"/>
            <a:t>3 - </a:t>
          </a:r>
          <a:r>
            <a:rPr lang="en-IN" dirty="0"/>
            <a:t>The objective of this case is to predict the customer behaviour.</a:t>
          </a:r>
          <a:endParaRPr lang="en-US" dirty="0"/>
        </a:p>
      </dgm:t>
    </dgm:pt>
    <dgm:pt modelId="{2523C6D4-1819-4245-A998-16950C76ACC3}" type="parTrans" cxnId="{3496FC76-33C9-43A4-8DFC-DE9436FBF6B0}">
      <dgm:prSet/>
      <dgm:spPr/>
      <dgm:t>
        <a:bodyPr/>
        <a:lstStyle/>
        <a:p>
          <a:endParaRPr lang="en-US"/>
        </a:p>
      </dgm:t>
    </dgm:pt>
    <dgm:pt modelId="{26D85DCC-22DF-491E-B70B-48085FCFF104}" type="sibTrans" cxnId="{3496FC76-33C9-43A4-8DFC-DE9436FBF6B0}">
      <dgm:prSet/>
      <dgm:spPr/>
      <dgm:t>
        <a:bodyPr/>
        <a:lstStyle/>
        <a:p>
          <a:endParaRPr lang="en-US"/>
        </a:p>
      </dgm:t>
    </dgm:pt>
    <dgm:pt modelId="{54CA1C3E-CA57-4879-95C1-A0C725C429BE}" type="pres">
      <dgm:prSet presAssocID="{8B4D9543-81C0-4503-8AB6-BFA16D95CB55}" presName="linear" presStyleCnt="0">
        <dgm:presLayoutVars>
          <dgm:animLvl val="lvl"/>
          <dgm:resizeHandles val="exact"/>
        </dgm:presLayoutVars>
      </dgm:prSet>
      <dgm:spPr/>
    </dgm:pt>
    <dgm:pt modelId="{4753A09A-52C1-444E-B07A-A17A6F7B55CF}" type="pres">
      <dgm:prSet presAssocID="{3BDD339A-9D7F-428C-BFCD-6EDDDE6F54AB}" presName="parentText" presStyleLbl="node1" presStyleIdx="0" presStyleCnt="3" custScaleY="97240" custLinFactNeighborX="1109" custLinFactNeighborY="-25198">
        <dgm:presLayoutVars>
          <dgm:chMax val="0"/>
          <dgm:bulletEnabled val="1"/>
        </dgm:presLayoutVars>
      </dgm:prSet>
      <dgm:spPr/>
    </dgm:pt>
    <dgm:pt modelId="{4350A157-3BF8-43CB-8ADF-B4BBFEDB6EE6}" type="pres">
      <dgm:prSet presAssocID="{F295BFA4-99E7-4666-ABC7-589A615A239B}" presName="spacer" presStyleCnt="0"/>
      <dgm:spPr/>
    </dgm:pt>
    <dgm:pt modelId="{66E2959A-3AE0-41EC-8281-FB95A1A33A4E}" type="pres">
      <dgm:prSet presAssocID="{F687300E-BDCD-4A67-BA5E-6E413A0F68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E38341-A328-46F3-957A-F4EFF62CB241}" type="pres">
      <dgm:prSet presAssocID="{01791D91-AC58-4E3E-921A-0BA31A24E6BD}" presName="spacer" presStyleCnt="0"/>
      <dgm:spPr/>
    </dgm:pt>
    <dgm:pt modelId="{79ADD330-4D5B-447B-8AD9-2A45974F2818}" type="pres">
      <dgm:prSet presAssocID="{0B59B4BD-E96E-437E-B5ED-1120C540F1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948820-620A-4EDA-9D32-CABCBE07B5A2}" type="presOf" srcId="{F687300E-BDCD-4A67-BA5E-6E413A0F6844}" destId="{66E2959A-3AE0-41EC-8281-FB95A1A33A4E}" srcOrd="0" destOrd="0" presId="urn:microsoft.com/office/officeart/2005/8/layout/vList2"/>
    <dgm:cxn modelId="{6D199E21-5ECA-4448-94A2-ABDCA115478D}" type="presOf" srcId="{0B59B4BD-E96E-437E-B5ED-1120C540F13A}" destId="{79ADD330-4D5B-447B-8AD9-2A45974F2818}" srcOrd="0" destOrd="0" presId="urn:microsoft.com/office/officeart/2005/8/layout/vList2"/>
    <dgm:cxn modelId="{1954902C-461E-4137-A08C-892474805145}" type="presOf" srcId="{3BDD339A-9D7F-428C-BFCD-6EDDDE6F54AB}" destId="{4753A09A-52C1-444E-B07A-A17A6F7B55CF}" srcOrd="0" destOrd="0" presId="urn:microsoft.com/office/officeart/2005/8/layout/vList2"/>
    <dgm:cxn modelId="{489FEE2E-4F0B-4EFE-9F43-3DDEA2BA22D4}" type="presOf" srcId="{8B4D9543-81C0-4503-8AB6-BFA16D95CB55}" destId="{54CA1C3E-CA57-4879-95C1-A0C725C429BE}" srcOrd="0" destOrd="0" presId="urn:microsoft.com/office/officeart/2005/8/layout/vList2"/>
    <dgm:cxn modelId="{D9970347-82FB-45A8-84C6-F26D7B47F130}" srcId="{8B4D9543-81C0-4503-8AB6-BFA16D95CB55}" destId="{3BDD339A-9D7F-428C-BFCD-6EDDDE6F54AB}" srcOrd="0" destOrd="0" parTransId="{49EBE4F1-E90C-462F-9F4B-65587D43CEB1}" sibTransId="{F295BFA4-99E7-4666-ABC7-589A615A239B}"/>
    <dgm:cxn modelId="{3496FC76-33C9-43A4-8DFC-DE9436FBF6B0}" srcId="{8B4D9543-81C0-4503-8AB6-BFA16D95CB55}" destId="{0B59B4BD-E96E-437E-B5ED-1120C540F13A}" srcOrd="2" destOrd="0" parTransId="{2523C6D4-1819-4245-A998-16950C76ACC3}" sibTransId="{26D85DCC-22DF-491E-B70B-48085FCFF104}"/>
    <dgm:cxn modelId="{307B9C89-AA28-4A8B-B86A-6295BF1E8D06}" srcId="{8B4D9543-81C0-4503-8AB6-BFA16D95CB55}" destId="{F687300E-BDCD-4A67-BA5E-6E413A0F6844}" srcOrd="1" destOrd="0" parTransId="{23C33EF2-4219-44CE-8FA1-589EDDFE20B4}" sibTransId="{01791D91-AC58-4E3E-921A-0BA31A24E6BD}"/>
    <dgm:cxn modelId="{E1C27B9E-468C-45DE-9F4D-4E556D6B315F}" type="presParOf" srcId="{54CA1C3E-CA57-4879-95C1-A0C725C429BE}" destId="{4753A09A-52C1-444E-B07A-A17A6F7B55CF}" srcOrd="0" destOrd="0" presId="urn:microsoft.com/office/officeart/2005/8/layout/vList2"/>
    <dgm:cxn modelId="{9623A46B-EFD6-47CB-8280-F2FA715B5B96}" type="presParOf" srcId="{54CA1C3E-CA57-4879-95C1-A0C725C429BE}" destId="{4350A157-3BF8-43CB-8ADF-B4BBFEDB6EE6}" srcOrd="1" destOrd="0" presId="urn:microsoft.com/office/officeart/2005/8/layout/vList2"/>
    <dgm:cxn modelId="{5D100BFB-BFD2-4BFF-9387-781C241AA0B1}" type="presParOf" srcId="{54CA1C3E-CA57-4879-95C1-A0C725C429BE}" destId="{66E2959A-3AE0-41EC-8281-FB95A1A33A4E}" srcOrd="2" destOrd="0" presId="urn:microsoft.com/office/officeart/2005/8/layout/vList2"/>
    <dgm:cxn modelId="{26171FDB-A7B6-4DE1-ACCC-AEE9F645DA55}" type="presParOf" srcId="{54CA1C3E-CA57-4879-95C1-A0C725C429BE}" destId="{6DE38341-A328-46F3-957A-F4EFF62CB241}" srcOrd="3" destOrd="0" presId="urn:microsoft.com/office/officeart/2005/8/layout/vList2"/>
    <dgm:cxn modelId="{95F5EB16-E7C2-4C0F-BC5B-5AE5B316BF4B}" type="presParOf" srcId="{54CA1C3E-CA57-4879-95C1-A0C725C429BE}" destId="{79ADD330-4D5B-447B-8AD9-2A45974F28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3A6E96-EA6B-4FF1-8AE0-ADBCD0DE3E4C}" type="doc">
      <dgm:prSet loTypeId="urn:microsoft.com/office/officeart/2005/8/layout/vList5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3356694-6A78-4A0A-8331-FBCD34A79FD3}">
      <dgm:prSet/>
      <dgm:spPr/>
      <dgm:t>
        <a:bodyPr/>
        <a:lstStyle/>
        <a:p>
          <a:r>
            <a:rPr lang="en-US" dirty="0"/>
            <a:t>C5.0</a:t>
          </a:r>
        </a:p>
      </dgm:t>
    </dgm:pt>
    <dgm:pt modelId="{184BCA29-8436-47A5-B821-555BAC54E893}" type="parTrans" cxnId="{C8A5270F-DE31-4A0E-A76F-6997029C0D49}">
      <dgm:prSet/>
      <dgm:spPr/>
      <dgm:t>
        <a:bodyPr/>
        <a:lstStyle/>
        <a:p>
          <a:endParaRPr lang="en-US"/>
        </a:p>
      </dgm:t>
    </dgm:pt>
    <dgm:pt modelId="{F21CD3E4-539A-4485-941A-4AB364BA5565}" type="sibTrans" cxnId="{C8A5270F-DE31-4A0E-A76F-6997029C0D49}">
      <dgm:prSet/>
      <dgm:spPr/>
      <dgm:t>
        <a:bodyPr/>
        <a:lstStyle/>
        <a:p>
          <a:endParaRPr lang="en-US"/>
        </a:p>
      </dgm:t>
    </dgm:pt>
    <dgm:pt modelId="{66C3E886-42E6-4987-873F-F8C3431C6AE2}">
      <dgm:prSet/>
      <dgm:spPr/>
      <dgm:t>
        <a:bodyPr/>
        <a:lstStyle/>
        <a:p>
          <a:r>
            <a:rPr lang="en-US" dirty="0"/>
            <a:t>Random Forest  </a:t>
          </a:r>
        </a:p>
      </dgm:t>
    </dgm:pt>
    <dgm:pt modelId="{DEBDBE09-01B7-4AEA-A0C8-D1A7329C03A6}" type="parTrans" cxnId="{E0ACEF87-62C6-4866-943B-5A2EB0ACC28E}">
      <dgm:prSet/>
      <dgm:spPr/>
      <dgm:t>
        <a:bodyPr/>
        <a:lstStyle/>
        <a:p>
          <a:endParaRPr lang="en-US"/>
        </a:p>
      </dgm:t>
    </dgm:pt>
    <dgm:pt modelId="{AD0CD3A5-8E4F-4E35-B56A-FD00C26B557D}" type="sibTrans" cxnId="{E0ACEF87-62C6-4866-943B-5A2EB0ACC28E}">
      <dgm:prSet/>
      <dgm:spPr/>
      <dgm:t>
        <a:bodyPr/>
        <a:lstStyle/>
        <a:p>
          <a:endParaRPr lang="en-US"/>
        </a:p>
      </dgm:t>
    </dgm:pt>
    <dgm:pt modelId="{8686A1EA-2375-4F03-AEAB-C2833BE778D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BB5E99EA-470F-4303-BEE2-4D044432E481}" type="parTrans" cxnId="{1FAAE9A9-F3D7-41B1-A87B-CD13626C028B}">
      <dgm:prSet/>
      <dgm:spPr/>
      <dgm:t>
        <a:bodyPr/>
        <a:lstStyle/>
        <a:p>
          <a:endParaRPr lang="en-US"/>
        </a:p>
      </dgm:t>
    </dgm:pt>
    <dgm:pt modelId="{AF662466-6D77-4468-BD3B-EC83C03BEB22}" type="sibTrans" cxnId="{1FAAE9A9-F3D7-41B1-A87B-CD13626C028B}">
      <dgm:prSet/>
      <dgm:spPr/>
      <dgm:t>
        <a:bodyPr/>
        <a:lstStyle/>
        <a:p>
          <a:endParaRPr lang="en-US"/>
        </a:p>
      </dgm:t>
    </dgm:pt>
    <dgm:pt modelId="{C15B682A-1D19-4B5C-BA1A-D3CB52AEEBA5}">
      <dgm:prSet/>
      <dgm:spPr/>
      <dgm:t>
        <a:bodyPr/>
        <a:lstStyle/>
        <a:p>
          <a:r>
            <a:rPr lang="en-US" dirty="0"/>
            <a:t>K-Nearest Neighbor</a:t>
          </a:r>
        </a:p>
      </dgm:t>
    </dgm:pt>
    <dgm:pt modelId="{B19ECE36-657B-4D81-9BF0-BF805E59E68C}" type="parTrans" cxnId="{9F0BFE0C-571A-4E20-8A00-50963C62822A}">
      <dgm:prSet/>
      <dgm:spPr/>
      <dgm:t>
        <a:bodyPr/>
        <a:lstStyle/>
        <a:p>
          <a:endParaRPr lang="en-US"/>
        </a:p>
      </dgm:t>
    </dgm:pt>
    <dgm:pt modelId="{5BE00358-6AF2-4B45-A0EC-CAD33733FA3D}" type="sibTrans" cxnId="{9F0BFE0C-571A-4E20-8A00-50963C62822A}">
      <dgm:prSet/>
      <dgm:spPr/>
      <dgm:t>
        <a:bodyPr/>
        <a:lstStyle/>
        <a:p>
          <a:endParaRPr lang="en-US"/>
        </a:p>
      </dgm:t>
    </dgm:pt>
    <dgm:pt modelId="{80DDDDA3-E097-41DF-9591-80474CE0152D}">
      <dgm:prSet/>
      <dgm:spPr/>
      <dgm:t>
        <a:bodyPr/>
        <a:lstStyle/>
        <a:p>
          <a:r>
            <a:rPr lang="en-US" dirty="0"/>
            <a:t>Naïve</a:t>
          </a:r>
          <a:r>
            <a:rPr lang="en-US" baseline="0" dirty="0"/>
            <a:t> Bayes Classifier</a:t>
          </a:r>
          <a:endParaRPr lang="en-US" dirty="0"/>
        </a:p>
      </dgm:t>
    </dgm:pt>
    <dgm:pt modelId="{22B91777-DA8B-45AA-88F2-8FF865573969}" type="parTrans" cxnId="{8877B2AE-8BB3-4212-BA6F-FDE8FFA05C1C}">
      <dgm:prSet/>
      <dgm:spPr/>
      <dgm:t>
        <a:bodyPr/>
        <a:lstStyle/>
        <a:p>
          <a:endParaRPr lang="en-US"/>
        </a:p>
      </dgm:t>
    </dgm:pt>
    <dgm:pt modelId="{C0DB4743-45D7-4F08-B59E-527013127F77}" type="sibTrans" cxnId="{8877B2AE-8BB3-4212-BA6F-FDE8FFA05C1C}">
      <dgm:prSet/>
      <dgm:spPr/>
      <dgm:t>
        <a:bodyPr/>
        <a:lstStyle/>
        <a:p>
          <a:endParaRPr lang="en-US"/>
        </a:p>
      </dgm:t>
    </dgm:pt>
    <dgm:pt modelId="{285C3825-E996-49D9-81F7-9CD1F6B6918B}" type="pres">
      <dgm:prSet presAssocID="{AD3A6E96-EA6B-4FF1-8AE0-ADBCD0DE3E4C}" presName="Name0" presStyleCnt="0">
        <dgm:presLayoutVars>
          <dgm:dir/>
          <dgm:animLvl val="lvl"/>
          <dgm:resizeHandles val="exact"/>
        </dgm:presLayoutVars>
      </dgm:prSet>
      <dgm:spPr/>
    </dgm:pt>
    <dgm:pt modelId="{0C08A197-911D-4D09-A9E6-DD08DA79FD28}" type="pres">
      <dgm:prSet presAssocID="{73356694-6A78-4A0A-8331-FBCD34A79FD3}" presName="linNode" presStyleCnt="0"/>
      <dgm:spPr/>
    </dgm:pt>
    <dgm:pt modelId="{F1B7F8FC-42F3-4C56-AA2E-1EB89296E304}" type="pres">
      <dgm:prSet presAssocID="{73356694-6A78-4A0A-8331-FBCD34A79FD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A8E4B2B-6A62-4834-89BA-0156DF0180B6}" type="pres">
      <dgm:prSet presAssocID="{F21CD3E4-539A-4485-941A-4AB364BA5565}" presName="sp" presStyleCnt="0"/>
      <dgm:spPr/>
    </dgm:pt>
    <dgm:pt modelId="{EB9890B2-4EDC-4C8E-9035-110D92A64219}" type="pres">
      <dgm:prSet presAssocID="{66C3E886-42E6-4987-873F-F8C3431C6AE2}" presName="linNode" presStyleCnt="0"/>
      <dgm:spPr/>
    </dgm:pt>
    <dgm:pt modelId="{9AD22657-508B-4F0F-BF03-644E079EDFA3}" type="pres">
      <dgm:prSet presAssocID="{66C3E886-42E6-4987-873F-F8C3431C6AE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B047511-1888-454E-82F8-4548A6AC9B2C}" type="pres">
      <dgm:prSet presAssocID="{AD0CD3A5-8E4F-4E35-B56A-FD00C26B557D}" presName="sp" presStyleCnt="0"/>
      <dgm:spPr/>
    </dgm:pt>
    <dgm:pt modelId="{569CFEA1-E392-455A-8F76-6851D43ED89B}" type="pres">
      <dgm:prSet presAssocID="{8686A1EA-2375-4F03-AEAB-C2833BE778D9}" presName="linNode" presStyleCnt="0"/>
      <dgm:spPr/>
    </dgm:pt>
    <dgm:pt modelId="{5ACD42E2-68E6-4556-9254-FD17AE8BC4B4}" type="pres">
      <dgm:prSet presAssocID="{8686A1EA-2375-4F03-AEAB-C2833BE778D9}" presName="parentText" presStyleLbl="node1" presStyleIdx="2" presStyleCnt="5" custLinFactNeighborX="-350" custLinFactNeighborY="811">
        <dgm:presLayoutVars>
          <dgm:chMax val="1"/>
          <dgm:bulletEnabled val="1"/>
        </dgm:presLayoutVars>
      </dgm:prSet>
      <dgm:spPr/>
    </dgm:pt>
    <dgm:pt modelId="{556B0F4A-56AE-4CA1-B352-B7A98B7A191A}" type="pres">
      <dgm:prSet presAssocID="{AF662466-6D77-4468-BD3B-EC83C03BEB22}" presName="sp" presStyleCnt="0"/>
      <dgm:spPr/>
    </dgm:pt>
    <dgm:pt modelId="{4FD569B1-5DEF-4DEE-89F7-3DDE526FDA36}" type="pres">
      <dgm:prSet presAssocID="{C15B682A-1D19-4B5C-BA1A-D3CB52AEEBA5}" presName="linNode" presStyleCnt="0"/>
      <dgm:spPr/>
    </dgm:pt>
    <dgm:pt modelId="{1662BBA0-A7CA-44AD-A7A6-4B85E401B807}" type="pres">
      <dgm:prSet presAssocID="{C15B682A-1D19-4B5C-BA1A-D3CB52AEEBA5}" presName="parentText" presStyleLbl="node1" presStyleIdx="3" presStyleCnt="5" custLinFactNeighborX="-350">
        <dgm:presLayoutVars>
          <dgm:chMax val="1"/>
          <dgm:bulletEnabled val="1"/>
        </dgm:presLayoutVars>
      </dgm:prSet>
      <dgm:spPr/>
    </dgm:pt>
    <dgm:pt modelId="{721C2E6C-4B59-4A6E-92A4-210103AE6C32}" type="pres">
      <dgm:prSet presAssocID="{5BE00358-6AF2-4B45-A0EC-CAD33733FA3D}" presName="sp" presStyleCnt="0"/>
      <dgm:spPr/>
    </dgm:pt>
    <dgm:pt modelId="{4C5A0138-8DE4-4613-A689-1E60FB9F1204}" type="pres">
      <dgm:prSet presAssocID="{80DDDDA3-E097-41DF-9591-80474CE0152D}" presName="linNode" presStyleCnt="0"/>
      <dgm:spPr/>
    </dgm:pt>
    <dgm:pt modelId="{4DE95792-6B7F-45C9-B828-A13F6BC44B4F}" type="pres">
      <dgm:prSet presAssocID="{80DDDDA3-E097-41DF-9591-80474CE0152D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805EE0C-E196-42C1-9959-8F4AC4577C48}" type="presOf" srcId="{66C3E886-42E6-4987-873F-F8C3431C6AE2}" destId="{9AD22657-508B-4F0F-BF03-644E079EDFA3}" srcOrd="0" destOrd="0" presId="urn:microsoft.com/office/officeart/2005/8/layout/vList5"/>
    <dgm:cxn modelId="{9F0BFE0C-571A-4E20-8A00-50963C62822A}" srcId="{AD3A6E96-EA6B-4FF1-8AE0-ADBCD0DE3E4C}" destId="{C15B682A-1D19-4B5C-BA1A-D3CB52AEEBA5}" srcOrd="3" destOrd="0" parTransId="{B19ECE36-657B-4D81-9BF0-BF805E59E68C}" sibTransId="{5BE00358-6AF2-4B45-A0EC-CAD33733FA3D}"/>
    <dgm:cxn modelId="{C8A5270F-DE31-4A0E-A76F-6997029C0D49}" srcId="{AD3A6E96-EA6B-4FF1-8AE0-ADBCD0DE3E4C}" destId="{73356694-6A78-4A0A-8331-FBCD34A79FD3}" srcOrd="0" destOrd="0" parTransId="{184BCA29-8436-47A5-B821-555BAC54E893}" sibTransId="{F21CD3E4-539A-4485-941A-4AB364BA5565}"/>
    <dgm:cxn modelId="{5519FB1D-055A-432C-8465-257B7FB18B7A}" type="presOf" srcId="{8686A1EA-2375-4F03-AEAB-C2833BE778D9}" destId="{5ACD42E2-68E6-4556-9254-FD17AE8BC4B4}" srcOrd="0" destOrd="0" presId="urn:microsoft.com/office/officeart/2005/8/layout/vList5"/>
    <dgm:cxn modelId="{803DFE6F-3DC2-4E5C-821C-DFD05270CC37}" type="presOf" srcId="{AD3A6E96-EA6B-4FF1-8AE0-ADBCD0DE3E4C}" destId="{285C3825-E996-49D9-81F7-9CD1F6B6918B}" srcOrd="0" destOrd="0" presId="urn:microsoft.com/office/officeart/2005/8/layout/vList5"/>
    <dgm:cxn modelId="{FB684679-B003-451B-8E35-0EAF6187DF06}" type="presOf" srcId="{80DDDDA3-E097-41DF-9591-80474CE0152D}" destId="{4DE95792-6B7F-45C9-B828-A13F6BC44B4F}" srcOrd="0" destOrd="0" presId="urn:microsoft.com/office/officeart/2005/8/layout/vList5"/>
    <dgm:cxn modelId="{F42F7987-EED3-4749-A529-BF946E19264E}" type="presOf" srcId="{C15B682A-1D19-4B5C-BA1A-D3CB52AEEBA5}" destId="{1662BBA0-A7CA-44AD-A7A6-4B85E401B807}" srcOrd="0" destOrd="0" presId="urn:microsoft.com/office/officeart/2005/8/layout/vList5"/>
    <dgm:cxn modelId="{E0ACEF87-62C6-4866-943B-5A2EB0ACC28E}" srcId="{AD3A6E96-EA6B-4FF1-8AE0-ADBCD0DE3E4C}" destId="{66C3E886-42E6-4987-873F-F8C3431C6AE2}" srcOrd="1" destOrd="0" parTransId="{DEBDBE09-01B7-4AEA-A0C8-D1A7329C03A6}" sibTransId="{AD0CD3A5-8E4F-4E35-B56A-FD00C26B557D}"/>
    <dgm:cxn modelId="{1FAAE9A9-F3D7-41B1-A87B-CD13626C028B}" srcId="{AD3A6E96-EA6B-4FF1-8AE0-ADBCD0DE3E4C}" destId="{8686A1EA-2375-4F03-AEAB-C2833BE778D9}" srcOrd="2" destOrd="0" parTransId="{BB5E99EA-470F-4303-BEE2-4D044432E481}" sibTransId="{AF662466-6D77-4468-BD3B-EC83C03BEB22}"/>
    <dgm:cxn modelId="{8877B2AE-8BB3-4212-BA6F-FDE8FFA05C1C}" srcId="{AD3A6E96-EA6B-4FF1-8AE0-ADBCD0DE3E4C}" destId="{80DDDDA3-E097-41DF-9591-80474CE0152D}" srcOrd="4" destOrd="0" parTransId="{22B91777-DA8B-45AA-88F2-8FF865573969}" sibTransId="{C0DB4743-45D7-4F08-B59E-527013127F77}"/>
    <dgm:cxn modelId="{73909CB5-236E-409E-8B7A-35A7BC3CA39B}" type="presOf" srcId="{73356694-6A78-4A0A-8331-FBCD34A79FD3}" destId="{F1B7F8FC-42F3-4C56-AA2E-1EB89296E304}" srcOrd="0" destOrd="0" presId="urn:microsoft.com/office/officeart/2005/8/layout/vList5"/>
    <dgm:cxn modelId="{7B63AA81-5F80-4AB3-BE24-583F1DF87717}" type="presParOf" srcId="{285C3825-E996-49D9-81F7-9CD1F6B6918B}" destId="{0C08A197-911D-4D09-A9E6-DD08DA79FD28}" srcOrd="0" destOrd="0" presId="urn:microsoft.com/office/officeart/2005/8/layout/vList5"/>
    <dgm:cxn modelId="{6031A943-ED91-46D0-B649-2DCB9AB7CCF0}" type="presParOf" srcId="{0C08A197-911D-4D09-A9E6-DD08DA79FD28}" destId="{F1B7F8FC-42F3-4C56-AA2E-1EB89296E304}" srcOrd="0" destOrd="0" presId="urn:microsoft.com/office/officeart/2005/8/layout/vList5"/>
    <dgm:cxn modelId="{5B85CF99-E244-454E-B886-CB946CE7EF6A}" type="presParOf" srcId="{285C3825-E996-49D9-81F7-9CD1F6B6918B}" destId="{3A8E4B2B-6A62-4834-89BA-0156DF0180B6}" srcOrd="1" destOrd="0" presId="urn:microsoft.com/office/officeart/2005/8/layout/vList5"/>
    <dgm:cxn modelId="{912FB845-09F9-4B5C-86C3-5BBDB27CB2D5}" type="presParOf" srcId="{285C3825-E996-49D9-81F7-9CD1F6B6918B}" destId="{EB9890B2-4EDC-4C8E-9035-110D92A64219}" srcOrd="2" destOrd="0" presId="urn:microsoft.com/office/officeart/2005/8/layout/vList5"/>
    <dgm:cxn modelId="{617C9CE5-5DFB-432F-9516-A1B3B1986382}" type="presParOf" srcId="{EB9890B2-4EDC-4C8E-9035-110D92A64219}" destId="{9AD22657-508B-4F0F-BF03-644E079EDFA3}" srcOrd="0" destOrd="0" presId="urn:microsoft.com/office/officeart/2005/8/layout/vList5"/>
    <dgm:cxn modelId="{9B530A6C-50C3-4502-9068-FC69F8124A87}" type="presParOf" srcId="{285C3825-E996-49D9-81F7-9CD1F6B6918B}" destId="{9B047511-1888-454E-82F8-4548A6AC9B2C}" srcOrd="3" destOrd="0" presId="urn:microsoft.com/office/officeart/2005/8/layout/vList5"/>
    <dgm:cxn modelId="{3B76C6DC-3B64-4821-886C-8E63F5750DEC}" type="presParOf" srcId="{285C3825-E996-49D9-81F7-9CD1F6B6918B}" destId="{569CFEA1-E392-455A-8F76-6851D43ED89B}" srcOrd="4" destOrd="0" presId="urn:microsoft.com/office/officeart/2005/8/layout/vList5"/>
    <dgm:cxn modelId="{E6D0FF80-311F-4945-87CD-A14498E6AC41}" type="presParOf" srcId="{569CFEA1-E392-455A-8F76-6851D43ED89B}" destId="{5ACD42E2-68E6-4556-9254-FD17AE8BC4B4}" srcOrd="0" destOrd="0" presId="urn:microsoft.com/office/officeart/2005/8/layout/vList5"/>
    <dgm:cxn modelId="{54CB5350-E130-47E1-900C-A5D7EC1B7FD1}" type="presParOf" srcId="{285C3825-E996-49D9-81F7-9CD1F6B6918B}" destId="{556B0F4A-56AE-4CA1-B352-B7A98B7A191A}" srcOrd="5" destOrd="0" presId="urn:microsoft.com/office/officeart/2005/8/layout/vList5"/>
    <dgm:cxn modelId="{2994C096-BD22-427C-966D-559FB487F3D9}" type="presParOf" srcId="{285C3825-E996-49D9-81F7-9CD1F6B6918B}" destId="{4FD569B1-5DEF-4DEE-89F7-3DDE526FDA36}" srcOrd="6" destOrd="0" presId="urn:microsoft.com/office/officeart/2005/8/layout/vList5"/>
    <dgm:cxn modelId="{541385A0-83ED-41BB-8A3A-9C47CE0411BB}" type="presParOf" srcId="{4FD569B1-5DEF-4DEE-89F7-3DDE526FDA36}" destId="{1662BBA0-A7CA-44AD-A7A6-4B85E401B807}" srcOrd="0" destOrd="0" presId="urn:microsoft.com/office/officeart/2005/8/layout/vList5"/>
    <dgm:cxn modelId="{957E3D8F-5C6C-4B34-BA19-EB66EFA1094A}" type="presParOf" srcId="{285C3825-E996-49D9-81F7-9CD1F6B6918B}" destId="{721C2E6C-4B59-4A6E-92A4-210103AE6C32}" srcOrd="7" destOrd="0" presId="urn:microsoft.com/office/officeart/2005/8/layout/vList5"/>
    <dgm:cxn modelId="{B2098622-2477-4DB7-B9CE-ACD03E94E9C4}" type="presParOf" srcId="{285C3825-E996-49D9-81F7-9CD1F6B6918B}" destId="{4C5A0138-8DE4-4613-A689-1E60FB9F1204}" srcOrd="8" destOrd="0" presId="urn:microsoft.com/office/officeart/2005/8/layout/vList5"/>
    <dgm:cxn modelId="{1EE16F4B-BDFA-4FD5-877B-9874315D1A1F}" type="presParOf" srcId="{4C5A0138-8DE4-4613-A689-1E60FB9F1204}" destId="{4DE95792-6B7F-45C9-B828-A13F6BC44B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2B9F5-3A54-41B6-978E-033086D5EF4B}">
      <dsp:nvSpPr>
        <dsp:cNvPr id="0" name=""/>
        <dsp:cNvSpPr/>
      </dsp:nvSpPr>
      <dsp:spPr>
        <a:xfrm>
          <a:off x="0" y="50699"/>
          <a:ext cx="6492875" cy="1591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Supervised by:  Prof. Sergei </a:t>
          </a:r>
          <a:r>
            <a:rPr lang="en-IN" sz="4000" kern="1200" dirty="0" err="1"/>
            <a:t>Schreider</a:t>
          </a:r>
          <a:r>
            <a:rPr lang="en-IN" sz="4000" kern="1200" dirty="0"/>
            <a:t> </a:t>
          </a:r>
          <a:endParaRPr lang="en-US" sz="4000" kern="1200" dirty="0"/>
        </a:p>
      </dsp:txBody>
      <dsp:txXfrm>
        <a:off x="77676" y="128375"/>
        <a:ext cx="6337523" cy="1435848"/>
      </dsp:txXfrm>
    </dsp:sp>
    <dsp:sp modelId="{21987E10-1250-4520-A7E9-E448DDA25E48}">
      <dsp:nvSpPr>
        <dsp:cNvPr id="0" name=""/>
        <dsp:cNvSpPr/>
      </dsp:nvSpPr>
      <dsp:spPr>
        <a:xfrm>
          <a:off x="0" y="1757100"/>
          <a:ext cx="6492875" cy="1591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Submitted by: Tarang Haria </a:t>
          </a:r>
          <a:endParaRPr lang="en-US" sz="4000" kern="1200"/>
        </a:p>
      </dsp:txBody>
      <dsp:txXfrm>
        <a:off x="77676" y="1834776"/>
        <a:ext cx="6337523" cy="1435848"/>
      </dsp:txXfrm>
    </dsp:sp>
    <dsp:sp modelId="{5FE7264D-BF59-4FE9-839F-AEA3652400AF}">
      <dsp:nvSpPr>
        <dsp:cNvPr id="0" name=""/>
        <dsp:cNvSpPr/>
      </dsp:nvSpPr>
      <dsp:spPr>
        <a:xfrm>
          <a:off x="0" y="3463500"/>
          <a:ext cx="6492875" cy="1591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RUID: 190004326</a:t>
          </a:r>
          <a:endParaRPr lang="en-US" sz="4000" kern="1200"/>
        </a:p>
      </dsp:txBody>
      <dsp:txXfrm>
        <a:off x="77676" y="3541176"/>
        <a:ext cx="6337523" cy="143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3A09A-52C1-444E-B07A-A17A6F7B55CF}">
      <dsp:nvSpPr>
        <dsp:cNvPr id="0" name=""/>
        <dsp:cNvSpPr/>
      </dsp:nvSpPr>
      <dsp:spPr>
        <a:xfrm>
          <a:off x="0" y="449493"/>
          <a:ext cx="6492875" cy="136439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1. What is 'Churn Rate'? </a:t>
          </a:r>
          <a:endParaRPr lang="en-US" sz="3600" kern="1200" dirty="0"/>
        </a:p>
      </dsp:txBody>
      <dsp:txXfrm>
        <a:off x="66604" y="516097"/>
        <a:ext cx="6359667" cy="1231188"/>
      </dsp:txXfrm>
    </dsp:sp>
    <dsp:sp modelId="{66E2959A-3AE0-41EC-8281-FB95A1A33A4E}">
      <dsp:nvSpPr>
        <dsp:cNvPr id="0" name=""/>
        <dsp:cNvSpPr/>
      </dsp:nvSpPr>
      <dsp:spPr>
        <a:xfrm>
          <a:off x="0" y="1943694"/>
          <a:ext cx="6492875" cy="140312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2. Why is churn so important? </a:t>
          </a:r>
          <a:endParaRPr lang="en-US" sz="3600" kern="1200" dirty="0"/>
        </a:p>
      </dsp:txBody>
      <dsp:txXfrm>
        <a:off x="68495" y="2012189"/>
        <a:ext cx="6355885" cy="1266132"/>
      </dsp:txXfrm>
    </dsp:sp>
    <dsp:sp modelId="{79ADD330-4D5B-447B-8AD9-2A45974F2818}">
      <dsp:nvSpPr>
        <dsp:cNvPr id="0" name=""/>
        <dsp:cNvSpPr/>
      </dsp:nvSpPr>
      <dsp:spPr>
        <a:xfrm>
          <a:off x="0" y="3450497"/>
          <a:ext cx="6492875" cy="140312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3 - </a:t>
          </a:r>
          <a:r>
            <a:rPr lang="en-IN" sz="3600" kern="1200" dirty="0"/>
            <a:t>The objective of this case is to predict the customer behaviour.</a:t>
          </a:r>
          <a:endParaRPr lang="en-US" sz="3600" kern="1200" dirty="0"/>
        </a:p>
      </dsp:txBody>
      <dsp:txXfrm>
        <a:off x="68495" y="3518992"/>
        <a:ext cx="6355885" cy="126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7F8FC-42F3-4C56-AA2E-1EB89296E304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C5.0</a:t>
          </a:r>
        </a:p>
      </dsp:txBody>
      <dsp:txXfrm>
        <a:off x="3405805" y="42725"/>
        <a:ext cx="3703990" cy="754434"/>
      </dsp:txXfrm>
    </dsp:sp>
    <dsp:sp modelId="{9AD22657-508B-4F0F-BF03-644E079EDFA3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Random Forest  </a:t>
          </a:r>
        </a:p>
      </dsp:txBody>
      <dsp:txXfrm>
        <a:off x="3405805" y="920588"/>
        <a:ext cx="3703990" cy="754434"/>
      </dsp:txXfrm>
    </dsp:sp>
    <dsp:sp modelId="{5ACD42E2-68E6-4556-9254-FD17AE8BC4B4}">
      <dsp:nvSpPr>
        <dsp:cNvPr id="0" name=""/>
        <dsp:cNvSpPr/>
      </dsp:nvSpPr>
      <dsp:spPr>
        <a:xfrm>
          <a:off x="3351742" y="1764419"/>
          <a:ext cx="3785616" cy="8360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3392555" y="1805232"/>
        <a:ext cx="3703990" cy="754434"/>
      </dsp:txXfrm>
    </dsp:sp>
    <dsp:sp modelId="{1662BBA0-A7CA-44AD-A7A6-4B85E401B807}">
      <dsp:nvSpPr>
        <dsp:cNvPr id="0" name=""/>
        <dsp:cNvSpPr/>
      </dsp:nvSpPr>
      <dsp:spPr>
        <a:xfrm>
          <a:off x="335174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K-Nearest Neighbor</a:t>
          </a:r>
        </a:p>
      </dsp:txBody>
      <dsp:txXfrm>
        <a:off x="3392555" y="2676315"/>
        <a:ext cx="3703990" cy="754434"/>
      </dsp:txXfrm>
    </dsp:sp>
    <dsp:sp modelId="{4DE95792-6B7F-45C9-B828-A13F6BC44B4F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Naïve</a:t>
          </a:r>
          <a:r>
            <a:rPr lang="en-US" sz="3100" kern="1200" baseline="0" dirty="0"/>
            <a:t> Bayes Classifier</a:t>
          </a:r>
          <a:endParaRPr lang="en-US" sz="3100" kern="1200" dirty="0"/>
        </a:p>
      </dsp:txBody>
      <dsp:txXfrm>
        <a:off x="3405805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6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27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59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7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7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5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0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6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0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87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5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D0D47-0C84-4774-8151-05646CCA5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643468" y="804334"/>
            <a:ext cx="3363974" cy="1607060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6D126-CB21-4ED6-A201-2F6D388F481C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From the above analysis, we found that maximum users from area code 415 moved from the subscription plan.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FABDC-2287-4D6C-AFA9-AC083C9F2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" t="26950" r="56625"/>
          <a:stretch/>
        </p:blipFill>
        <p:spPr>
          <a:xfrm>
            <a:off x="5297763" y="980271"/>
            <a:ext cx="6250769" cy="47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9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643468" y="832396"/>
            <a:ext cx="3363974" cy="1607060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90DEB-29E4-46D0-A0CE-0B58D3B90F28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From the above analysis, we found that very few people have an International plan and half of them have moved from the subscription plan.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C90E5-7037-447A-8BEE-CB581AC67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29212" r="54175"/>
          <a:stretch/>
        </p:blipFill>
        <p:spPr>
          <a:xfrm>
            <a:off x="5297763" y="1021975"/>
            <a:ext cx="6250769" cy="46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736233" y="1243626"/>
            <a:ext cx="3363974" cy="1607060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Develop</a:t>
            </a:r>
            <a:r>
              <a:rPr lang="en-US" sz="4400" b="1" dirty="0">
                <a:latin typeface="+mj-lt"/>
                <a:ea typeface="+mj-ea"/>
                <a:cs typeface="+mj-cs"/>
              </a:rPr>
              <a:t>ment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90DEB-29E4-46D0-A0CE-0B58D3B90F28}"/>
              </a:ext>
            </a:extLst>
          </p:cNvPr>
          <p:cNvSpPr txBox="1"/>
          <p:nvPr/>
        </p:nvSpPr>
        <p:spPr>
          <a:xfrm>
            <a:off x="736233" y="2665408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are here expected to develop a Model, on our data which will predict whether a customer will Move or no.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So here we have to develop model on our train data then implement this model over test data and predict the target variable of test data.</a:t>
            </a:r>
            <a:r>
              <a:rPr lang="en-US" sz="2000" dirty="0"/>
              <a:t>the above analysis, we found that very few people have an International plan and half of them have moved from the subscription plan. </a:t>
            </a: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704D89F8-C458-443B-9984-EFECB742F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220849"/>
              </p:ext>
            </p:extLst>
          </p:nvPr>
        </p:nvGraphicFramePr>
        <p:xfrm>
          <a:off x="3679874" y="14035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114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B7F8FC-42F3-4C56-AA2E-1EB89296E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F1B7F8FC-42F3-4C56-AA2E-1EB89296E3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F1B7F8FC-42F3-4C56-AA2E-1EB89296E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F1B7F8FC-42F3-4C56-AA2E-1EB89296E3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D22657-508B-4F0F-BF03-644E079ED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9AD22657-508B-4F0F-BF03-644E079EDF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9AD22657-508B-4F0F-BF03-644E079ED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9AD22657-508B-4F0F-BF03-644E079ED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CD42E2-68E6-4556-9254-FD17AE8BC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graphicEl>
                                              <a:dgm id="{5ACD42E2-68E6-4556-9254-FD17AE8BC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5ACD42E2-68E6-4556-9254-FD17AE8BC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5ACD42E2-68E6-4556-9254-FD17AE8BC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62BBA0-A7CA-44AD-A7A6-4B85E401B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graphicEl>
                                              <a:dgm id="{1662BBA0-A7CA-44AD-A7A6-4B85E401B8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1662BBA0-A7CA-44AD-A7A6-4B85E401B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1662BBA0-A7CA-44AD-A7A6-4B85E401B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E95792-6B7F-45C9-B828-A13F6BC44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graphicEl>
                                              <a:dgm id="{4DE95792-6B7F-45C9-B828-A13F6BC44B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4DE95792-6B7F-45C9-B828-A13F6BC44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4DE95792-6B7F-45C9-B828-A13F6BC44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+mj-lt"/>
              </a:rPr>
              <a:t>Conclusion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B3F997-855E-44DA-8839-508A21519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57699"/>
              </p:ext>
            </p:extLst>
          </p:nvPr>
        </p:nvGraphicFramePr>
        <p:xfrm>
          <a:off x="1126434" y="2610678"/>
          <a:ext cx="9859066" cy="353612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26646">
                  <a:extLst>
                    <a:ext uri="{9D8B030D-6E8A-4147-A177-3AD203B41FA5}">
                      <a16:colId xmlns:a16="http://schemas.microsoft.com/office/drawing/2014/main" val="1647966703"/>
                    </a:ext>
                  </a:extLst>
                </a:gridCol>
                <a:gridCol w="3366210">
                  <a:extLst>
                    <a:ext uri="{9D8B030D-6E8A-4147-A177-3AD203B41FA5}">
                      <a16:colId xmlns:a16="http://schemas.microsoft.com/office/drawing/2014/main" val="2551392508"/>
                    </a:ext>
                  </a:extLst>
                </a:gridCol>
                <a:gridCol w="3366210">
                  <a:extLst>
                    <a:ext uri="{9D8B030D-6E8A-4147-A177-3AD203B41FA5}">
                      <a16:colId xmlns:a16="http://schemas.microsoft.com/office/drawing/2014/main" val="299124335"/>
                    </a:ext>
                  </a:extLst>
                </a:gridCol>
              </a:tblGrid>
              <a:tr h="780702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Models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FNR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60182"/>
                  </a:ext>
                </a:extLst>
              </a:tr>
              <a:tr h="551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C5.0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92.98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4.20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43630"/>
                  </a:ext>
                </a:extLst>
              </a:tr>
              <a:tr h="551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94.05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5.62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6555"/>
                  </a:ext>
                </a:extLst>
              </a:tr>
              <a:tr h="551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91.51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60668"/>
                  </a:ext>
                </a:extLst>
              </a:tr>
              <a:tr h="551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88.56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10.07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98361"/>
                  </a:ext>
                </a:extLst>
              </a:tr>
              <a:tr h="551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87.82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8.53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3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2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824811" y="8763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Telecom’s Churn Reduction</a:t>
            </a:r>
          </a:p>
        </p:txBody>
      </p:sp>
      <p:graphicFrame>
        <p:nvGraphicFramePr>
          <p:cNvPr id="25" name="TextBox 4">
            <a:extLst>
              <a:ext uri="{FF2B5EF4-FFF2-40B4-BE49-F238E27FC236}">
                <a16:creationId xmlns:a16="http://schemas.microsoft.com/office/drawing/2014/main" id="{F721A423-EFBE-4A54-9650-7B99EE038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9784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6C09D5-42A3-2547-B5F9-91D8C7A476A0}"/>
              </a:ext>
            </a:extLst>
          </p:cNvPr>
          <p:cNvSpPr txBox="1"/>
          <p:nvPr/>
        </p:nvSpPr>
        <p:spPr>
          <a:xfrm>
            <a:off x="640080" y="937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2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760396" y="924339"/>
            <a:ext cx="2780271" cy="500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US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1" name="TextBox 3">
            <a:extLst>
              <a:ext uri="{FF2B5EF4-FFF2-40B4-BE49-F238E27FC236}">
                <a16:creationId xmlns:a16="http://schemas.microsoft.com/office/drawing/2014/main" id="{657FB02A-851E-4687-AD9C-B725A0E63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472110"/>
              </p:ext>
            </p:extLst>
          </p:nvPr>
        </p:nvGraphicFramePr>
        <p:xfrm>
          <a:off x="4938729" y="461962"/>
          <a:ext cx="6492875" cy="532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23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4753A09A-52C1-444E-B07A-A17A6F7B5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>
                                            <p:graphicEl>
                                              <a:dgm id="{4753A09A-52C1-444E-B07A-A17A6F7B5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>
                                            <p:graphicEl>
                                              <a:dgm id="{4753A09A-52C1-444E-B07A-A17A6F7B5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66E2959A-3AE0-41EC-8281-FB95A1A33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>
                                            <p:graphicEl>
                                              <a:dgm id="{66E2959A-3AE0-41EC-8281-FB95A1A33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>
                                            <p:graphicEl>
                                              <a:dgm id="{66E2959A-3AE0-41EC-8281-FB95A1A33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79ADD330-4D5B-447B-8AD9-2A45974F2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>
                                            <p:graphicEl>
                                              <a:dgm id="{79ADD330-4D5B-447B-8AD9-2A45974F2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>
                                            <p:graphicEl>
                                              <a:dgm id="{79ADD330-4D5B-447B-8AD9-2A45974F2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736A5-8792-4A0F-B73A-E8006CC9BE9B}"/>
              </a:ext>
            </a:extLst>
          </p:cNvPr>
          <p:cNvSpPr/>
          <p:nvPr/>
        </p:nvSpPr>
        <p:spPr>
          <a:xfrm>
            <a:off x="804673" y="1120285"/>
            <a:ext cx="3348227" cy="2809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Data Preprocessing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5C98F-1C95-4DD4-AC6E-EBE88FB6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66" y="452509"/>
            <a:ext cx="6590961" cy="6200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526073" y="45332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E991F-CA78-475F-AEB0-AF7E7AF00393}"/>
              </a:ext>
            </a:extLst>
          </p:cNvPr>
          <p:cNvSpPr txBox="1"/>
          <p:nvPr/>
        </p:nvSpPr>
        <p:spPr>
          <a:xfrm>
            <a:off x="1948070" y="2107095"/>
            <a:ext cx="99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8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736A5-8792-4A0F-B73A-E8006CC9BE9B}"/>
              </a:ext>
            </a:extLst>
          </p:cNvPr>
          <p:cNvSpPr/>
          <p:nvPr/>
        </p:nvSpPr>
        <p:spPr>
          <a:xfrm>
            <a:off x="804673" y="1133537"/>
            <a:ext cx="3348227" cy="2809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Data Preprocessing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526073" y="45332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E991F-CA78-475F-AEB0-AF7E7AF00393}"/>
              </a:ext>
            </a:extLst>
          </p:cNvPr>
          <p:cNvSpPr txBox="1"/>
          <p:nvPr/>
        </p:nvSpPr>
        <p:spPr>
          <a:xfrm>
            <a:off x="1948070" y="2107095"/>
            <a:ext cx="99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E4C76-6DE7-44FE-9842-35473CD41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" t="21813" r="63836" b="1249"/>
          <a:stretch/>
        </p:blipFill>
        <p:spPr>
          <a:xfrm>
            <a:off x="5449844" y="1007164"/>
            <a:ext cx="5178516" cy="5751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2D91B-B376-4C93-B15E-2B9847CCD93C}"/>
              </a:ext>
            </a:extLst>
          </p:cNvPr>
          <p:cNvSpPr txBox="1"/>
          <p:nvPr/>
        </p:nvSpPr>
        <p:spPr>
          <a:xfrm>
            <a:off x="5685183" y="453325"/>
            <a:ext cx="58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Minimum and Maximum Values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284293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736A5-8792-4A0F-B73A-E8006CC9BE9B}"/>
              </a:ext>
            </a:extLst>
          </p:cNvPr>
          <p:cNvSpPr/>
          <p:nvPr/>
        </p:nvSpPr>
        <p:spPr>
          <a:xfrm>
            <a:off x="804673" y="1120285"/>
            <a:ext cx="3348227" cy="2809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Data Preprocessing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526073" y="45332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E991F-CA78-475F-AEB0-AF7E7AF00393}"/>
              </a:ext>
            </a:extLst>
          </p:cNvPr>
          <p:cNvSpPr txBox="1"/>
          <p:nvPr/>
        </p:nvSpPr>
        <p:spPr>
          <a:xfrm>
            <a:off x="1948070" y="2107095"/>
            <a:ext cx="99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150CA-2EBD-4598-B552-6E35C7EA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54" y="453325"/>
            <a:ext cx="6973273" cy="2975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0A2A6-28A2-4ABE-8E11-7309A359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9"/>
          <a:stretch/>
        </p:blipFill>
        <p:spPr>
          <a:xfrm>
            <a:off x="4980780" y="3785640"/>
            <a:ext cx="6963747" cy="23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8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736A5-8792-4A0F-B73A-E8006CC9BE9B}"/>
              </a:ext>
            </a:extLst>
          </p:cNvPr>
          <p:cNvSpPr/>
          <p:nvPr/>
        </p:nvSpPr>
        <p:spPr>
          <a:xfrm>
            <a:off x="643468" y="1032829"/>
            <a:ext cx="3363974" cy="1607060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605E5-0B45-4F98-9F35-F555511B5EE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From this correlation plot, we observed that total day, evening and night minutes as well as international minutes are highly correlated.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154DC-674F-4E13-A867-6A5EF9519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t="20272" r="37523" b="38071"/>
          <a:stretch/>
        </p:blipFill>
        <p:spPr>
          <a:xfrm>
            <a:off x="5297763" y="1032829"/>
            <a:ext cx="6959971" cy="5156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526073" y="45332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E991F-CA78-475F-AEB0-AF7E7AF00393}"/>
              </a:ext>
            </a:extLst>
          </p:cNvPr>
          <p:cNvSpPr txBox="1"/>
          <p:nvPr/>
        </p:nvSpPr>
        <p:spPr>
          <a:xfrm>
            <a:off x="1948070" y="2107095"/>
            <a:ext cx="99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0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643468" y="818126"/>
            <a:ext cx="3363974" cy="1607060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Chi-square test of Independence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0CA9C-E860-4003-A7CD-14729CF610AB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p-value is less than 0.05, so we can use both the categorical variables – International and Voice Mail Plan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D9112-6961-4E15-A221-601B1C32D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01" r="69261" b="33143"/>
          <a:stretch/>
        </p:blipFill>
        <p:spPr>
          <a:xfrm>
            <a:off x="5297763" y="2567469"/>
            <a:ext cx="6250769" cy="14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DDEB8-629B-4456-87AD-37579E32D465}"/>
              </a:ext>
            </a:extLst>
          </p:cNvPr>
          <p:cNvSpPr txBox="1"/>
          <p:nvPr/>
        </p:nvSpPr>
        <p:spPr>
          <a:xfrm>
            <a:off x="643468" y="1150252"/>
            <a:ext cx="3363974" cy="1607060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36266-347D-4A4E-AD16-012A750380E1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Churn Ratio, the number of users that have moved or not. We can observe that 500 users have moved from their subscription plan.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D49EA-9DFC-433A-B71F-1A8C482C8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2" r="44228"/>
          <a:stretch/>
        </p:blipFill>
        <p:spPr>
          <a:xfrm>
            <a:off x="5433391" y="1007165"/>
            <a:ext cx="6115141" cy="47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3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303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Bodoni MT</vt:lpstr>
      <vt:lpstr>Goudy Old Style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Saachi Hemal Shah</dc:creator>
  <cp:lastModifiedBy>Tarang Kishor Haria</cp:lastModifiedBy>
  <cp:revision>6</cp:revision>
  <dcterms:created xsi:type="dcterms:W3CDTF">2019-11-25T21:27:20Z</dcterms:created>
  <dcterms:modified xsi:type="dcterms:W3CDTF">2019-11-25T22:18:39Z</dcterms:modified>
</cp:coreProperties>
</file>