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3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CB67E-2B4A-4834-A5E9-99B6872A74A1}" type="datetimeFigureOut">
              <a:rPr lang="en-US" smtClean="0"/>
              <a:pPr/>
              <a:t>12/6/2016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2C6C-7900-4A36-A4B2-8FCA2442745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CB67E-2B4A-4834-A5E9-99B6872A74A1}" type="datetimeFigureOut">
              <a:rPr lang="en-US" smtClean="0"/>
              <a:pPr/>
              <a:t>12/6/2016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2C6C-7900-4A36-A4B2-8FCA2442745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CB67E-2B4A-4834-A5E9-99B6872A74A1}" type="datetimeFigureOut">
              <a:rPr lang="en-US" smtClean="0"/>
              <a:pPr/>
              <a:t>12/6/2016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2C6C-7900-4A36-A4B2-8FCA2442745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CB67E-2B4A-4834-A5E9-99B6872A74A1}" type="datetimeFigureOut">
              <a:rPr lang="en-US" smtClean="0"/>
              <a:pPr/>
              <a:t>12/6/2016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2C6C-7900-4A36-A4B2-8FCA2442745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CB67E-2B4A-4834-A5E9-99B6872A74A1}" type="datetimeFigureOut">
              <a:rPr lang="en-US" smtClean="0"/>
              <a:pPr/>
              <a:t>12/6/2016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2C6C-7900-4A36-A4B2-8FCA2442745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CB67E-2B4A-4834-A5E9-99B6872A74A1}" type="datetimeFigureOut">
              <a:rPr lang="en-US" smtClean="0"/>
              <a:pPr/>
              <a:t>12/6/2016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2C6C-7900-4A36-A4B2-8FCA2442745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CB67E-2B4A-4834-A5E9-99B6872A74A1}" type="datetimeFigureOut">
              <a:rPr lang="en-US" smtClean="0"/>
              <a:pPr/>
              <a:t>12/6/2016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2C6C-7900-4A36-A4B2-8FCA2442745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CB67E-2B4A-4834-A5E9-99B6872A74A1}" type="datetimeFigureOut">
              <a:rPr lang="en-US" smtClean="0"/>
              <a:pPr/>
              <a:t>12/6/2016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2C6C-7900-4A36-A4B2-8FCA2442745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CB67E-2B4A-4834-A5E9-99B6872A74A1}" type="datetimeFigureOut">
              <a:rPr lang="en-US" smtClean="0"/>
              <a:pPr/>
              <a:t>12/6/2016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2C6C-7900-4A36-A4B2-8FCA2442745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CB67E-2B4A-4834-A5E9-99B6872A74A1}" type="datetimeFigureOut">
              <a:rPr lang="en-US" smtClean="0"/>
              <a:pPr/>
              <a:t>12/6/2016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2C6C-7900-4A36-A4B2-8FCA2442745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CB67E-2B4A-4834-A5E9-99B6872A74A1}" type="datetimeFigureOut">
              <a:rPr lang="en-US" smtClean="0"/>
              <a:pPr/>
              <a:t>12/6/2016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2C6C-7900-4A36-A4B2-8FCA2442745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CB67E-2B4A-4834-A5E9-99B6872A74A1}" type="datetimeFigureOut">
              <a:rPr lang="en-US" smtClean="0"/>
              <a:pPr/>
              <a:t>12/6/2016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02C6C-7900-4A36-A4B2-8FCA2442745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/>
        </p:nvSpPr>
        <p:spPr>
          <a:xfrm>
            <a:off x="4714876" y="428604"/>
            <a:ext cx="2143140" cy="8572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/>
          <p:cNvSpPr/>
          <p:nvPr/>
        </p:nvSpPr>
        <p:spPr>
          <a:xfrm>
            <a:off x="4071934" y="428604"/>
            <a:ext cx="3000396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4357686" y="500042"/>
            <a:ext cx="2286016" cy="7858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1571604" y="214290"/>
            <a:ext cx="5857916" cy="5786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1643042" y="1000108"/>
            <a:ext cx="2428893" cy="8393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000232" y="1142984"/>
            <a:ext cx="2190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Download</a:t>
            </a:r>
          </a:p>
          <a:p>
            <a:r>
              <a:rPr lang="en-IN" dirty="0" smtClean="0"/>
              <a:t>Question Set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2143108" y="2500307"/>
            <a:ext cx="2143140" cy="8572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285984" y="2643182"/>
            <a:ext cx="200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Record Answer Screen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2786050" y="4071942"/>
            <a:ext cx="1571636" cy="10001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2928926" y="4214818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Modify Answers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4929190" y="1643050"/>
            <a:ext cx="1500198" cy="8572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5143504" y="1785926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Upload Screen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4929190" y="3571876"/>
            <a:ext cx="1571636" cy="9286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5000628" y="3714752"/>
            <a:ext cx="150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Store Screen in Database</a:t>
            </a:r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4286248" y="2214554"/>
            <a:ext cx="642942" cy="60552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3834" y="2714620"/>
            <a:ext cx="1285884" cy="1430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Rectangle 34"/>
          <p:cNvSpPr/>
          <p:nvPr/>
        </p:nvSpPr>
        <p:spPr>
          <a:xfrm>
            <a:off x="3571868" y="2000240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&lt;&lt;include&gt;&gt;</a:t>
            </a:r>
            <a:endParaRPr lang="en-IN" dirty="0"/>
          </a:p>
        </p:txBody>
      </p:sp>
      <p:cxnSp>
        <p:nvCxnSpPr>
          <p:cNvPr id="39" name="Straight Connector 38"/>
          <p:cNvCxnSpPr>
            <a:stCxn id="8" idx="4"/>
            <a:endCxn id="10" idx="0"/>
          </p:cNvCxnSpPr>
          <p:nvPr/>
        </p:nvCxnSpPr>
        <p:spPr>
          <a:xfrm rot="16200000" flipH="1">
            <a:off x="3036084" y="3536157"/>
            <a:ext cx="714379" cy="35719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214546" y="3714752"/>
            <a:ext cx="1291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&lt;&lt;extend&gt;&gt;</a:t>
            </a:r>
            <a:endParaRPr lang="en-IN" dirty="0"/>
          </a:p>
        </p:txBody>
      </p:sp>
      <p:cxnSp>
        <p:nvCxnSpPr>
          <p:cNvPr id="42" name="Straight Connector 41"/>
          <p:cNvCxnSpPr/>
          <p:nvPr/>
        </p:nvCxnSpPr>
        <p:spPr>
          <a:xfrm rot="5400000" flipH="1" flipV="1">
            <a:off x="3893339" y="2821777"/>
            <a:ext cx="1785950" cy="114300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357554" y="3429000"/>
            <a:ext cx="1379787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IN" dirty="0" smtClean="0"/>
              <a:t>&lt;&lt;include&gt;&gt;</a:t>
            </a:r>
            <a:endParaRPr lang="en-IN" dirty="0"/>
          </a:p>
        </p:txBody>
      </p:sp>
      <p:cxnSp>
        <p:nvCxnSpPr>
          <p:cNvPr id="45" name="Straight Connector 44"/>
          <p:cNvCxnSpPr/>
          <p:nvPr/>
        </p:nvCxnSpPr>
        <p:spPr>
          <a:xfrm rot="16200000" flipH="1">
            <a:off x="5500694" y="3000372"/>
            <a:ext cx="1143008" cy="14287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000760" y="2714620"/>
            <a:ext cx="13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&lt;&lt;include&gt;&gt;</a:t>
            </a:r>
            <a:endParaRPr lang="en-IN" dirty="0"/>
          </a:p>
        </p:txBody>
      </p:sp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43182"/>
            <a:ext cx="1285884" cy="1430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3" name="Straight Arrow Connector 52"/>
          <p:cNvCxnSpPr/>
          <p:nvPr/>
        </p:nvCxnSpPr>
        <p:spPr>
          <a:xfrm rot="5400000" flipH="1" flipV="1">
            <a:off x="821505" y="1821645"/>
            <a:ext cx="1071570" cy="1000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857224" y="3000372"/>
            <a:ext cx="1285884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 flipV="1">
            <a:off x="6572264" y="3571876"/>
            <a:ext cx="1357322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0" y="4143380"/>
            <a:ext cx="171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Actor:-Candidate</a:t>
            </a:r>
            <a:endParaRPr lang="en-IN" dirty="0"/>
          </a:p>
        </p:txBody>
      </p:sp>
      <p:sp>
        <p:nvSpPr>
          <p:cNvPr id="60" name="Rectangle 59"/>
          <p:cNvSpPr/>
          <p:nvPr/>
        </p:nvSpPr>
        <p:spPr>
          <a:xfrm>
            <a:off x="7500958" y="4071942"/>
            <a:ext cx="14902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Actor:-Interviewer</a:t>
            </a:r>
            <a:endParaRPr lang="en-IN" dirty="0"/>
          </a:p>
        </p:txBody>
      </p:sp>
      <p:sp>
        <p:nvSpPr>
          <p:cNvPr id="61" name="TextBox 60"/>
          <p:cNvSpPr txBox="1"/>
          <p:nvPr/>
        </p:nvSpPr>
        <p:spPr>
          <a:xfrm>
            <a:off x="2071670" y="6143644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USE CASE UML DIAGRAM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4071934" y="285728"/>
            <a:ext cx="2214578" cy="7858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4286248" y="500042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Video Conference</a:t>
            </a:r>
            <a:endParaRPr lang="en-IN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285852" y="1142984"/>
            <a:ext cx="4071966" cy="1714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0800000">
            <a:off x="5857884" y="1000108"/>
            <a:ext cx="2143140" cy="2000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39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Ranit</dc:creator>
  <cp:lastModifiedBy>Ranit</cp:lastModifiedBy>
  <cp:revision>6</cp:revision>
  <dcterms:created xsi:type="dcterms:W3CDTF">2016-12-05T18:16:45Z</dcterms:created>
  <dcterms:modified xsi:type="dcterms:W3CDTF">2016-12-06T15:02:37Z</dcterms:modified>
</cp:coreProperties>
</file>