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2" r:id="rId1"/>
  </p:sldMasterIdLst>
  <p:sldIdLst>
    <p:sldId id="270" r:id="rId2"/>
    <p:sldId id="257" r:id="rId3"/>
    <p:sldId id="267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C4A1-B6C0-44E4-A4E4-F7D7704B42B9}" type="datetimeFigureOut">
              <a:rPr lang="en-IN" smtClean="0"/>
              <a:t>22-03-2014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A8F2-86B3-4F0A-B42A-5A16F7D3BCF6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C4A1-B6C0-44E4-A4E4-F7D7704B42B9}" type="datetimeFigureOut">
              <a:rPr lang="en-IN" smtClean="0"/>
              <a:t>22-03-2014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A8F2-86B3-4F0A-B42A-5A16F7D3BCF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C4A1-B6C0-44E4-A4E4-F7D7704B42B9}" type="datetimeFigureOut">
              <a:rPr lang="en-IN" smtClean="0"/>
              <a:t>22-03-2014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A8F2-86B3-4F0A-B42A-5A16F7D3BCF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C4A1-B6C0-44E4-A4E4-F7D7704B42B9}" type="datetimeFigureOut">
              <a:rPr lang="en-IN" smtClean="0"/>
              <a:t>22-03-2014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A8F2-86B3-4F0A-B42A-5A16F7D3BCF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C4A1-B6C0-44E4-A4E4-F7D7704B42B9}" type="datetimeFigureOut">
              <a:rPr lang="en-IN" smtClean="0"/>
              <a:t>22-03-2014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A8F2-86B3-4F0A-B42A-5A16F7D3BCF6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C4A1-B6C0-44E4-A4E4-F7D7704B42B9}" type="datetimeFigureOut">
              <a:rPr lang="en-IN" smtClean="0"/>
              <a:t>22-03-2014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A8F2-86B3-4F0A-B42A-5A16F7D3BCF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C4A1-B6C0-44E4-A4E4-F7D7704B42B9}" type="datetimeFigureOut">
              <a:rPr lang="en-IN" smtClean="0"/>
              <a:t>22-03-2014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A8F2-86B3-4F0A-B42A-5A16F7D3BCF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C4A1-B6C0-44E4-A4E4-F7D7704B42B9}" type="datetimeFigureOut">
              <a:rPr lang="en-IN" smtClean="0"/>
              <a:t>22-03-2014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A8F2-86B3-4F0A-B42A-5A16F7D3BCF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C4A1-B6C0-44E4-A4E4-F7D7704B42B9}" type="datetimeFigureOut">
              <a:rPr lang="en-IN" smtClean="0"/>
              <a:t>22-03-2014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A8F2-86B3-4F0A-B42A-5A16F7D3BCF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C4A1-B6C0-44E4-A4E4-F7D7704B42B9}" type="datetimeFigureOut">
              <a:rPr lang="en-IN" smtClean="0"/>
              <a:t>22-03-2014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A8F2-86B3-4F0A-B42A-5A16F7D3BCF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C4A1-B6C0-44E4-A4E4-F7D7704B42B9}" type="datetimeFigureOut">
              <a:rPr lang="en-IN" smtClean="0"/>
              <a:t>22-03-2014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C33A8F2-86B3-4F0A-B42A-5A16F7D3BCF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AADC4A1-B6C0-44E4-A4E4-F7D7704B42B9}" type="datetimeFigureOut">
              <a:rPr lang="en-IN" smtClean="0"/>
              <a:t>22-03-2014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C33A8F2-86B3-4F0A-B42A-5A16F7D3BCF6}" type="slidenum">
              <a:rPr lang="en-IN" smtClean="0"/>
              <a:t>‹#›</a:t>
            </a:fld>
            <a:endParaRPr lang="en-IN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78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80" y="3212976"/>
            <a:ext cx="2086622" cy="184482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85800" y="620688"/>
            <a:ext cx="7772400" cy="1470025"/>
          </a:xfrm>
          <a:prstGeom prst="rect">
            <a:avLst/>
          </a:prstGeom>
        </p:spPr>
        <p:txBody>
          <a:bodyPr vert="horz" lIns="0" tIns="4572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6600" smtClean="0">
                <a:latin typeface="Agent Orange" pitchFamily="2" charset="0"/>
                <a:cs typeface="Agent Orange" pitchFamily="2" charset="0"/>
              </a:rPr>
              <a:t>“Frequento” </a:t>
            </a:r>
            <a:endParaRPr lang="en-IN" sz="6600" dirty="0">
              <a:latin typeface="Agent Orange" pitchFamily="2" charset="0"/>
              <a:cs typeface="Agent Orange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3391" y="2278613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7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Busorama Md BT" pitchFamily="82" charset="0"/>
              </a:rPr>
              <a:t>An Android Application</a:t>
            </a:r>
            <a:endParaRPr lang="en-IN" sz="3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2">
                  <a:lumMod val="75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Busorama Md BT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3928" y="3341310"/>
            <a:ext cx="475226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2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</a:rPr>
              <a:t>Submitted By:-</a:t>
            </a:r>
          </a:p>
          <a:p>
            <a:r>
              <a:rPr lang="en-IN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2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</a:rPr>
              <a:t>Sumeet Agrawal ( 12BCE0010 )</a:t>
            </a:r>
          </a:p>
          <a:p>
            <a:r>
              <a:rPr lang="en-IN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2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</a:rPr>
              <a:t>Laxay Jain (12BCE0241)</a:t>
            </a:r>
          </a:p>
          <a:p>
            <a:r>
              <a:rPr lang="en-IN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2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</a:rPr>
              <a:t>Abhinav Singh ( 12BCE0143 )</a:t>
            </a:r>
            <a:endParaRPr lang="en-IN" sz="2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bg2">
                  <a:lumMod val="25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013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Small Games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dirty="0" smtClean="0"/>
              <a:t>Includes games like –</a:t>
            </a:r>
          </a:p>
          <a:p>
            <a:pPr>
              <a:buFont typeface="Wingdings" pitchFamily="2" charset="2"/>
              <a:buChar char="Ø"/>
            </a:pPr>
            <a:r>
              <a:rPr lang="en-IN" b="1" u="sng" dirty="0" smtClean="0"/>
              <a:t>Follow :- </a:t>
            </a:r>
          </a:p>
          <a:p>
            <a:r>
              <a:rPr lang="en-IN" dirty="0" smtClean="0"/>
              <a:t>Giving initial and final positions </a:t>
            </a:r>
          </a:p>
          <a:p>
            <a:r>
              <a:rPr lang="en-IN" dirty="0" smtClean="0"/>
              <a:t>the ball follows that direction.</a:t>
            </a:r>
          </a:p>
          <a:p>
            <a:pPr>
              <a:buFont typeface="Wingdings" pitchFamily="2" charset="2"/>
              <a:buChar char="Ø"/>
            </a:pPr>
            <a:r>
              <a:rPr lang="en-IN" b="1" u="sng" dirty="0" smtClean="0"/>
              <a:t>Sound Pool :- </a:t>
            </a:r>
          </a:p>
          <a:p>
            <a:r>
              <a:rPr lang="en-IN" dirty="0" smtClean="0"/>
              <a:t>It includes various sounds.</a:t>
            </a:r>
          </a:p>
          <a:p>
            <a:r>
              <a:rPr lang="en-IN" dirty="0" smtClean="0"/>
              <a:t>On tapping it plays the sounds.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461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To-do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 smtClean="0"/>
              <a:t>Features</a:t>
            </a:r>
          </a:p>
          <a:p>
            <a:r>
              <a:rPr lang="en-IN" dirty="0" smtClean="0"/>
              <a:t>It behaves like a data base.</a:t>
            </a:r>
          </a:p>
          <a:p>
            <a:r>
              <a:rPr lang="en-IN" dirty="0" smtClean="0"/>
              <a:t>Can be use to store any kind of information</a:t>
            </a:r>
          </a:p>
          <a:p>
            <a:r>
              <a:rPr lang="en-IN" dirty="0" smtClean="0"/>
              <a:t>Accepts heading and details.</a:t>
            </a:r>
          </a:p>
          <a:p>
            <a:r>
              <a:rPr lang="en-IN" dirty="0" smtClean="0"/>
              <a:t>Includes options to view, edit and delete the stored entries.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3091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Application which are created -</a:t>
            </a:r>
          </a:p>
          <a:p>
            <a:r>
              <a:rPr lang="en-IN" dirty="0" smtClean="0"/>
              <a:t>Camera</a:t>
            </a:r>
          </a:p>
          <a:p>
            <a:r>
              <a:rPr lang="en-IN" dirty="0" smtClean="0"/>
              <a:t>Web Browser</a:t>
            </a:r>
          </a:p>
          <a:p>
            <a:r>
              <a:rPr lang="en-IN" dirty="0" smtClean="0"/>
              <a:t>Maps</a:t>
            </a:r>
          </a:p>
          <a:p>
            <a:r>
              <a:rPr lang="en-IN" dirty="0" smtClean="0"/>
              <a:t>Calculator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7606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Apps to be made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Music Player</a:t>
            </a:r>
          </a:p>
          <a:p>
            <a:r>
              <a:rPr lang="en-IN" dirty="0" smtClean="0"/>
              <a:t>Games</a:t>
            </a:r>
          </a:p>
          <a:p>
            <a:r>
              <a:rPr lang="en-IN" dirty="0" smtClean="0"/>
              <a:t>To-do list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9828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587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Our app behaves like a dummy OS.</a:t>
            </a:r>
          </a:p>
          <a:p>
            <a:r>
              <a:rPr lang="en-IN" dirty="0" smtClean="0"/>
              <a:t>It includes sub-applications like-</a:t>
            </a:r>
          </a:p>
          <a:p>
            <a:r>
              <a:rPr lang="en-IN" dirty="0" smtClean="0"/>
              <a:t>Camera</a:t>
            </a:r>
          </a:p>
          <a:p>
            <a:r>
              <a:rPr lang="en-IN" dirty="0" smtClean="0"/>
              <a:t>Web Browser</a:t>
            </a:r>
          </a:p>
          <a:p>
            <a:r>
              <a:rPr lang="en-IN" dirty="0" smtClean="0"/>
              <a:t>Maps </a:t>
            </a:r>
          </a:p>
          <a:p>
            <a:r>
              <a:rPr lang="en-IN" dirty="0" smtClean="0"/>
              <a:t>Calculator</a:t>
            </a:r>
          </a:p>
          <a:p>
            <a:r>
              <a:rPr lang="en-IN" dirty="0" smtClean="0"/>
              <a:t>Music Player</a:t>
            </a:r>
          </a:p>
          <a:p>
            <a:r>
              <a:rPr lang="en-IN" dirty="0" smtClean="0"/>
              <a:t>Small Games</a:t>
            </a:r>
          </a:p>
          <a:p>
            <a:r>
              <a:rPr lang="en-IN" dirty="0" smtClean="0"/>
              <a:t>To-do 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7185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u="sng" dirty="0"/>
              <a:t>Hardware requirements</a:t>
            </a:r>
            <a:r>
              <a:rPr lang="en-IN" b="1" dirty="0"/>
              <a:t>:</a:t>
            </a:r>
          </a:p>
          <a:p>
            <a:pPr lvl="0"/>
            <a:r>
              <a:rPr lang="en-IN" dirty="0"/>
              <a:t>An android </a:t>
            </a:r>
            <a:r>
              <a:rPr lang="en-IN" dirty="0" smtClean="0"/>
              <a:t>device </a:t>
            </a:r>
            <a:r>
              <a:rPr lang="en-IN" dirty="0"/>
              <a:t>(latest version kitkat)</a:t>
            </a:r>
          </a:p>
          <a:p>
            <a:pPr lvl="0"/>
            <a:r>
              <a:rPr lang="en-IN" dirty="0"/>
              <a:t>A laptop (3</a:t>
            </a:r>
            <a:r>
              <a:rPr lang="en-IN" baseline="30000" dirty="0"/>
              <a:t>rd</a:t>
            </a:r>
            <a:r>
              <a:rPr lang="en-IN" dirty="0"/>
              <a:t> gen i5, 4GB RAM, 500GB Hard disk)</a:t>
            </a:r>
          </a:p>
          <a:p>
            <a:r>
              <a:rPr lang="en-IN" b="1" u="sng" dirty="0"/>
              <a:t>Software requirements</a:t>
            </a:r>
            <a:r>
              <a:rPr lang="en-IN" b="1" dirty="0"/>
              <a:t>:</a:t>
            </a:r>
          </a:p>
          <a:p>
            <a:pPr lvl="0"/>
            <a:r>
              <a:rPr lang="en-IN" dirty="0"/>
              <a:t>Eclipse</a:t>
            </a:r>
          </a:p>
          <a:p>
            <a:pPr lvl="0"/>
            <a:r>
              <a:rPr lang="en-IN" dirty="0"/>
              <a:t>Bluej</a:t>
            </a:r>
          </a:p>
          <a:p>
            <a:pPr lvl="0"/>
            <a:r>
              <a:rPr lang="en-IN" dirty="0"/>
              <a:t>Photoshop (CS6)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709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104"/>
            <a:ext cx="8305800" cy="1143000"/>
          </a:xfrm>
        </p:spPr>
        <p:txBody>
          <a:bodyPr>
            <a:noAutofit/>
          </a:bodyPr>
          <a:lstStyle/>
          <a:p>
            <a:pPr algn="ctr"/>
            <a:r>
              <a:rPr lang="en-IN" sz="6600" dirty="0" smtClean="0"/>
              <a:t>Features </a:t>
            </a:r>
            <a:br>
              <a:rPr lang="en-IN" sz="6600" dirty="0" smtClean="0"/>
            </a:br>
            <a:r>
              <a:rPr lang="en-IN" sz="6600" dirty="0" smtClean="0"/>
              <a:t>Of </a:t>
            </a:r>
            <a:br>
              <a:rPr lang="en-IN" sz="6600" dirty="0" smtClean="0"/>
            </a:br>
            <a:r>
              <a:rPr lang="en-IN" sz="6600" dirty="0" smtClean="0"/>
              <a:t>Individual Apps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587120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Camera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 smtClean="0"/>
              <a:t>Features</a:t>
            </a:r>
            <a:endParaRPr lang="en-IN" b="1" u="sng" dirty="0"/>
          </a:p>
          <a:p>
            <a:r>
              <a:rPr lang="en-IN" dirty="0" smtClean="0"/>
              <a:t>Take a picture. </a:t>
            </a:r>
          </a:p>
          <a:p>
            <a:r>
              <a:rPr lang="en-IN" dirty="0" smtClean="0"/>
              <a:t>Include options like re-take, cancel and done.</a:t>
            </a:r>
          </a:p>
          <a:p>
            <a:r>
              <a:rPr lang="en-IN" dirty="0" smtClean="0"/>
              <a:t>Shows the picture after capturing.</a:t>
            </a:r>
          </a:p>
          <a:p>
            <a:r>
              <a:rPr lang="en-IN" dirty="0" smtClean="0"/>
              <a:t>Directly set the picture as Wallpaper.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3321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 Browser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Allows user to browse internet.</a:t>
            </a:r>
          </a:p>
          <a:p>
            <a:r>
              <a:rPr lang="en-IN" dirty="0" smtClean="0"/>
              <a:t>Includes options like –</a:t>
            </a:r>
          </a:p>
          <a:p>
            <a:r>
              <a:rPr lang="en-IN" dirty="0" smtClean="0"/>
              <a:t>Go back</a:t>
            </a:r>
          </a:p>
          <a:p>
            <a:r>
              <a:rPr lang="en-IN" dirty="0" smtClean="0"/>
              <a:t>Go forward</a:t>
            </a:r>
          </a:p>
          <a:p>
            <a:r>
              <a:rPr lang="en-IN" dirty="0" smtClean="0"/>
              <a:t>Refresh</a:t>
            </a:r>
          </a:p>
          <a:p>
            <a:r>
              <a:rPr lang="en-IN" dirty="0" smtClean="0"/>
              <a:t>Clear the history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1179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3074648"/>
            <a:ext cx="7408333" cy="3450696"/>
          </a:xfrm>
        </p:spPr>
        <p:txBody>
          <a:bodyPr/>
          <a:lstStyle/>
          <a:p>
            <a:r>
              <a:rPr lang="en-IN" dirty="0" smtClean="0"/>
              <a:t>The app is sync with the “Google Maps”.</a:t>
            </a:r>
          </a:p>
          <a:p>
            <a:r>
              <a:rPr lang="en-IN" dirty="0" smtClean="0"/>
              <a:t>It allows user to search any location.</a:t>
            </a:r>
          </a:p>
          <a:p>
            <a:r>
              <a:rPr lang="en-IN" dirty="0" smtClean="0"/>
              <a:t>Through </a:t>
            </a:r>
            <a:r>
              <a:rPr lang="en-IN" dirty="0"/>
              <a:t>G</a:t>
            </a:r>
            <a:r>
              <a:rPr lang="en-IN" dirty="0" smtClean="0"/>
              <a:t>oogle maps we can navigate. </a:t>
            </a:r>
          </a:p>
          <a:p>
            <a:r>
              <a:rPr lang="en-IN" dirty="0" smtClean="0"/>
              <a:t>Also includes street view and traffic.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3590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Calculator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Can perform operations like –</a:t>
            </a:r>
          </a:p>
          <a:p>
            <a:r>
              <a:rPr lang="en-IN" dirty="0" smtClean="0"/>
              <a:t>Addition</a:t>
            </a:r>
          </a:p>
          <a:p>
            <a:r>
              <a:rPr lang="en-IN" dirty="0" smtClean="0"/>
              <a:t>Subtraction</a:t>
            </a:r>
          </a:p>
          <a:p>
            <a:r>
              <a:rPr lang="en-IN" dirty="0" smtClean="0"/>
              <a:t>Multiplication</a:t>
            </a:r>
          </a:p>
          <a:p>
            <a:r>
              <a:rPr lang="en-IN" dirty="0" smtClean="0"/>
              <a:t>Division</a:t>
            </a:r>
          </a:p>
          <a:p>
            <a:r>
              <a:rPr lang="en-IN" dirty="0" smtClean="0"/>
              <a:t>Can perform sequence of operations together.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4140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Music Player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 smtClean="0"/>
              <a:t>Features</a:t>
            </a:r>
          </a:p>
          <a:p>
            <a:r>
              <a:rPr lang="en-IN" dirty="0" smtClean="0"/>
              <a:t>It plays music.</a:t>
            </a:r>
          </a:p>
          <a:p>
            <a:r>
              <a:rPr lang="en-IN" dirty="0" smtClean="0"/>
              <a:t>Songs will be stored in the app itself.</a:t>
            </a:r>
          </a:p>
          <a:p>
            <a:r>
              <a:rPr lang="en-IN" dirty="0" smtClean="0"/>
              <a:t>Include options like –</a:t>
            </a:r>
          </a:p>
          <a:p>
            <a:pPr marL="0" indent="0">
              <a:buNone/>
            </a:pPr>
            <a:r>
              <a:rPr lang="en-IN" dirty="0" smtClean="0"/>
              <a:t>    Play, pause and stop.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1323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267</TotalTime>
  <Words>302</Words>
  <Application>Microsoft Office PowerPoint</Application>
  <PresentationFormat>On-screen Show (4:3)</PresentationFormat>
  <Paragraphs>85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PowerPoint Presentation</vt:lpstr>
      <vt:lpstr>Introduction</vt:lpstr>
      <vt:lpstr>Requirements</vt:lpstr>
      <vt:lpstr>Features  Of  Individual Apps</vt:lpstr>
      <vt:lpstr>Camera</vt:lpstr>
      <vt:lpstr>Web Browser</vt:lpstr>
      <vt:lpstr>Maps</vt:lpstr>
      <vt:lpstr>Calculator</vt:lpstr>
      <vt:lpstr>Music Player</vt:lpstr>
      <vt:lpstr>Small Games</vt:lpstr>
      <vt:lpstr>To-do List</vt:lpstr>
      <vt:lpstr>Progress</vt:lpstr>
      <vt:lpstr>Apps to be made</vt:lpstr>
      <vt:lpstr>Thank You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Frequento</dc:title>
  <dc:creator>Laxay</dc:creator>
  <cp:lastModifiedBy>Laxay</cp:lastModifiedBy>
  <cp:revision>16</cp:revision>
  <dcterms:created xsi:type="dcterms:W3CDTF">2014-03-21T06:40:48Z</dcterms:created>
  <dcterms:modified xsi:type="dcterms:W3CDTF">2014-03-22T18:47:51Z</dcterms:modified>
</cp:coreProperties>
</file>