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6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8868" y="2363368"/>
            <a:ext cx="9599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TARANG GUPTA-13BCE0352</a:t>
            </a:r>
            <a:endParaRPr kumimoji="0" lang="en-US" altLang="ja-JP" sz="2400" b="0" i="0" u="none" strike="noStrike" cap="none" normalizeH="0" baseline="0" dirty="0" smtClean="0" bmk="_Toc321147149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SCHOOL OF COMPUTER, SCIENCE</a:t>
            </a:r>
            <a:endParaRPr kumimoji="0" lang="en-US" altLang="ja-JP" sz="2400" b="0" i="0" u="none" strike="noStrike" cap="none" normalizeH="0" baseline="0" dirty="0" smtClean="0" bmk="_Toc321147149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VELLORE INSTITUTE OF TECHNOLOGY, VELLORE, INDIA</a:t>
            </a:r>
            <a:endParaRPr lang="en-US" altLang="ja-JP" sz="2400" dirty="0" bmk="_Toc321147149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 PROF. DEGA NAGARAJU</a:t>
            </a:r>
            <a:endParaRPr kumimoji="0" lang="en-US" altLang="ja-JP" sz="2400" b="0" i="0" u="none" strike="noStrike" cap="none" normalizeH="0" baseline="0" dirty="0" smtClean="0" bmk="_Toc321147149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Slot – C1</a:t>
            </a:r>
            <a:endParaRPr kumimoji="0" lang="en-US" altLang="ja-JP" sz="2400" b="0" i="0" u="none" strike="noStrike" cap="none" normalizeH="0" baseline="0" dirty="0" smtClean="0" bmk="_Toc321147149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 bmk="_Toc321147149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SUBJECT:-OPERATION RESEARCH (MEE437)</a:t>
            </a:r>
            <a:endParaRPr kumimoji="0" lang="en-US" altLang="ja-JP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19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7284" y="2573186"/>
            <a:ext cx="7289442" cy="85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32" y="296214"/>
            <a:ext cx="91826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A study of Transportation Problem for an Essential Item of Southern Part of North Eastern Region of India as an OR Model and Use of Object 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2470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726" y="25476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What is transportation problem?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678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77" y="268076"/>
            <a:ext cx="116425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transportation problem is a special class of linear programming problem that deals with shipping a product from multiple origins to multiple destinations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The objective of the transportation problem is to find a feasible way of transporting the shipments to meet demand of each destination that minimizes the total transportation cost while satisfying the supply and demand constrains. 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Due </a:t>
            </a:r>
            <a:r>
              <a:rPr lang="en-US" sz="2400" dirty="0"/>
              <a:t>to time-consuming computations of the simplex method </a:t>
            </a:r>
            <a:r>
              <a:rPr lang="en-US" sz="2400" dirty="0" smtClean="0"/>
              <a:t>,the </a:t>
            </a:r>
            <a:r>
              <a:rPr lang="en-US" sz="2400" dirty="0"/>
              <a:t>transportation method is preferred in solving transportation problems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The two basic steps of the transportation method are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Step 1. Determine the Initial basic feasible solution 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Step </a:t>
            </a:r>
            <a:r>
              <a:rPr lang="en-US" sz="2400" dirty="0"/>
              <a:t>2. Obtain the optimal solution using the solution obtained from step 1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That is, all the optimal solution </a:t>
            </a:r>
            <a:r>
              <a:rPr lang="en-US" sz="2400" dirty="0" smtClean="0"/>
              <a:t>approaches) </a:t>
            </a:r>
            <a:r>
              <a:rPr lang="en-US" sz="2400" dirty="0"/>
              <a:t>in solving transportation problems need an IBFS to get the optimal solution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Though, in the literature, many heuristic approaches were developed in getting an initial solution, such </a:t>
            </a:r>
            <a:r>
              <a:rPr lang="en-US" sz="2400" dirty="0" smtClean="0"/>
              <a:t>VAM </a:t>
            </a:r>
            <a:r>
              <a:rPr lang="en-US" sz="2400" dirty="0"/>
              <a:t>- Vogel’s </a:t>
            </a:r>
            <a:r>
              <a:rPr lang="en-US" sz="2400" dirty="0" smtClean="0"/>
              <a:t>approximation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3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2" y="167425"/>
            <a:ext cx="115008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VAM </a:t>
            </a:r>
            <a:r>
              <a:rPr lang="en-US" sz="2800" dirty="0"/>
              <a:t>is considered to be a better heuristic approach.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Five </a:t>
            </a:r>
            <a:r>
              <a:rPr lang="en-US" sz="2800" dirty="0"/>
              <a:t>methods namely northwest corner method, minimum cost method, row minimum cost method, column minimum cost method and VAM were coded in C++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found that the object oriented program of VAM given by </a:t>
            </a:r>
            <a:r>
              <a:rPr lang="en-US" sz="2800" dirty="0" smtClean="0"/>
              <a:t> </a:t>
            </a:r>
            <a:r>
              <a:rPr lang="en-US" sz="2800" dirty="0"/>
              <a:t>for solving transportation problem is not well coded.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is checked with many randomly generated problem instances and found that his coding worked for none.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this paper the corrected coding of VAM in C++ is implemented.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Then </a:t>
            </a:r>
            <a:r>
              <a:rPr lang="en-US" sz="2800" dirty="0"/>
              <a:t>its correctness is verified via many randomly generated instances</a:t>
            </a:r>
          </a:p>
        </p:txBody>
      </p:sp>
    </p:spTree>
    <p:extLst>
      <p:ext uri="{BB962C8B-B14F-4D97-AF65-F5344CB8AC3E}">
        <p14:creationId xmlns:p14="http://schemas.microsoft.com/office/powerpoint/2010/main" val="152737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180306"/>
            <a:ext cx="10676586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82" y="1803378"/>
            <a:ext cx="7384113" cy="29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8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7" y="721217"/>
            <a:ext cx="11758411" cy="481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VOGEL’S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APPROXIMATION METHOD (VAM)</a:t>
            </a:r>
          </a:p>
          <a:p>
            <a:pPr>
              <a:lnSpc>
                <a:spcPts val="12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indent="128270" hangingPunct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steps involved in VAM in producing the initial feasible solution are described below: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0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0: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the given transportation problem if either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 supply &gt; total demand) or (total supply &lt; total demand).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 and column of the transportation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table, determine the difference between the least and the next least shipping costs.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row or column with the largest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as many units as possible to the least cost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in the row or column selected.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2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865" algn="just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Eliminate any row or column that has completely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been satisfied by the assignment just made.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Recalculate the cost differences omitting rows or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 already crossed out in the preceding step.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5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-443230" algn="just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to step 2 and repeat the steps 2 – 5 until an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feasible solution has been obtained.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5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4" y="437881"/>
            <a:ext cx="11655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cost got after </a:t>
            </a:r>
            <a:r>
              <a:rPr lang="en-US" sz="4000" dirty="0" err="1" smtClean="0"/>
              <a:t>appllying</a:t>
            </a:r>
            <a:r>
              <a:rPr lang="en-US" sz="4000" dirty="0" smtClean="0"/>
              <a:t> the data by VAM is 12,73,000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cost got after applying the optimal algorithm called MODI METHIOD is 12,46,000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cost got applying after putting the in the VAM C++ code as input is 12,72,000 which is almost equal to solution got from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56907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383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メイリオ</vt:lpstr>
      <vt:lpstr>Arial</vt:lpstr>
      <vt:lpstr>Calibri</vt:lpstr>
      <vt:lpstr>Century Gothic</vt:lpstr>
      <vt:lpstr>Constantia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tarang gupta</dc:creator>
  <cp:lastModifiedBy>tarang gupta</cp:lastModifiedBy>
  <cp:revision>5</cp:revision>
  <dcterms:created xsi:type="dcterms:W3CDTF">2015-10-30T14:52:08Z</dcterms:created>
  <dcterms:modified xsi:type="dcterms:W3CDTF">2015-10-31T06:37:09Z</dcterms:modified>
</cp:coreProperties>
</file>