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4" r:id="rId3"/>
    <p:sldId id="259" r:id="rId4"/>
    <p:sldId id="257" r:id="rId5"/>
    <p:sldId id="289" r:id="rId6"/>
    <p:sldId id="285" r:id="rId7"/>
    <p:sldId id="260" r:id="rId8"/>
    <p:sldId id="288" r:id="rId9"/>
    <p:sldId id="287" r:id="rId10"/>
    <p:sldId id="281" r:id="rId11"/>
    <p:sldId id="280" r:id="rId12"/>
  </p:sldIdLst>
  <p:sldSz cx="9144000" cy="5143500" type="screen16x9"/>
  <p:notesSz cx="6858000" cy="9144000"/>
  <p:embeddedFontLst>
    <p:embeddedFont>
      <p:font typeface="Titillium Web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E2D60E-6736-4717-A759-48E74333E7D6}">
  <a:tblStyle styleId="{CEE2D60E-6736-4717-A759-48E74333E7D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60"/>
  </p:normalViewPr>
  <p:slideViewPr>
    <p:cSldViewPr>
      <p:cViewPr varScale="1">
        <p:scale>
          <a:sx n="93" d="100"/>
          <a:sy n="93" d="100"/>
        </p:scale>
        <p:origin x="73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AA30-EA28-4D3F-A3E4-2C0D6F07EEB0}" type="datetimeFigureOut">
              <a:rPr lang="en-IN" smtClean="0"/>
              <a:t>20-03-2016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2434-F711-4811-B154-29D1A6C02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904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413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15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15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8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22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939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74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991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89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07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accent1">
              <a:lumMod val="75000"/>
              <a:alpha val="82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412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826350" y="1519225"/>
            <a:ext cx="46383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826350" y="2763850"/>
            <a:ext cx="76319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9750"/>
            <a:ext cx="7726799" cy="5162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261050" y="1058150"/>
            <a:ext cx="5404499" cy="274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4" name="Shape 24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004E"/>
              </a:buClr>
              <a:buSzPct val="1000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480"/>
              </a:spcBef>
              <a:buClr>
                <a:srgbClr val="FF004E"/>
              </a:buClr>
              <a:buSzPct val="1000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480"/>
              </a:spcBef>
              <a:buClr>
                <a:srgbClr val="FF004E"/>
              </a:buClr>
              <a:buSzPct val="1000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259632" y="771550"/>
            <a:ext cx="6336704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VEHICLE ACCIDENT PREVENTION SYSTEM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 Team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1563638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sz="1800" dirty="0" smtClean="0">
                <a:latin typeface="Titillium Web" charset="0"/>
              </a:rPr>
              <a:t>Prashanth </a:t>
            </a:r>
            <a:r>
              <a:rPr lang="en-IN" sz="1800" dirty="0" err="1" smtClean="0">
                <a:latin typeface="Titillium Web" charset="0"/>
              </a:rPr>
              <a:t>Putta</a:t>
            </a:r>
            <a:endParaRPr lang="en-IN" sz="1800" dirty="0" smtClean="0">
              <a:latin typeface="Titillium Web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sz="1800" dirty="0">
                <a:latin typeface="Titillium Web" charset="0"/>
              </a:rPr>
              <a:t>Tarang Gupta </a:t>
            </a:r>
            <a:endParaRPr lang="en-IN" sz="1800" dirty="0" smtClean="0">
              <a:latin typeface="Titillium Web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sz="1800" dirty="0" smtClean="0">
                <a:latin typeface="Titillium Web" charset="0"/>
              </a:rPr>
              <a:t>Ankit </a:t>
            </a:r>
            <a:r>
              <a:rPr lang="en-IN" sz="1800" dirty="0" err="1" smtClean="0">
                <a:latin typeface="Titillium Web" charset="0"/>
              </a:rPr>
              <a:t>Khadore</a:t>
            </a:r>
            <a:endParaRPr lang="en-IN" sz="1800" dirty="0" smtClean="0">
              <a:latin typeface="Titillium Web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sz="1800" dirty="0" err="1" smtClean="0">
                <a:latin typeface="Titillium Web" charset="0"/>
              </a:rPr>
              <a:t>Sarat</a:t>
            </a:r>
            <a:r>
              <a:rPr lang="en-IN" sz="1800" dirty="0" smtClean="0">
                <a:latin typeface="Titillium Web" charset="0"/>
              </a:rPr>
              <a:t> </a:t>
            </a:r>
            <a:r>
              <a:rPr lang="en-IN" sz="1800" dirty="0" err="1" smtClean="0">
                <a:latin typeface="Titillium Web" charset="0"/>
              </a:rPr>
              <a:t>Rallabandi</a:t>
            </a:r>
            <a:endParaRPr lang="en-IN" sz="1800" dirty="0" smtClean="0">
              <a:latin typeface="Titillium Web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sz="1800" dirty="0" err="1" smtClean="0">
                <a:latin typeface="Titillium Web" charset="0"/>
              </a:rPr>
              <a:t>Nihal</a:t>
            </a:r>
            <a:r>
              <a:rPr lang="en-IN" sz="1800" dirty="0" smtClean="0">
                <a:latin typeface="Titillium Web" charset="0"/>
              </a:rPr>
              <a:t> </a:t>
            </a:r>
            <a:r>
              <a:rPr lang="en-IN" sz="1800" dirty="0" err="1" smtClean="0">
                <a:latin typeface="Titillium Web" charset="0"/>
              </a:rPr>
              <a:t>Vidyala</a:t>
            </a:r>
            <a:endParaRPr lang="en-IN" sz="1800" dirty="0" smtClean="0">
              <a:latin typeface="Titillium Web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sz="1800" dirty="0" err="1" smtClean="0">
                <a:latin typeface="Titillium Web" charset="0"/>
              </a:rPr>
              <a:t>Srikanta</a:t>
            </a:r>
            <a:r>
              <a:rPr lang="en-IN" sz="1800" smtClean="0">
                <a:latin typeface="Titillium Web" charset="0"/>
              </a:rPr>
              <a:t> </a:t>
            </a:r>
            <a:r>
              <a:rPr lang="en-IN" sz="1800" smtClean="0">
                <a:latin typeface="Titillium Web" charset="0"/>
              </a:rPr>
              <a:t>Raju</a:t>
            </a:r>
            <a:endParaRPr lang="en-IN" sz="1800" dirty="0" smtClean="0">
              <a:latin typeface="Titillium Web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IN" sz="1800" dirty="0" err="1" smtClean="0">
                <a:latin typeface="Titillium Web" charset="0"/>
              </a:rPr>
              <a:t>Varun</a:t>
            </a:r>
            <a:r>
              <a:rPr lang="en-IN" sz="1800" dirty="0" smtClean="0">
                <a:latin typeface="Titillium Web" charset="0"/>
              </a:rPr>
              <a:t> Rajeev</a:t>
            </a:r>
            <a:endParaRPr lang="en-IN" sz="1800" dirty="0">
              <a:latin typeface="Titillium We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4468813" y="771550"/>
            <a:ext cx="4675187" cy="11604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FF"/>
                </a:solidFill>
              </a:rPr>
              <a:t>Thanks!!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4513263" y="2774950"/>
            <a:ext cx="4630737" cy="22447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00000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You can </a:t>
            </a:r>
            <a:r>
              <a:rPr lang="en" dirty="0" smtClean="0">
                <a:solidFill>
                  <a:srgbClr val="000000"/>
                </a:solidFill>
              </a:rPr>
              <a:t>contact us at 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hape 234"/>
          <p:cNvCxnSpPr/>
          <p:nvPr/>
        </p:nvCxnSpPr>
        <p:spPr>
          <a:xfrm>
            <a:off x="12175" y="2556750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5" name="Shape 235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395536" y="2677825"/>
            <a:ext cx="2016224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COLLISION WARNING SYSTEM</a:t>
            </a:r>
            <a:endParaRPr lang="en" sz="18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3419872" y="2677825"/>
            <a:ext cx="2016224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EMERGENCY BROADCASTER</a:t>
            </a:r>
            <a:endParaRPr lang="en" sz="18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6228184" y="2677825"/>
            <a:ext cx="2016224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SOCIAL NETWORKING TOOL</a:t>
            </a:r>
            <a:endParaRPr lang="en" sz="18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" name="Shape 104"/>
          <p:cNvSpPr txBox="1">
            <a:spLocks/>
          </p:cNvSpPr>
          <p:nvPr/>
        </p:nvSpPr>
        <p:spPr>
          <a:xfrm>
            <a:off x="-153322" y="206093"/>
            <a:ext cx="8069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9600" dirty="0" smtClean="0">
                <a:solidFill>
                  <a:srgbClr val="FFFFFF"/>
                </a:solidFill>
              </a:rPr>
              <a:t> WHAT IS IT?</a:t>
            </a:r>
            <a:endParaRPr lang="en" sz="9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89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826350" y="1519225"/>
            <a:ext cx="590589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COLLISION PREVENTION</a:t>
            </a:r>
            <a:br>
              <a:rPr lang="en" dirty="0" smtClean="0"/>
            </a:br>
            <a:r>
              <a:rPr lang="en" dirty="0" smtClean="0"/>
              <a:t>SYSTEM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" dirty="0" smtClean="0"/>
              <a:t>begin with this module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22721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HOW DOES IT</a:t>
            </a:r>
            <a:br>
              <a:rPr lang="en" dirty="0" smtClean="0"/>
            </a:br>
            <a:r>
              <a:rPr lang="en" dirty="0" smtClean="0"/>
              <a:t>FUNCTION</a:t>
            </a:r>
            <a:endParaRPr lang="en" dirty="0">
              <a:solidFill>
                <a:srgbClr val="FF004E"/>
              </a:solidFill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844425" y="1504950"/>
            <a:ext cx="72390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>
                <a:solidFill>
                  <a:srgbClr val="000000"/>
                </a:solidFill>
              </a:rPr>
              <a:t>There are two aspects of the main collision prevention system: the </a:t>
            </a:r>
            <a:r>
              <a:rPr lang="en" sz="1600" b="1" dirty="0" smtClean="0">
                <a:solidFill>
                  <a:srgbClr val="000000"/>
                </a:solidFill>
              </a:rPr>
              <a:t>sensor</a:t>
            </a:r>
            <a:r>
              <a:rPr lang="en" sz="1600" dirty="0" smtClean="0">
                <a:solidFill>
                  <a:srgbClr val="000000"/>
                </a:solidFill>
              </a:rPr>
              <a:t> </a:t>
            </a:r>
            <a:r>
              <a:rPr lang="en" sz="1600" b="1" dirty="0" smtClean="0">
                <a:solidFill>
                  <a:srgbClr val="000000"/>
                </a:solidFill>
              </a:rPr>
              <a:t>network</a:t>
            </a:r>
            <a:r>
              <a:rPr lang="en" sz="1600" dirty="0" smtClean="0">
                <a:solidFill>
                  <a:srgbClr val="000000"/>
                </a:solidFill>
              </a:rPr>
              <a:t> and the </a:t>
            </a:r>
            <a:r>
              <a:rPr lang="en" sz="1600" b="1" dirty="0" smtClean="0">
                <a:solidFill>
                  <a:srgbClr val="000000"/>
                </a:solidFill>
              </a:rPr>
              <a:t>mobile</a:t>
            </a:r>
            <a:r>
              <a:rPr lang="en" sz="1600" dirty="0" smtClean="0">
                <a:solidFill>
                  <a:srgbClr val="000000"/>
                </a:solidFill>
              </a:rPr>
              <a:t> </a:t>
            </a:r>
            <a:r>
              <a:rPr lang="en" sz="1600" b="1" dirty="0" smtClean="0">
                <a:solidFill>
                  <a:srgbClr val="000000"/>
                </a:solidFill>
              </a:rPr>
              <a:t>application</a:t>
            </a:r>
            <a:endParaRPr lang="en" sz="1600" b="1" dirty="0">
              <a:solidFill>
                <a:srgbClr val="0000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844425" y="2187750"/>
            <a:ext cx="4231631" cy="22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1">
                    <a:lumMod val="75000"/>
                  </a:schemeClr>
                </a:solidFill>
              </a:rPr>
              <a:t>THE SENSORS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" sz="1400" dirty="0" smtClean="0">
                <a:solidFill>
                  <a:srgbClr val="000000"/>
                </a:solidFill>
              </a:rPr>
              <a:t>Works </a:t>
            </a:r>
            <a:r>
              <a:rPr lang="en" sz="1400" dirty="0">
                <a:solidFill>
                  <a:srgbClr val="000000"/>
                </a:solidFill>
              </a:rPr>
              <a:t>on a network of sensors that detect nearby </a:t>
            </a:r>
            <a:r>
              <a:rPr lang="en" sz="1400" dirty="0" smtClean="0">
                <a:solidFill>
                  <a:srgbClr val="000000"/>
                </a:solidFill>
              </a:rPr>
              <a:t>objects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" sz="1400" dirty="0" smtClean="0">
                <a:solidFill>
                  <a:srgbClr val="000000"/>
                </a:solidFill>
              </a:rPr>
              <a:t> 4 such sensor relays located within the vehicle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" sz="1400" dirty="0" smtClean="0">
                <a:solidFill>
                  <a:srgbClr val="000000"/>
                </a:solidFill>
              </a:rPr>
              <a:t>Each connected to main coordinator module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" sz="1400" dirty="0" smtClean="0">
                <a:solidFill>
                  <a:srgbClr val="000000"/>
                </a:solidFill>
              </a:rPr>
              <a:t>Coordinator calculates distances using sensor data, relays it back to the phone application</a:t>
            </a:r>
            <a:endParaRPr lang="en"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0000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5443538" y="2187575"/>
            <a:ext cx="3700462" cy="2206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1">
                    <a:lumMod val="75000"/>
                  </a:schemeClr>
                </a:solidFill>
              </a:rPr>
              <a:t>THE APPLICATION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tx1"/>
                </a:solidFill>
              </a:rPr>
              <a:t>The application will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 smtClean="0">
              <a:solidFill>
                <a:schemeClr val="tx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" sz="1400" dirty="0" smtClean="0">
                <a:solidFill>
                  <a:schemeClr val="tx1"/>
                </a:solidFill>
              </a:rPr>
              <a:t>display a top-down perspective of the vehicle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" sz="1400" dirty="0" smtClean="0">
                <a:solidFill>
                  <a:schemeClr val="tx1"/>
                </a:solidFill>
              </a:rPr>
              <a:t>has color based indications of how far away objects are from the vehicle’s exterior</a:t>
            </a:r>
            <a:endParaRPr lang="e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3" y="372644"/>
            <a:ext cx="3226800" cy="857400"/>
          </a:xfrm>
        </p:spPr>
        <p:txBody>
          <a:bodyPr/>
          <a:lstStyle/>
          <a:p>
            <a:r>
              <a:rPr lang="en-IN" b="0" dirty="0" smtClean="0"/>
              <a:t>Normal Functioning</a:t>
            </a:r>
            <a:endParaRPr lang="en-IN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510"/>
            <a:ext cx="3636226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15566"/>
            <a:ext cx="3636226" cy="5143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53434" y="41151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IN" b="0" dirty="0" smtClean="0"/>
              <a:t>Potential Incident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82664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826350" y="1519225"/>
            <a:ext cx="590589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EMERGENCY </a:t>
            </a:r>
            <a:br>
              <a:rPr lang="en" dirty="0" smtClean="0"/>
            </a:br>
            <a:r>
              <a:rPr lang="en" dirty="0" smtClean="0"/>
              <a:t>BROADCASTER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dirty="0" smtClean="0"/>
              <a:t>This module is a personal feature within the application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039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67544" y="411510"/>
            <a:ext cx="6336704" cy="274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/>
            <a:r>
              <a:rPr lang="en" i="0" dirty="0" smtClean="0"/>
              <a:t>The user enters up to 3 emergency contacts</a:t>
            </a:r>
          </a:p>
          <a:p>
            <a:pPr marL="457200" indent="-457200"/>
            <a:r>
              <a:rPr lang="en" i="0" dirty="0" smtClean="0"/>
              <a:t>In the event of an accident, an alarm begins counting down on the app</a:t>
            </a:r>
          </a:p>
          <a:p>
            <a:pPr marL="457200" indent="-457200"/>
            <a:r>
              <a:rPr lang="en" i="0" dirty="0" smtClean="0"/>
              <a:t>If it is not disabled in time, an SMS is sent to the emergency contacts relaying the time and location of the accident</a:t>
            </a:r>
            <a:endParaRPr lang="en" i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917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hape 14"/>
          <p:cNvSpPr/>
          <p:nvPr/>
        </p:nvSpPr>
        <p:spPr>
          <a:xfrm>
            <a:off x="633802" y="496263"/>
            <a:ext cx="54300" cy="17030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483518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Titillium Web" charset="0"/>
              </a:rPr>
              <a:t>SOCIAL NETWORKING</a:t>
            </a:r>
            <a:endParaRPr lang="en-IN" sz="4000" b="1" dirty="0">
              <a:solidFill>
                <a:schemeClr val="bg1"/>
              </a:solidFill>
              <a:latin typeface="Titillium Web" charset="0"/>
            </a:endParaRPr>
          </a:p>
        </p:txBody>
      </p:sp>
      <p:sp>
        <p:nvSpPr>
          <p:cNvPr id="11" name="Shape 88"/>
          <p:cNvSpPr txBox="1">
            <a:spLocks/>
          </p:cNvSpPr>
          <p:nvPr/>
        </p:nvSpPr>
        <p:spPr>
          <a:xfrm>
            <a:off x="971600" y="1806957"/>
            <a:ext cx="7631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 smtClean="0"/>
              <a:t>This aspect is a likely future addition to the system</a:t>
            </a:r>
            <a:endParaRPr lang="en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324764"/>
            <a:ext cx="3625580" cy="27191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76" y="2715766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94" y="2782632"/>
            <a:ext cx="2178696" cy="17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4916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151511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chemeClr val="bg1"/>
                </a:solidFill>
              </a:rPr>
              <a:t>WHAT ARE ITS FEATURES</a:t>
            </a:r>
            <a:endParaRPr lang="en" sz="3000" dirty="0">
              <a:solidFill>
                <a:schemeClr val="bg1"/>
              </a:solidFill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827584" y="1851670"/>
            <a:ext cx="7239000" cy="18722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>
                <a:solidFill>
                  <a:srgbClr val="000000"/>
                </a:solidFill>
              </a:rPr>
              <a:t>We plan to add a </a:t>
            </a:r>
            <a:r>
              <a:rPr lang="en" sz="1600" b="1" dirty="0" smtClean="0">
                <a:solidFill>
                  <a:srgbClr val="000000"/>
                </a:solidFill>
              </a:rPr>
              <a:t>media capture system</a:t>
            </a:r>
            <a:r>
              <a:rPr lang="en" sz="1600" dirty="0" smtClean="0">
                <a:solidFill>
                  <a:srgbClr val="000000"/>
                </a:solidFill>
              </a:rPr>
              <a:t>, with a camera within each node module. These cameras together will create a panoramic view from the vehicle’s perspective, which we call a </a:t>
            </a:r>
            <a:r>
              <a:rPr lang="en" sz="1600" b="1" dirty="0" smtClean="0">
                <a:solidFill>
                  <a:srgbClr val="000000"/>
                </a:solidFill>
              </a:rPr>
              <a:t>sphere</a:t>
            </a:r>
            <a:r>
              <a:rPr lang="en" sz="1600" dirty="0" smtClean="0">
                <a:solidFill>
                  <a:srgbClr val="000000"/>
                </a:solidFill>
              </a:rPr>
              <a:t>. Users will be able to upload their spheres to social media sites such as Instagram, Facebook, Twitter, etc. with an inbuilt geo-tagging feature within the mobile application.</a:t>
            </a:r>
          </a:p>
          <a:p>
            <a:pPr lvl="0" rtl="0">
              <a:spcBef>
                <a:spcPts val="0"/>
              </a:spcBef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dirty="0" smtClean="0">
                <a:solidFill>
                  <a:srgbClr val="000000"/>
                </a:solidFill>
              </a:rPr>
              <a:t>Users can also take photos &amp; videos from single cameras and upload them. </a:t>
            </a:r>
            <a:endParaRPr lang="e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8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297</Words>
  <Application>Microsoft Office PowerPoint</Application>
  <PresentationFormat>On-screen Show (16:9)</PresentationFormat>
  <Paragraphs>45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Wingdings</vt:lpstr>
      <vt:lpstr>Arial</vt:lpstr>
      <vt:lpstr>Titillium Web</vt:lpstr>
      <vt:lpstr>Fidele template</vt:lpstr>
      <vt:lpstr>VEHICLE ACCIDENT PREVENTION SYSTEM</vt:lpstr>
      <vt:lpstr>PowerPoint Presentation</vt:lpstr>
      <vt:lpstr>COLLISION PREVENTION SYSTEM</vt:lpstr>
      <vt:lpstr>HOW DOES IT FUNCTION</vt:lpstr>
      <vt:lpstr>Normal Functioning</vt:lpstr>
      <vt:lpstr>EMERGENCY  BROADCASTER</vt:lpstr>
      <vt:lpstr>PowerPoint Presentation</vt:lpstr>
      <vt:lpstr>PowerPoint Presentation</vt:lpstr>
      <vt:lpstr>WHAT ARE ITS FEATURES</vt:lpstr>
      <vt:lpstr>The Team</vt:lpstr>
      <vt:lpstr>Thanks!!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ACCIDENT PREVENTION SYSTEM</dc:title>
  <dc:creator>vikash dhoot</dc:creator>
  <cp:lastModifiedBy>S.k.Malik</cp:lastModifiedBy>
  <cp:revision>32</cp:revision>
  <dcterms:modified xsi:type="dcterms:W3CDTF">2016-03-20T11:27:06Z</dcterms:modified>
</cp:coreProperties>
</file>