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Lora"/>
      <p:regular r:id="rId15"/>
    </p:embeddedFont>
    <p:embeddedFont>
      <p:font typeface="Lora"/>
      <p:regular r:id="rId16"/>
    </p:embeddedFont>
    <p:embeddedFont>
      <p:font typeface="Lora"/>
      <p:regular r:id="rId17"/>
    </p:embeddedFont>
    <p:embeddedFont>
      <p:font typeface="Lora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113240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ZenTime: Minimalist Productivity, Maximum Focus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584263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ZenTime is a lightweight productivity app. It's designed to enhance focus and efficiency. It uses minimal system resources. ZenTime combines essential tools. These include to-do lists and quick-access utilities. It tracks screen time in real-time. All this is in a distraction-free interface.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1217116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Problem: Digital Distraction &amp; Overwhelm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96156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Constant Notifications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Endless pings disrupt deep work. Notifications pull you away. They make sustained focus hard.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788093"/>
            <a:ext cx="282797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Information Overload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Too much content creates stress. It leads to decision fatigue. Reduce the noise. Simplify your digital space.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Multitasking Myth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Switching tasks hurts productivity. ZenTime helps stay on track. Achieve more by focusing.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38934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Introducing ZenTime: Simplicity Redefined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42554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1045369" y="3525798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3425547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Streamlined Interface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15559" y="4273034"/>
            <a:ext cx="28367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ZenTime offers a clean layout. It removes unnecessary complexity.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4691658" y="342554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9" name="Text 6"/>
          <p:cNvSpPr/>
          <p:nvPr/>
        </p:nvSpPr>
        <p:spPr>
          <a:xfrm>
            <a:off x="4870132" y="3525798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69493" y="342554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Essential Tools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69493" y="3921085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Focus on what matters most. To-do lists and utilities help you achieve goals.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837724" y="596169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3" name="Text 10"/>
          <p:cNvSpPr/>
          <p:nvPr/>
        </p:nvSpPr>
        <p:spPr>
          <a:xfrm>
            <a:off x="1012865" y="6061948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615559" y="59616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Mindful Productivity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15559" y="6457236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Be intentional with your time. Cultivate focus and reduce stress.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37136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Core Features: To-Do Lists &amp; Quick Utilities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138368"/>
            <a:ext cx="3614618" cy="2123242"/>
          </a:xfrm>
          <a:prstGeom prst="roundRect">
            <a:avLst>
              <a:gd name="adj" fmla="val 1691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6563439" y="337768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Intuitive To-Do Lists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3873222"/>
            <a:ext cx="31359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Easily create, organize, and track tasks. Prioritize effectively.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3138368"/>
            <a:ext cx="3614618" cy="2123242"/>
          </a:xfrm>
          <a:prstGeom prst="roundRect">
            <a:avLst>
              <a:gd name="adj" fmla="val 1691"/>
            </a:avLst>
          </a:prstGeom>
          <a:solidFill>
            <a:srgbClr val="F3E7D4"/>
          </a:solidFill>
          <a:ln/>
        </p:spPr>
      </p:sp>
      <p:sp>
        <p:nvSpPr>
          <p:cNvPr id="8" name="Text 5"/>
          <p:cNvSpPr/>
          <p:nvPr/>
        </p:nvSpPr>
        <p:spPr>
          <a:xfrm>
            <a:off x="10417373" y="337768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Quick Notes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17373" y="3873222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Capture ideas instantly. Never lose your train of thought.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5500926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</p:sp>
      <p:sp>
        <p:nvSpPr>
          <p:cNvPr id="11" name="Text 8"/>
          <p:cNvSpPr/>
          <p:nvPr/>
        </p:nvSpPr>
        <p:spPr>
          <a:xfrm>
            <a:off x="6563439" y="574024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Timer &amp; Stopwatch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63439" y="6235779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Stay on schedule. Manage time efficiently.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0104" y="652820"/>
            <a:ext cx="7483792" cy="1394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Real-Time Screen Time Tracking: Awareness is Key</a:t>
            </a:r>
            <a:endParaRPr lang="en-US" sz="43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04" y="2403515"/>
            <a:ext cx="1185863" cy="172438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71725" y="2640687"/>
            <a:ext cx="2790349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Monitor Usage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371725" y="3131820"/>
            <a:ext cx="5942171" cy="758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Track how you spend your time. Understand your digital habits.</a:t>
            </a:r>
            <a:endParaRPr lang="en-US" sz="18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04" y="4127897"/>
            <a:ext cx="1185863" cy="17243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371725" y="4365069"/>
            <a:ext cx="2790349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Set Limits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371725" y="4856202"/>
            <a:ext cx="5942171" cy="758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Establish healthy boundaries. Reduce unproductive screen time.</a:t>
            </a:r>
            <a:endParaRPr lang="en-US" sz="18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04" y="5852279"/>
            <a:ext cx="1185863" cy="17243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371725" y="6089452"/>
            <a:ext cx="2790349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Improve Focus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371725" y="6580584"/>
            <a:ext cx="5942171" cy="758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Gain control over your day. Achieve a better work-life balance.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029670"/>
            <a:ext cx="1210865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Design Philosophy: Elegant &amp; Distraction-Free</a:t>
            </a:r>
            <a:endParaRPr lang="en-US" sz="4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24" y="5092660"/>
            <a:ext cx="598408" cy="5984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7724" y="593038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Visual Clarity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837724" y="6425922"/>
            <a:ext cx="407896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Clean typography and clear icons. Easy on the eyes.</a:t>
            </a:r>
            <a:endParaRPr lang="en-US" sz="18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659" y="5092660"/>
            <a:ext cx="598408" cy="5984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75659" y="5930384"/>
            <a:ext cx="282844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Minimal Notifications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75659" y="6425922"/>
            <a:ext cx="407896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Reduce interruptions. Focus on essential alerts.</a:t>
            </a:r>
            <a:endParaRPr lang="en-US" sz="18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3595" y="5092660"/>
            <a:ext cx="598408" cy="5984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3595" y="593038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Intuitive Design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3595" y="6425922"/>
            <a:ext cx="407908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Easy navigation. Enjoy a seamless user experience.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04280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Customization &amp; Personalization: Your Zen, Your Way : Future Goals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872972" y="365879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Theme Selection</a:t>
            </a:r>
            <a:endParaRPr lang="en-US" sz="22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131" y="2791063"/>
            <a:ext cx="4534138" cy="453413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48055" y="3520440"/>
            <a:ext cx="10894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7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50" dirty="0"/>
          </a:p>
        </p:txBody>
      </p:sp>
      <p:sp>
        <p:nvSpPr>
          <p:cNvPr id="6" name="Text 3"/>
          <p:cNvSpPr/>
          <p:nvPr/>
        </p:nvSpPr>
        <p:spPr>
          <a:xfrm>
            <a:off x="9941243" y="365879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Font Choices</a:t>
            </a:r>
            <a:endParaRPr lang="en-US" sz="22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31" y="2791063"/>
            <a:ext cx="4534138" cy="453413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533090" y="3906203"/>
            <a:ext cx="160615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7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350" dirty="0"/>
          </a:p>
        </p:txBody>
      </p:sp>
      <p:sp>
        <p:nvSpPr>
          <p:cNvPr id="9" name="Text 5"/>
          <p:cNvSpPr/>
          <p:nvPr/>
        </p:nvSpPr>
        <p:spPr>
          <a:xfrm>
            <a:off x="9941243" y="610540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Sound Options</a:t>
            </a:r>
            <a:endParaRPr lang="en-US" sz="22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791063"/>
            <a:ext cx="4534138" cy="453413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144351" y="6117074"/>
            <a:ext cx="166688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7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350" dirty="0"/>
          </a:p>
        </p:txBody>
      </p:sp>
      <p:sp>
        <p:nvSpPr>
          <p:cNvPr id="12" name="Text 7"/>
          <p:cNvSpPr/>
          <p:nvPr/>
        </p:nvSpPr>
        <p:spPr>
          <a:xfrm>
            <a:off x="1872972" y="610540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Layout Preferences</a:t>
            </a:r>
            <a:endParaRPr lang="en-US" sz="220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131" y="2791063"/>
            <a:ext cx="4534138" cy="453413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935742" y="5731312"/>
            <a:ext cx="162163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7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3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831777"/>
            <a:ext cx="1284017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ZenTime: Reclaim Your Focus, Boost Productivity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014543"/>
            <a:ext cx="2159079" cy="830580"/>
          </a:xfrm>
          <a:prstGeom prst="roundRect">
            <a:avLst>
              <a:gd name="adj" fmla="val 4323"/>
            </a:avLst>
          </a:prstGeom>
          <a:solidFill>
            <a:srgbClr val="F3E7D4"/>
          </a:solidFill>
          <a:ln/>
        </p:spPr>
      </p:sp>
      <p:sp>
        <p:nvSpPr>
          <p:cNvPr id="4" name="Text 2"/>
          <p:cNvSpPr/>
          <p:nvPr/>
        </p:nvSpPr>
        <p:spPr>
          <a:xfrm>
            <a:off x="1077039" y="3190518"/>
            <a:ext cx="10894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3"/>
          <p:cNvSpPr/>
          <p:nvPr/>
        </p:nvSpPr>
        <p:spPr>
          <a:xfrm>
            <a:off x="3236119" y="3253859"/>
            <a:ext cx="254281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Download ZenTime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3116461" y="3829883"/>
            <a:ext cx="10556558" cy="15240"/>
          </a:xfrm>
          <a:prstGeom prst="roundRect">
            <a:avLst>
              <a:gd name="adj" fmla="val 235611"/>
            </a:avLst>
          </a:prstGeom>
          <a:solidFill>
            <a:srgbClr val="D9CDBA"/>
          </a:solidFill>
          <a:ln/>
        </p:spPr>
      </p:sp>
      <p:sp>
        <p:nvSpPr>
          <p:cNvPr id="7" name="Shape 5"/>
          <p:cNvSpPr/>
          <p:nvPr/>
        </p:nvSpPr>
        <p:spPr>
          <a:xfrm>
            <a:off x="837724" y="3964781"/>
            <a:ext cx="4318278" cy="830580"/>
          </a:xfrm>
          <a:prstGeom prst="roundRect">
            <a:avLst>
              <a:gd name="adj" fmla="val 4323"/>
            </a:avLst>
          </a:prstGeom>
          <a:solidFill>
            <a:srgbClr val="F3E7D4"/>
          </a:solidFill>
          <a:ln/>
        </p:spPr>
      </p:sp>
      <p:sp>
        <p:nvSpPr>
          <p:cNvPr id="8" name="Text 6"/>
          <p:cNvSpPr/>
          <p:nvPr/>
        </p:nvSpPr>
        <p:spPr>
          <a:xfrm>
            <a:off x="1077039" y="4140756"/>
            <a:ext cx="160615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350" dirty="0"/>
          </a:p>
        </p:txBody>
      </p:sp>
      <p:sp>
        <p:nvSpPr>
          <p:cNvPr id="9" name="Text 7"/>
          <p:cNvSpPr/>
          <p:nvPr/>
        </p:nvSpPr>
        <p:spPr>
          <a:xfrm>
            <a:off x="5395317" y="4204097"/>
            <a:ext cx="360533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Customize Your Workspace</a:t>
            </a:r>
            <a:endParaRPr lang="en-US" sz="2200" dirty="0"/>
          </a:p>
        </p:txBody>
      </p:sp>
      <p:sp>
        <p:nvSpPr>
          <p:cNvPr id="10" name="Shape 8"/>
          <p:cNvSpPr/>
          <p:nvPr/>
        </p:nvSpPr>
        <p:spPr>
          <a:xfrm>
            <a:off x="5275659" y="4780121"/>
            <a:ext cx="8397359" cy="15240"/>
          </a:xfrm>
          <a:prstGeom prst="roundRect">
            <a:avLst>
              <a:gd name="adj" fmla="val 235611"/>
            </a:avLst>
          </a:prstGeom>
          <a:solidFill>
            <a:srgbClr val="D9CDBA"/>
          </a:solidFill>
          <a:ln/>
        </p:spPr>
      </p:sp>
      <p:sp>
        <p:nvSpPr>
          <p:cNvPr id="11" name="Shape 9"/>
          <p:cNvSpPr/>
          <p:nvPr/>
        </p:nvSpPr>
        <p:spPr>
          <a:xfrm>
            <a:off x="837724" y="4915019"/>
            <a:ext cx="6477476" cy="830580"/>
          </a:xfrm>
          <a:prstGeom prst="roundRect">
            <a:avLst>
              <a:gd name="adj" fmla="val 4323"/>
            </a:avLst>
          </a:prstGeom>
          <a:solidFill>
            <a:srgbClr val="F3E7D4"/>
          </a:solidFill>
          <a:ln/>
        </p:spPr>
      </p:sp>
      <p:sp>
        <p:nvSpPr>
          <p:cNvPr id="12" name="Text 10"/>
          <p:cNvSpPr/>
          <p:nvPr/>
        </p:nvSpPr>
        <p:spPr>
          <a:xfrm>
            <a:off x="1077039" y="5090993"/>
            <a:ext cx="166688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350" dirty="0"/>
          </a:p>
        </p:txBody>
      </p:sp>
      <p:sp>
        <p:nvSpPr>
          <p:cNvPr id="13" name="Text 11"/>
          <p:cNvSpPr/>
          <p:nvPr/>
        </p:nvSpPr>
        <p:spPr>
          <a:xfrm>
            <a:off x="7554516" y="5154335"/>
            <a:ext cx="251043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Achieve Your Goals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37724" y="6014799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Take control of your time and focus. Download ZenTime today. Start your journey to mindful productivity.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2025-02-13T02:48:29Z</dcterms:created>
  <dcterms:modified xsi:type="dcterms:W3CDTF">2025-02-13T02:48:29Z</dcterms:modified>
</cp:coreProperties>
</file>