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7" r:id="rId2"/>
  </p:sldMasterIdLst>
  <p:notesMasterIdLst>
    <p:notesMasterId r:id="rId17"/>
  </p:notesMasterIdLst>
  <p:sldIdLst>
    <p:sldId id="256" r:id="rId3"/>
    <p:sldId id="269"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14" autoAdjust="0"/>
  </p:normalViewPr>
  <p:slideViewPr>
    <p:cSldViewPr snapToGrid="0" snapToObjects="1">
      <p:cViewPr varScale="1">
        <p:scale>
          <a:sx n="65" d="100"/>
          <a:sy n="65" d="100"/>
        </p:scale>
        <p:origin x="628"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6AE2-DE1C-42AB-AC21-1B0F8C842582}"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C6208-6683-4DE6-BC07-9A13F78C3A19}" type="slidenum">
              <a:rPr lang="en-IN" smtClean="0"/>
              <a:t>‹#›</a:t>
            </a:fld>
            <a:endParaRPr lang="en-IN"/>
          </a:p>
        </p:txBody>
      </p:sp>
    </p:spTree>
    <p:extLst>
      <p:ext uri="{BB962C8B-B14F-4D97-AF65-F5344CB8AC3E}">
        <p14:creationId xmlns:p14="http://schemas.microsoft.com/office/powerpoint/2010/main" val="27053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1908800" y="1500933"/>
            <a:ext cx="8374400" cy="3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70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1908800" y="4647867"/>
            <a:ext cx="8374400" cy="709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p:nvPr/>
        </p:nvSpPr>
        <p:spPr>
          <a:xfrm>
            <a:off x="11141900" y="2116067"/>
            <a:ext cx="2415600" cy="24156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pic>
        <p:nvPicPr>
          <p:cNvPr id="13" name="Google Shape;13;p2"/>
          <p:cNvPicPr preferRelativeResize="0"/>
          <p:nvPr/>
        </p:nvPicPr>
        <p:blipFill rotWithShape="1">
          <a:blip r:embed="rId3">
            <a:alphaModFix/>
          </a:blip>
          <a:srcRect l="34286" t="16362" r="29939" b="21184"/>
          <a:stretch/>
        </p:blipFill>
        <p:spPr>
          <a:xfrm>
            <a:off x="11372767" y="1841869"/>
            <a:ext cx="722248" cy="709201"/>
          </a:xfrm>
          <a:prstGeom prst="rect">
            <a:avLst/>
          </a:prstGeom>
          <a:noFill/>
          <a:ln>
            <a:noFill/>
          </a:ln>
        </p:spPr>
      </p:pic>
      <p:sp>
        <p:nvSpPr>
          <p:cNvPr id="14" name="Google Shape;14;p2"/>
          <p:cNvSpPr/>
          <p:nvPr/>
        </p:nvSpPr>
        <p:spPr>
          <a:xfrm>
            <a:off x="5603833" y="6202867"/>
            <a:ext cx="4252400" cy="42524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5" name="Google Shape;15;p2"/>
          <p:cNvPicPr preferRelativeResize="0"/>
          <p:nvPr/>
        </p:nvPicPr>
        <p:blipFill rotWithShape="1">
          <a:blip r:embed="rId4">
            <a:alphaModFix/>
          </a:blip>
          <a:srcRect l="29096" t="8696" r="24996" b="16397"/>
          <a:stretch/>
        </p:blipFill>
        <p:spPr>
          <a:xfrm>
            <a:off x="7827567" y="5648906"/>
            <a:ext cx="1723869" cy="1582225"/>
          </a:xfrm>
          <a:prstGeom prst="rect">
            <a:avLst/>
          </a:prstGeom>
          <a:noFill/>
          <a:ln>
            <a:noFill/>
          </a:ln>
        </p:spPr>
      </p:pic>
      <p:sp>
        <p:nvSpPr>
          <p:cNvPr id="16" name="Google Shape;16;p2"/>
          <p:cNvSpPr/>
          <p:nvPr/>
        </p:nvSpPr>
        <p:spPr>
          <a:xfrm>
            <a:off x="950967" y="-989733"/>
            <a:ext cx="1482000" cy="1482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7" name="Google Shape;17;p2"/>
          <p:cNvPicPr preferRelativeResize="0"/>
          <p:nvPr/>
        </p:nvPicPr>
        <p:blipFill rotWithShape="1">
          <a:blip r:embed="rId4">
            <a:alphaModFix/>
          </a:blip>
          <a:srcRect l="29096" t="8696" r="24996" b="16397"/>
          <a:stretch/>
        </p:blipFill>
        <p:spPr>
          <a:xfrm>
            <a:off x="1379500" y="-11402"/>
            <a:ext cx="879336" cy="807099"/>
          </a:xfrm>
          <a:prstGeom prst="rect">
            <a:avLst/>
          </a:prstGeom>
          <a:noFill/>
          <a:ln>
            <a:noFill/>
          </a:ln>
        </p:spPr>
      </p:pic>
    </p:spTree>
    <p:extLst>
      <p:ext uri="{BB962C8B-B14F-4D97-AF65-F5344CB8AC3E}">
        <p14:creationId xmlns:p14="http://schemas.microsoft.com/office/powerpoint/2010/main" val="211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pic>
        <p:nvPicPr>
          <p:cNvPr id="70" name="Google Shape;70;p11"/>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71" name="Google Shape;71;p11"/>
          <p:cNvSpPr txBox="1">
            <a:spLocks noGrp="1"/>
          </p:cNvSpPr>
          <p:nvPr>
            <p:ph type="title" hasCustomPrompt="1"/>
          </p:nvPr>
        </p:nvSpPr>
        <p:spPr>
          <a:xfrm>
            <a:off x="3697200" y="2274400"/>
            <a:ext cx="4797600" cy="13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a:spLocks noGrp="1"/>
          </p:cNvSpPr>
          <p:nvPr>
            <p:ph type="subTitle" idx="1"/>
          </p:nvPr>
        </p:nvSpPr>
        <p:spPr>
          <a:xfrm>
            <a:off x="3975800" y="3554400"/>
            <a:ext cx="4240400" cy="10292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sz="18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r>
              <a:rPr lang="en-US"/>
              <a:t>Click to edit Master subtitle style</a:t>
            </a:r>
            <a:endParaRPr/>
          </a:p>
        </p:txBody>
      </p:sp>
      <p:sp>
        <p:nvSpPr>
          <p:cNvPr id="73" name="Google Shape;73;p11"/>
          <p:cNvSpPr/>
          <p:nvPr/>
        </p:nvSpPr>
        <p:spPr>
          <a:xfrm>
            <a:off x="2373600" y="-1438300"/>
            <a:ext cx="2488000" cy="2488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74" name="Google Shape;74;p11"/>
          <p:cNvPicPr preferRelativeResize="0"/>
          <p:nvPr/>
        </p:nvPicPr>
        <p:blipFill rotWithShape="1">
          <a:blip r:embed="rId3">
            <a:alphaModFix/>
          </a:blip>
          <a:srcRect l="29096" t="8696" r="24996" b="16397"/>
          <a:stretch/>
        </p:blipFill>
        <p:spPr>
          <a:xfrm>
            <a:off x="1662166" y="-337867"/>
            <a:ext cx="2787731" cy="2558723"/>
          </a:xfrm>
          <a:prstGeom prst="rect">
            <a:avLst/>
          </a:prstGeom>
          <a:noFill/>
          <a:ln>
            <a:noFill/>
          </a:ln>
        </p:spPr>
      </p:pic>
    </p:spTree>
    <p:extLst>
      <p:ext uri="{BB962C8B-B14F-4D97-AF65-F5344CB8AC3E}">
        <p14:creationId xmlns:p14="http://schemas.microsoft.com/office/powerpoint/2010/main" val="17298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3187738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pic>
        <p:nvPicPr>
          <p:cNvPr id="77" name="Google Shape;77;p13"/>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78" name="Google Shape;78;p1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79" name="Google Shape;79;p13"/>
          <p:cNvSpPr txBox="1">
            <a:spLocks noGrp="1"/>
          </p:cNvSpPr>
          <p:nvPr>
            <p:ph type="subTitle" idx="1"/>
          </p:nvPr>
        </p:nvSpPr>
        <p:spPr>
          <a:xfrm>
            <a:off x="3768683" y="1883467"/>
            <a:ext cx="5783600" cy="647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a:r>
              <a:rPr lang="en-US"/>
              <a:t>Click to edit Master subtitle style</a:t>
            </a:r>
            <a:endParaRPr/>
          </a:p>
        </p:txBody>
      </p:sp>
      <p:sp>
        <p:nvSpPr>
          <p:cNvPr id="80" name="Google Shape;80;p13"/>
          <p:cNvSpPr txBox="1">
            <a:spLocks noGrp="1"/>
          </p:cNvSpPr>
          <p:nvPr>
            <p:ph type="subTitle" idx="2"/>
          </p:nvPr>
        </p:nvSpPr>
        <p:spPr>
          <a:xfrm>
            <a:off x="3768684" y="2343103"/>
            <a:ext cx="5783600" cy="55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81" name="Google Shape;81;p13"/>
          <p:cNvSpPr txBox="1">
            <a:spLocks noGrp="1"/>
          </p:cNvSpPr>
          <p:nvPr>
            <p:ph type="title" idx="3" hasCustomPrompt="1"/>
          </p:nvPr>
        </p:nvSpPr>
        <p:spPr>
          <a:xfrm>
            <a:off x="2689569" y="2031767"/>
            <a:ext cx="1008000" cy="674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1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82" name="Google Shape;82;p13"/>
          <p:cNvSpPr txBox="1">
            <a:spLocks noGrp="1"/>
          </p:cNvSpPr>
          <p:nvPr>
            <p:ph type="subTitle" idx="4"/>
          </p:nvPr>
        </p:nvSpPr>
        <p:spPr>
          <a:xfrm>
            <a:off x="3768683" y="3324883"/>
            <a:ext cx="5783600" cy="647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a:r>
              <a:rPr lang="en-US"/>
              <a:t>Click to edit Master subtitle style</a:t>
            </a:r>
            <a:endParaRPr/>
          </a:p>
        </p:txBody>
      </p:sp>
      <p:sp>
        <p:nvSpPr>
          <p:cNvPr id="83" name="Google Shape;83;p13"/>
          <p:cNvSpPr txBox="1">
            <a:spLocks noGrp="1"/>
          </p:cNvSpPr>
          <p:nvPr>
            <p:ph type="subTitle" idx="5"/>
          </p:nvPr>
        </p:nvSpPr>
        <p:spPr>
          <a:xfrm>
            <a:off x="3768684" y="3784535"/>
            <a:ext cx="5783600" cy="55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84" name="Google Shape;84;p13"/>
          <p:cNvSpPr txBox="1">
            <a:spLocks noGrp="1"/>
          </p:cNvSpPr>
          <p:nvPr>
            <p:ph type="title" idx="6" hasCustomPrompt="1"/>
          </p:nvPr>
        </p:nvSpPr>
        <p:spPr>
          <a:xfrm>
            <a:off x="2689569" y="3473200"/>
            <a:ext cx="1008000" cy="674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1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85" name="Google Shape;85;p13"/>
          <p:cNvSpPr txBox="1">
            <a:spLocks noGrp="1"/>
          </p:cNvSpPr>
          <p:nvPr>
            <p:ph type="subTitle" idx="7"/>
          </p:nvPr>
        </p:nvSpPr>
        <p:spPr>
          <a:xfrm>
            <a:off x="3768683" y="4766325"/>
            <a:ext cx="5783600" cy="647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86" name="Google Shape;86;p13"/>
          <p:cNvSpPr txBox="1">
            <a:spLocks noGrp="1"/>
          </p:cNvSpPr>
          <p:nvPr>
            <p:ph type="subTitle" idx="8"/>
          </p:nvPr>
        </p:nvSpPr>
        <p:spPr>
          <a:xfrm>
            <a:off x="3768684" y="5225967"/>
            <a:ext cx="5783600" cy="55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87" name="Google Shape;87;p13"/>
          <p:cNvSpPr txBox="1">
            <a:spLocks noGrp="1"/>
          </p:cNvSpPr>
          <p:nvPr>
            <p:ph type="title" idx="9" hasCustomPrompt="1"/>
          </p:nvPr>
        </p:nvSpPr>
        <p:spPr>
          <a:xfrm>
            <a:off x="2689569" y="4914633"/>
            <a:ext cx="1008000" cy="674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1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88" name="Google Shape;88;p13"/>
          <p:cNvSpPr/>
          <p:nvPr/>
        </p:nvSpPr>
        <p:spPr>
          <a:xfrm>
            <a:off x="10697900" y="4932000"/>
            <a:ext cx="2701200" cy="27012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spTree>
    <p:extLst>
      <p:ext uri="{BB962C8B-B14F-4D97-AF65-F5344CB8AC3E}">
        <p14:creationId xmlns:p14="http://schemas.microsoft.com/office/powerpoint/2010/main" val="56626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
        <p:cNvGrpSpPr/>
        <p:nvPr/>
      </p:nvGrpSpPr>
      <p:grpSpPr>
        <a:xfrm>
          <a:off x="0" y="0"/>
          <a:ext cx="0" cy="0"/>
          <a:chOff x="0" y="0"/>
          <a:chExt cx="0" cy="0"/>
        </a:xfrm>
      </p:grpSpPr>
      <p:pic>
        <p:nvPicPr>
          <p:cNvPr id="90" name="Google Shape;90;p14"/>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91" name="Google Shape;91;p14"/>
          <p:cNvSpPr txBox="1">
            <a:spLocks noGrp="1"/>
          </p:cNvSpPr>
          <p:nvPr>
            <p:ph type="title"/>
          </p:nvPr>
        </p:nvSpPr>
        <p:spPr>
          <a:xfrm>
            <a:off x="2760567" y="4310200"/>
            <a:ext cx="6670400" cy="6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rPr lang="en-US"/>
              <a:t>Click to edit Master title style</a:t>
            </a:r>
            <a:endParaRPr/>
          </a:p>
        </p:txBody>
      </p:sp>
      <p:sp>
        <p:nvSpPr>
          <p:cNvPr id="92" name="Google Shape;92;p14"/>
          <p:cNvSpPr txBox="1">
            <a:spLocks noGrp="1"/>
          </p:cNvSpPr>
          <p:nvPr>
            <p:ph type="subTitle" idx="1"/>
          </p:nvPr>
        </p:nvSpPr>
        <p:spPr>
          <a:xfrm>
            <a:off x="2761039" y="1886233"/>
            <a:ext cx="6670400" cy="249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500"/>
              <a:buNone/>
              <a:defRPr sz="2700"/>
            </a:lvl1pPr>
            <a:lvl2pPr lvl="1" algn="r" rtl="0">
              <a:spcBef>
                <a:spcPts val="0"/>
              </a:spcBef>
              <a:spcAft>
                <a:spcPts val="0"/>
              </a:spcAft>
              <a:buSzPts val="1500"/>
              <a:buNone/>
              <a:defRPr/>
            </a:lvl2pPr>
            <a:lvl3pPr lvl="2" algn="r" rtl="0">
              <a:spcBef>
                <a:spcPts val="0"/>
              </a:spcBef>
              <a:spcAft>
                <a:spcPts val="0"/>
              </a:spcAft>
              <a:buSzPts val="1500"/>
              <a:buNone/>
              <a:defRPr/>
            </a:lvl3pPr>
            <a:lvl4pPr lvl="3" algn="r" rtl="0">
              <a:spcBef>
                <a:spcPts val="0"/>
              </a:spcBef>
              <a:spcAft>
                <a:spcPts val="0"/>
              </a:spcAft>
              <a:buSzPts val="1500"/>
              <a:buNone/>
              <a:defRPr/>
            </a:lvl4pPr>
            <a:lvl5pPr lvl="4" algn="r" rtl="0">
              <a:spcBef>
                <a:spcPts val="0"/>
              </a:spcBef>
              <a:spcAft>
                <a:spcPts val="0"/>
              </a:spcAft>
              <a:buSzPts val="1500"/>
              <a:buNone/>
              <a:defRPr/>
            </a:lvl5pPr>
            <a:lvl6pPr lvl="5" algn="r" rtl="0">
              <a:spcBef>
                <a:spcPts val="0"/>
              </a:spcBef>
              <a:spcAft>
                <a:spcPts val="0"/>
              </a:spcAft>
              <a:buSzPts val="1500"/>
              <a:buNone/>
              <a:defRPr/>
            </a:lvl6pPr>
            <a:lvl7pPr lvl="6" algn="r" rtl="0">
              <a:spcBef>
                <a:spcPts val="0"/>
              </a:spcBef>
              <a:spcAft>
                <a:spcPts val="0"/>
              </a:spcAft>
              <a:buSzPts val="1500"/>
              <a:buNone/>
              <a:defRPr/>
            </a:lvl7pPr>
            <a:lvl8pPr lvl="7" algn="r" rtl="0">
              <a:spcBef>
                <a:spcPts val="0"/>
              </a:spcBef>
              <a:spcAft>
                <a:spcPts val="0"/>
              </a:spcAft>
              <a:buSzPts val="1500"/>
              <a:buNone/>
              <a:defRPr/>
            </a:lvl8pPr>
            <a:lvl9pPr lvl="8" algn="r" rtl="0">
              <a:spcBef>
                <a:spcPts val="0"/>
              </a:spcBef>
              <a:spcAft>
                <a:spcPts val="0"/>
              </a:spcAft>
              <a:buSzPts val="1500"/>
              <a:buNone/>
              <a:defRPr/>
            </a:lvl9pPr>
          </a:lstStyle>
          <a:p>
            <a:r>
              <a:rPr lang="en-US"/>
              <a:t>Click to edit Master subtitle style</a:t>
            </a:r>
            <a:endParaRPr/>
          </a:p>
        </p:txBody>
      </p:sp>
      <p:sp>
        <p:nvSpPr>
          <p:cNvPr id="93" name="Google Shape;93;p14"/>
          <p:cNvSpPr/>
          <p:nvPr/>
        </p:nvSpPr>
        <p:spPr>
          <a:xfrm>
            <a:off x="-2449467" y="2032266"/>
            <a:ext cx="3560931" cy="3560931"/>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14"/>
          <p:cNvSpPr/>
          <p:nvPr/>
        </p:nvSpPr>
        <p:spPr>
          <a:xfrm>
            <a:off x="7810500" y="5990276"/>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95" name="Google Shape;95;p14"/>
          <p:cNvSpPr/>
          <p:nvPr/>
        </p:nvSpPr>
        <p:spPr>
          <a:xfrm>
            <a:off x="4757700" y="-2165733"/>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96" name="Google Shape;96;p14"/>
          <p:cNvPicPr preferRelativeResize="0"/>
          <p:nvPr/>
        </p:nvPicPr>
        <p:blipFill rotWithShape="1">
          <a:blip r:embed="rId3">
            <a:alphaModFix/>
          </a:blip>
          <a:srcRect l="29096" t="8696" r="24996" b="16397"/>
          <a:stretch/>
        </p:blipFill>
        <p:spPr>
          <a:xfrm>
            <a:off x="6456953" y="-1178367"/>
            <a:ext cx="2791233" cy="2561899"/>
          </a:xfrm>
          <a:prstGeom prst="rect">
            <a:avLst/>
          </a:prstGeom>
          <a:noFill/>
          <a:ln>
            <a:noFill/>
          </a:ln>
        </p:spPr>
      </p:pic>
      <p:pic>
        <p:nvPicPr>
          <p:cNvPr id="97" name="Google Shape;97;p14"/>
          <p:cNvPicPr preferRelativeResize="0"/>
          <p:nvPr/>
        </p:nvPicPr>
        <p:blipFill rotWithShape="1">
          <a:blip r:embed="rId4">
            <a:alphaModFix/>
          </a:blip>
          <a:srcRect l="34286" t="16362" r="29939" b="21184"/>
          <a:stretch/>
        </p:blipFill>
        <p:spPr>
          <a:xfrm>
            <a:off x="4781934" y="204141"/>
            <a:ext cx="732597" cy="719332"/>
          </a:xfrm>
          <a:prstGeom prst="rect">
            <a:avLst/>
          </a:prstGeom>
          <a:noFill/>
          <a:ln>
            <a:noFill/>
          </a:ln>
        </p:spPr>
      </p:pic>
    </p:spTree>
    <p:extLst>
      <p:ext uri="{BB962C8B-B14F-4D97-AF65-F5344CB8AC3E}">
        <p14:creationId xmlns:p14="http://schemas.microsoft.com/office/powerpoint/2010/main" val="249594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8"/>
        <p:cNvGrpSpPr/>
        <p:nvPr/>
      </p:nvGrpSpPr>
      <p:grpSpPr>
        <a:xfrm>
          <a:off x="0" y="0"/>
          <a:ext cx="0" cy="0"/>
          <a:chOff x="0" y="0"/>
          <a:chExt cx="0" cy="0"/>
        </a:xfrm>
      </p:grpSpPr>
      <p:pic>
        <p:nvPicPr>
          <p:cNvPr id="99" name="Google Shape;99;p15"/>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00" name="Google Shape;100;p15"/>
          <p:cNvSpPr txBox="1">
            <a:spLocks noGrp="1"/>
          </p:cNvSpPr>
          <p:nvPr>
            <p:ph type="subTitle" idx="1"/>
          </p:nvPr>
        </p:nvSpPr>
        <p:spPr>
          <a:xfrm>
            <a:off x="3973000" y="4151551"/>
            <a:ext cx="4246000" cy="9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500"/>
              <a:buNone/>
              <a:defRPr sz="1800">
                <a:solidFill>
                  <a:schemeClr val="dk1"/>
                </a:solidFill>
              </a:defRPr>
            </a:lvl1pPr>
            <a:lvl2pPr lvl="1" rtl="0">
              <a:spcBef>
                <a:spcPts val="0"/>
              </a:spcBef>
              <a:spcAft>
                <a:spcPts val="0"/>
              </a:spcAft>
              <a:buClr>
                <a:schemeClr val="dk1"/>
              </a:buClr>
              <a:buSzPts val="1500"/>
              <a:buNone/>
              <a:defRPr>
                <a:solidFill>
                  <a:schemeClr val="dk1"/>
                </a:solidFill>
              </a:defRPr>
            </a:lvl2pPr>
            <a:lvl3pPr lvl="2" rtl="0">
              <a:spcBef>
                <a:spcPts val="0"/>
              </a:spcBef>
              <a:spcAft>
                <a:spcPts val="0"/>
              </a:spcAft>
              <a:buClr>
                <a:schemeClr val="dk1"/>
              </a:buClr>
              <a:buSzPts val="1500"/>
              <a:buNone/>
              <a:defRPr>
                <a:solidFill>
                  <a:schemeClr val="dk1"/>
                </a:solidFill>
              </a:defRPr>
            </a:lvl3pPr>
            <a:lvl4pPr lvl="3" rtl="0">
              <a:spcBef>
                <a:spcPts val="0"/>
              </a:spcBef>
              <a:spcAft>
                <a:spcPts val="0"/>
              </a:spcAft>
              <a:buClr>
                <a:schemeClr val="dk1"/>
              </a:buClr>
              <a:buSzPts val="1500"/>
              <a:buNone/>
              <a:defRPr>
                <a:solidFill>
                  <a:schemeClr val="dk1"/>
                </a:solidFill>
              </a:defRPr>
            </a:lvl4pPr>
            <a:lvl5pPr lvl="4" rtl="0">
              <a:spcBef>
                <a:spcPts val="0"/>
              </a:spcBef>
              <a:spcAft>
                <a:spcPts val="0"/>
              </a:spcAft>
              <a:buClr>
                <a:schemeClr val="dk1"/>
              </a:buClr>
              <a:buSzPts val="1500"/>
              <a:buNone/>
              <a:defRPr>
                <a:solidFill>
                  <a:schemeClr val="dk1"/>
                </a:solidFill>
              </a:defRPr>
            </a:lvl5pPr>
            <a:lvl6pPr lvl="5" rtl="0">
              <a:spcBef>
                <a:spcPts val="0"/>
              </a:spcBef>
              <a:spcAft>
                <a:spcPts val="0"/>
              </a:spcAft>
              <a:buClr>
                <a:schemeClr val="dk1"/>
              </a:buClr>
              <a:buSzPts val="1500"/>
              <a:buNone/>
              <a:defRPr>
                <a:solidFill>
                  <a:schemeClr val="dk1"/>
                </a:solidFill>
              </a:defRPr>
            </a:lvl6pPr>
            <a:lvl7pPr lvl="6" rtl="0">
              <a:spcBef>
                <a:spcPts val="0"/>
              </a:spcBef>
              <a:spcAft>
                <a:spcPts val="0"/>
              </a:spcAft>
              <a:buClr>
                <a:schemeClr val="dk1"/>
              </a:buClr>
              <a:buSzPts val="1500"/>
              <a:buNone/>
              <a:defRPr>
                <a:solidFill>
                  <a:schemeClr val="dk1"/>
                </a:solidFill>
              </a:defRPr>
            </a:lvl7pPr>
            <a:lvl8pPr lvl="7" rtl="0">
              <a:spcBef>
                <a:spcPts val="0"/>
              </a:spcBef>
              <a:spcAft>
                <a:spcPts val="0"/>
              </a:spcAft>
              <a:buClr>
                <a:schemeClr val="dk1"/>
              </a:buClr>
              <a:buSzPts val="1500"/>
              <a:buNone/>
              <a:defRPr>
                <a:solidFill>
                  <a:schemeClr val="dk1"/>
                </a:solidFill>
              </a:defRPr>
            </a:lvl8pPr>
            <a:lvl9pPr lvl="8" rtl="0">
              <a:spcBef>
                <a:spcPts val="0"/>
              </a:spcBef>
              <a:spcAft>
                <a:spcPts val="0"/>
              </a:spcAft>
              <a:buClr>
                <a:schemeClr val="dk1"/>
              </a:buClr>
              <a:buSzPts val="1500"/>
              <a:buNone/>
              <a:defRPr>
                <a:solidFill>
                  <a:schemeClr val="dk1"/>
                </a:solidFill>
              </a:defRPr>
            </a:lvl9pPr>
          </a:lstStyle>
          <a:p>
            <a:r>
              <a:rPr lang="en-US"/>
              <a:t>Click to edit Master subtitle style</a:t>
            </a:r>
            <a:endParaRPr/>
          </a:p>
        </p:txBody>
      </p:sp>
      <p:sp>
        <p:nvSpPr>
          <p:cNvPr id="101" name="Google Shape;101;p15"/>
          <p:cNvSpPr txBox="1">
            <a:spLocks noGrp="1"/>
          </p:cNvSpPr>
          <p:nvPr>
            <p:ph type="title"/>
          </p:nvPr>
        </p:nvSpPr>
        <p:spPr>
          <a:xfrm>
            <a:off x="3147800" y="2909800"/>
            <a:ext cx="5896400" cy="123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4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102" name="Google Shape;102;p15"/>
          <p:cNvSpPr txBox="1">
            <a:spLocks noGrp="1"/>
          </p:cNvSpPr>
          <p:nvPr>
            <p:ph type="title" idx="2" hasCustomPrompt="1"/>
          </p:nvPr>
        </p:nvSpPr>
        <p:spPr>
          <a:xfrm>
            <a:off x="4861800" y="1797900"/>
            <a:ext cx="2468400" cy="135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900"/>
              <a:buNone/>
              <a:defRPr sz="6000">
                <a:solidFill>
                  <a:schemeClr val="dk2"/>
                </a:solidFill>
              </a:defRPr>
            </a:lvl1pPr>
            <a:lvl2pPr lvl="1" rtl="0">
              <a:spcBef>
                <a:spcPts val="0"/>
              </a:spcBef>
              <a:spcAft>
                <a:spcPts val="0"/>
              </a:spcAft>
              <a:buClr>
                <a:schemeClr val="dk2"/>
              </a:buClr>
              <a:buSzPts val="8900"/>
              <a:buNone/>
              <a:defRPr sz="8900">
                <a:solidFill>
                  <a:schemeClr val="dk2"/>
                </a:solidFill>
              </a:defRPr>
            </a:lvl2pPr>
            <a:lvl3pPr lvl="2" rtl="0">
              <a:spcBef>
                <a:spcPts val="0"/>
              </a:spcBef>
              <a:spcAft>
                <a:spcPts val="0"/>
              </a:spcAft>
              <a:buClr>
                <a:schemeClr val="dk2"/>
              </a:buClr>
              <a:buSzPts val="8900"/>
              <a:buNone/>
              <a:defRPr sz="8900">
                <a:solidFill>
                  <a:schemeClr val="dk2"/>
                </a:solidFill>
              </a:defRPr>
            </a:lvl3pPr>
            <a:lvl4pPr lvl="3" rtl="0">
              <a:spcBef>
                <a:spcPts val="0"/>
              </a:spcBef>
              <a:spcAft>
                <a:spcPts val="0"/>
              </a:spcAft>
              <a:buClr>
                <a:schemeClr val="dk2"/>
              </a:buClr>
              <a:buSzPts val="8900"/>
              <a:buNone/>
              <a:defRPr sz="8900">
                <a:solidFill>
                  <a:schemeClr val="dk2"/>
                </a:solidFill>
              </a:defRPr>
            </a:lvl4pPr>
            <a:lvl5pPr lvl="4" rtl="0">
              <a:spcBef>
                <a:spcPts val="0"/>
              </a:spcBef>
              <a:spcAft>
                <a:spcPts val="0"/>
              </a:spcAft>
              <a:buClr>
                <a:schemeClr val="dk2"/>
              </a:buClr>
              <a:buSzPts val="8900"/>
              <a:buNone/>
              <a:defRPr sz="8900">
                <a:solidFill>
                  <a:schemeClr val="dk2"/>
                </a:solidFill>
              </a:defRPr>
            </a:lvl5pPr>
            <a:lvl6pPr lvl="5" rtl="0">
              <a:spcBef>
                <a:spcPts val="0"/>
              </a:spcBef>
              <a:spcAft>
                <a:spcPts val="0"/>
              </a:spcAft>
              <a:buClr>
                <a:schemeClr val="dk2"/>
              </a:buClr>
              <a:buSzPts val="8900"/>
              <a:buNone/>
              <a:defRPr sz="8900">
                <a:solidFill>
                  <a:schemeClr val="dk2"/>
                </a:solidFill>
              </a:defRPr>
            </a:lvl6pPr>
            <a:lvl7pPr lvl="6" rtl="0">
              <a:spcBef>
                <a:spcPts val="0"/>
              </a:spcBef>
              <a:spcAft>
                <a:spcPts val="0"/>
              </a:spcAft>
              <a:buClr>
                <a:schemeClr val="dk2"/>
              </a:buClr>
              <a:buSzPts val="8900"/>
              <a:buNone/>
              <a:defRPr sz="8900">
                <a:solidFill>
                  <a:schemeClr val="dk2"/>
                </a:solidFill>
              </a:defRPr>
            </a:lvl7pPr>
            <a:lvl8pPr lvl="7" rtl="0">
              <a:spcBef>
                <a:spcPts val="0"/>
              </a:spcBef>
              <a:spcAft>
                <a:spcPts val="0"/>
              </a:spcAft>
              <a:buClr>
                <a:schemeClr val="dk2"/>
              </a:buClr>
              <a:buSzPts val="8900"/>
              <a:buNone/>
              <a:defRPr sz="8900">
                <a:solidFill>
                  <a:schemeClr val="dk2"/>
                </a:solidFill>
              </a:defRPr>
            </a:lvl8pPr>
            <a:lvl9pPr lvl="8" rtl="0">
              <a:spcBef>
                <a:spcPts val="0"/>
              </a:spcBef>
              <a:spcAft>
                <a:spcPts val="0"/>
              </a:spcAft>
              <a:buClr>
                <a:schemeClr val="dk2"/>
              </a:buClr>
              <a:buSzPts val="8900"/>
              <a:buNone/>
              <a:defRPr sz="8900">
                <a:solidFill>
                  <a:schemeClr val="dk2"/>
                </a:solidFill>
              </a:defRPr>
            </a:lvl9pPr>
          </a:lstStyle>
          <a:p>
            <a:r>
              <a:t>xx%</a:t>
            </a:r>
          </a:p>
        </p:txBody>
      </p:sp>
      <p:sp>
        <p:nvSpPr>
          <p:cNvPr id="103" name="Google Shape;103;p15"/>
          <p:cNvSpPr/>
          <p:nvPr/>
        </p:nvSpPr>
        <p:spPr>
          <a:xfrm>
            <a:off x="3894933" y="6027176"/>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04" name="Google Shape;104;p15"/>
          <p:cNvPicPr preferRelativeResize="0"/>
          <p:nvPr/>
        </p:nvPicPr>
        <p:blipFill rotWithShape="1">
          <a:blip r:embed="rId3">
            <a:alphaModFix/>
          </a:blip>
          <a:srcRect l="34286" t="16362" r="29939" b="21184"/>
          <a:stretch/>
        </p:blipFill>
        <p:spPr>
          <a:xfrm>
            <a:off x="3996534" y="5885441"/>
            <a:ext cx="732597" cy="719332"/>
          </a:xfrm>
          <a:prstGeom prst="rect">
            <a:avLst/>
          </a:prstGeom>
          <a:noFill/>
          <a:ln>
            <a:noFill/>
          </a:ln>
        </p:spPr>
      </p:pic>
      <p:sp>
        <p:nvSpPr>
          <p:cNvPr id="105" name="Google Shape;105;p15"/>
          <p:cNvSpPr/>
          <p:nvPr/>
        </p:nvSpPr>
        <p:spPr>
          <a:xfrm>
            <a:off x="6977933" y="-800564"/>
            <a:ext cx="1598000" cy="1598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06" name="Google Shape;106;p15"/>
          <p:cNvPicPr preferRelativeResize="0"/>
          <p:nvPr/>
        </p:nvPicPr>
        <p:blipFill rotWithShape="1">
          <a:blip r:embed="rId3">
            <a:alphaModFix/>
          </a:blip>
          <a:srcRect l="34286" t="16362" r="29939" b="21184"/>
          <a:stretch/>
        </p:blipFill>
        <p:spPr>
          <a:xfrm>
            <a:off x="6402453" y="-84149"/>
            <a:ext cx="1158636" cy="1137700"/>
          </a:xfrm>
          <a:prstGeom prst="rect">
            <a:avLst/>
          </a:prstGeom>
          <a:noFill/>
          <a:ln>
            <a:noFill/>
          </a:ln>
        </p:spPr>
      </p:pic>
    </p:spTree>
    <p:extLst>
      <p:ext uri="{BB962C8B-B14F-4D97-AF65-F5344CB8AC3E}">
        <p14:creationId xmlns:p14="http://schemas.microsoft.com/office/powerpoint/2010/main" val="395427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07"/>
        <p:cNvGrpSpPr/>
        <p:nvPr/>
      </p:nvGrpSpPr>
      <p:grpSpPr>
        <a:xfrm>
          <a:off x="0" y="0"/>
          <a:ext cx="0" cy="0"/>
          <a:chOff x="0" y="0"/>
          <a:chExt cx="0" cy="0"/>
        </a:xfrm>
      </p:grpSpPr>
      <p:pic>
        <p:nvPicPr>
          <p:cNvPr id="108" name="Google Shape;108;p16"/>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09" name="Google Shape;109;p16"/>
          <p:cNvSpPr txBox="1">
            <a:spLocks noGrp="1"/>
          </p:cNvSpPr>
          <p:nvPr>
            <p:ph type="subTitle" idx="1"/>
          </p:nvPr>
        </p:nvSpPr>
        <p:spPr>
          <a:xfrm>
            <a:off x="6995033" y="4151551"/>
            <a:ext cx="4246000" cy="91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500"/>
              <a:buNone/>
              <a:defRPr sz="1800">
                <a:solidFill>
                  <a:schemeClr val="dk1"/>
                </a:solidFill>
              </a:defRPr>
            </a:lvl1pPr>
            <a:lvl2pPr lvl="1" rtl="0">
              <a:spcBef>
                <a:spcPts val="0"/>
              </a:spcBef>
              <a:spcAft>
                <a:spcPts val="0"/>
              </a:spcAft>
              <a:buClr>
                <a:schemeClr val="dk1"/>
              </a:buClr>
              <a:buSzPts val="1500"/>
              <a:buNone/>
              <a:defRPr>
                <a:solidFill>
                  <a:schemeClr val="dk1"/>
                </a:solidFill>
              </a:defRPr>
            </a:lvl2pPr>
            <a:lvl3pPr lvl="2" rtl="0">
              <a:spcBef>
                <a:spcPts val="0"/>
              </a:spcBef>
              <a:spcAft>
                <a:spcPts val="0"/>
              </a:spcAft>
              <a:buClr>
                <a:schemeClr val="dk1"/>
              </a:buClr>
              <a:buSzPts val="1500"/>
              <a:buNone/>
              <a:defRPr>
                <a:solidFill>
                  <a:schemeClr val="dk1"/>
                </a:solidFill>
              </a:defRPr>
            </a:lvl3pPr>
            <a:lvl4pPr lvl="3" rtl="0">
              <a:spcBef>
                <a:spcPts val="0"/>
              </a:spcBef>
              <a:spcAft>
                <a:spcPts val="0"/>
              </a:spcAft>
              <a:buClr>
                <a:schemeClr val="dk1"/>
              </a:buClr>
              <a:buSzPts val="1500"/>
              <a:buNone/>
              <a:defRPr>
                <a:solidFill>
                  <a:schemeClr val="dk1"/>
                </a:solidFill>
              </a:defRPr>
            </a:lvl4pPr>
            <a:lvl5pPr lvl="4" rtl="0">
              <a:spcBef>
                <a:spcPts val="0"/>
              </a:spcBef>
              <a:spcAft>
                <a:spcPts val="0"/>
              </a:spcAft>
              <a:buClr>
                <a:schemeClr val="dk1"/>
              </a:buClr>
              <a:buSzPts val="1500"/>
              <a:buNone/>
              <a:defRPr>
                <a:solidFill>
                  <a:schemeClr val="dk1"/>
                </a:solidFill>
              </a:defRPr>
            </a:lvl5pPr>
            <a:lvl6pPr lvl="5" rtl="0">
              <a:spcBef>
                <a:spcPts val="0"/>
              </a:spcBef>
              <a:spcAft>
                <a:spcPts val="0"/>
              </a:spcAft>
              <a:buClr>
                <a:schemeClr val="dk1"/>
              </a:buClr>
              <a:buSzPts val="1500"/>
              <a:buNone/>
              <a:defRPr>
                <a:solidFill>
                  <a:schemeClr val="dk1"/>
                </a:solidFill>
              </a:defRPr>
            </a:lvl6pPr>
            <a:lvl7pPr lvl="6" rtl="0">
              <a:spcBef>
                <a:spcPts val="0"/>
              </a:spcBef>
              <a:spcAft>
                <a:spcPts val="0"/>
              </a:spcAft>
              <a:buClr>
                <a:schemeClr val="dk1"/>
              </a:buClr>
              <a:buSzPts val="1500"/>
              <a:buNone/>
              <a:defRPr>
                <a:solidFill>
                  <a:schemeClr val="dk1"/>
                </a:solidFill>
              </a:defRPr>
            </a:lvl7pPr>
            <a:lvl8pPr lvl="7" rtl="0">
              <a:spcBef>
                <a:spcPts val="0"/>
              </a:spcBef>
              <a:spcAft>
                <a:spcPts val="0"/>
              </a:spcAft>
              <a:buClr>
                <a:schemeClr val="dk1"/>
              </a:buClr>
              <a:buSzPts val="1500"/>
              <a:buNone/>
              <a:defRPr>
                <a:solidFill>
                  <a:schemeClr val="dk1"/>
                </a:solidFill>
              </a:defRPr>
            </a:lvl8pPr>
            <a:lvl9pPr lvl="8" rtl="0">
              <a:spcBef>
                <a:spcPts val="0"/>
              </a:spcBef>
              <a:spcAft>
                <a:spcPts val="0"/>
              </a:spcAft>
              <a:buClr>
                <a:schemeClr val="dk1"/>
              </a:buClr>
              <a:buSzPts val="1500"/>
              <a:buNone/>
              <a:defRPr>
                <a:solidFill>
                  <a:schemeClr val="dk1"/>
                </a:solidFill>
              </a:defRPr>
            </a:lvl9pPr>
          </a:lstStyle>
          <a:p>
            <a:r>
              <a:rPr lang="en-US"/>
              <a:t>Click to edit Master subtitle style</a:t>
            </a:r>
            <a:endParaRPr/>
          </a:p>
        </p:txBody>
      </p:sp>
      <p:sp>
        <p:nvSpPr>
          <p:cNvPr id="110" name="Google Shape;110;p16"/>
          <p:cNvSpPr txBox="1">
            <a:spLocks noGrp="1"/>
          </p:cNvSpPr>
          <p:nvPr>
            <p:ph type="title"/>
          </p:nvPr>
        </p:nvSpPr>
        <p:spPr>
          <a:xfrm>
            <a:off x="5344633" y="2909800"/>
            <a:ext cx="5896400" cy="123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3600"/>
              <a:buNone/>
              <a:defRPr sz="44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111" name="Google Shape;111;p16"/>
          <p:cNvSpPr txBox="1">
            <a:spLocks noGrp="1"/>
          </p:cNvSpPr>
          <p:nvPr>
            <p:ph type="title" idx="2" hasCustomPrompt="1"/>
          </p:nvPr>
        </p:nvSpPr>
        <p:spPr>
          <a:xfrm>
            <a:off x="8772633" y="1797900"/>
            <a:ext cx="2468400" cy="135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8900"/>
              <a:buNone/>
              <a:defRPr sz="6000">
                <a:solidFill>
                  <a:schemeClr val="dk2"/>
                </a:solidFill>
              </a:defRPr>
            </a:lvl1pPr>
            <a:lvl2pPr lvl="1" rtl="0">
              <a:spcBef>
                <a:spcPts val="0"/>
              </a:spcBef>
              <a:spcAft>
                <a:spcPts val="0"/>
              </a:spcAft>
              <a:buClr>
                <a:schemeClr val="dk2"/>
              </a:buClr>
              <a:buSzPts val="8900"/>
              <a:buNone/>
              <a:defRPr sz="8900">
                <a:solidFill>
                  <a:schemeClr val="dk2"/>
                </a:solidFill>
              </a:defRPr>
            </a:lvl2pPr>
            <a:lvl3pPr lvl="2" rtl="0">
              <a:spcBef>
                <a:spcPts val="0"/>
              </a:spcBef>
              <a:spcAft>
                <a:spcPts val="0"/>
              </a:spcAft>
              <a:buClr>
                <a:schemeClr val="dk2"/>
              </a:buClr>
              <a:buSzPts val="8900"/>
              <a:buNone/>
              <a:defRPr sz="8900">
                <a:solidFill>
                  <a:schemeClr val="dk2"/>
                </a:solidFill>
              </a:defRPr>
            </a:lvl3pPr>
            <a:lvl4pPr lvl="3" rtl="0">
              <a:spcBef>
                <a:spcPts val="0"/>
              </a:spcBef>
              <a:spcAft>
                <a:spcPts val="0"/>
              </a:spcAft>
              <a:buClr>
                <a:schemeClr val="dk2"/>
              </a:buClr>
              <a:buSzPts val="8900"/>
              <a:buNone/>
              <a:defRPr sz="8900">
                <a:solidFill>
                  <a:schemeClr val="dk2"/>
                </a:solidFill>
              </a:defRPr>
            </a:lvl4pPr>
            <a:lvl5pPr lvl="4" rtl="0">
              <a:spcBef>
                <a:spcPts val="0"/>
              </a:spcBef>
              <a:spcAft>
                <a:spcPts val="0"/>
              </a:spcAft>
              <a:buClr>
                <a:schemeClr val="dk2"/>
              </a:buClr>
              <a:buSzPts val="8900"/>
              <a:buNone/>
              <a:defRPr sz="8900">
                <a:solidFill>
                  <a:schemeClr val="dk2"/>
                </a:solidFill>
              </a:defRPr>
            </a:lvl5pPr>
            <a:lvl6pPr lvl="5" rtl="0">
              <a:spcBef>
                <a:spcPts val="0"/>
              </a:spcBef>
              <a:spcAft>
                <a:spcPts val="0"/>
              </a:spcAft>
              <a:buClr>
                <a:schemeClr val="dk2"/>
              </a:buClr>
              <a:buSzPts val="8900"/>
              <a:buNone/>
              <a:defRPr sz="8900">
                <a:solidFill>
                  <a:schemeClr val="dk2"/>
                </a:solidFill>
              </a:defRPr>
            </a:lvl6pPr>
            <a:lvl7pPr lvl="6" rtl="0">
              <a:spcBef>
                <a:spcPts val="0"/>
              </a:spcBef>
              <a:spcAft>
                <a:spcPts val="0"/>
              </a:spcAft>
              <a:buClr>
                <a:schemeClr val="dk2"/>
              </a:buClr>
              <a:buSzPts val="8900"/>
              <a:buNone/>
              <a:defRPr sz="8900">
                <a:solidFill>
                  <a:schemeClr val="dk2"/>
                </a:solidFill>
              </a:defRPr>
            </a:lvl7pPr>
            <a:lvl8pPr lvl="7" rtl="0">
              <a:spcBef>
                <a:spcPts val="0"/>
              </a:spcBef>
              <a:spcAft>
                <a:spcPts val="0"/>
              </a:spcAft>
              <a:buClr>
                <a:schemeClr val="dk2"/>
              </a:buClr>
              <a:buSzPts val="8900"/>
              <a:buNone/>
              <a:defRPr sz="8900">
                <a:solidFill>
                  <a:schemeClr val="dk2"/>
                </a:solidFill>
              </a:defRPr>
            </a:lvl8pPr>
            <a:lvl9pPr lvl="8" rtl="0">
              <a:spcBef>
                <a:spcPts val="0"/>
              </a:spcBef>
              <a:spcAft>
                <a:spcPts val="0"/>
              </a:spcAft>
              <a:buClr>
                <a:schemeClr val="dk2"/>
              </a:buClr>
              <a:buSzPts val="8900"/>
              <a:buNone/>
              <a:defRPr sz="8900">
                <a:solidFill>
                  <a:schemeClr val="dk2"/>
                </a:solidFill>
              </a:defRPr>
            </a:lvl9pPr>
          </a:lstStyle>
          <a:p>
            <a:r>
              <a:t>xx%</a:t>
            </a:r>
          </a:p>
        </p:txBody>
      </p:sp>
    </p:spTree>
    <p:extLst>
      <p:ext uri="{BB962C8B-B14F-4D97-AF65-F5344CB8AC3E}">
        <p14:creationId xmlns:p14="http://schemas.microsoft.com/office/powerpoint/2010/main" val="1226041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2"/>
        <p:cNvGrpSpPr/>
        <p:nvPr/>
      </p:nvGrpSpPr>
      <p:grpSpPr>
        <a:xfrm>
          <a:off x="0" y="0"/>
          <a:ext cx="0" cy="0"/>
          <a:chOff x="0" y="0"/>
          <a:chExt cx="0" cy="0"/>
        </a:xfrm>
      </p:grpSpPr>
      <p:pic>
        <p:nvPicPr>
          <p:cNvPr id="113" name="Google Shape;113;p17"/>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14" name="Google Shape;114;p17"/>
          <p:cNvSpPr txBox="1">
            <a:spLocks noGrp="1"/>
          </p:cNvSpPr>
          <p:nvPr>
            <p:ph type="subTitle" idx="1"/>
          </p:nvPr>
        </p:nvSpPr>
        <p:spPr>
          <a:xfrm flipH="1">
            <a:off x="2712800" y="1842996"/>
            <a:ext cx="67664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00"/>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r>
              <a:rPr lang="en-US"/>
              <a:t>Click to edit Master subtitle style</a:t>
            </a:r>
            <a:endParaRPr/>
          </a:p>
        </p:txBody>
      </p:sp>
      <p:sp>
        <p:nvSpPr>
          <p:cNvPr id="115" name="Google Shape;115;p17"/>
          <p:cNvSpPr txBox="1">
            <a:spLocks noGrp="1"/>
          </p:cNvSpPr>
          <p:nvPr>
            <p:ph type="title" hasCustomPrompt="1"/>
          </p:nvPr>
        </p:nvSpPr>
        <p:spPr>
          <a:xfrm flipH="1">
            <a:off x="2712800" y="1105733"/>
            <a:ext cx="6766400" cy="9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51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6" name="Google Shape;116;p17"/>
          <p:cNvSpPr txBox="1">
            <a:spLocks noGrp="1"/>
          </p:cNvSpPr>
          <p:nvPr>
            <p:ph type="subTitle" idx="2"/>
          </p:nvPr>
        </p:nvSpPr>
        <p:spPr>
          <a:xfrm flipH="1">
            <a:off x="2712800" y="3545032"/>
            <a:ext cx="67664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00"/>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r>
              <a:rPr lang="en-US"/>
              <a:t>Click to edit Master subtitle style</a:t>
            </a:r>
            <a:endParaRPr/>
          </a:p>
        </p:txBody>
      </p:sp>
      <p:sp>
        <p:nvSpPr>
          <p:cNvPr id="117" name="Google Shape;117;p17"/>
          <p:cNvSpPr txBox="1">
            <a:spLocks noGrp="1"/>
          </p:cNvSpPr>
          <p:nvPr>
            <p:ph type="title" idx="3" hasCustomPrompt="1"/>
          </p:nvPr>
        </p:nvSpPr>
        <p:spPr>
          <a:xfrm flipH="1">
            <a:off x="2712800" y="2820260"/>
            <a:ext cx="6766400" cy="9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51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8" name="Google Shape;118;p17"/>
          <p:cNvSpPr txBox="1">
            <a:spLocks noGrp="1"/>
          </p:cNvSpPr>
          <p:nvPr>
            <p:ph type="subTitle" idx="4"/>
          </p:nvPr>
        </p:nvSpPr>
        <p:spPr>
          <a:xfrm flipH="1">
            <a:off x="2712800" y="5247067"/>
            <a:ext cx="67664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00"/>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r>
              <a:rPr lang="en-US"/>
              <a:t>Click to edit Master subtitle style</a:t>
            </a:r>
            <a:endParaRPr/>
          </a:p>
        </p:txBody>
      </p:sp>
      <p:sp>
        <p:nvSpPr>
          <p:cNvPr id="119" name="Google Shape;119;p17"/>
          <p:cNvSpPr txBox="1">
            <a:spLocks noGrp="1"/>
          </p:cNvSpPr>
          <p:nvPr>
            <p:ph type="title" idx="5" hasCustomPrompt="1"/>
          </p:nvPr>
        </p:nvSpPr>
        <p:spPr>
          <a:xfrm flipH="1">
            <a:off x="2712800" y="4534785"/>
            <a:ext cx="6766400" cy="9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51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extLst>
      <p:ext uri="{BB962C8B-B14F-4D97-AF65-F5344CB8AC3E}">
        <p14:creationId xmlns:p14="http://schemas.microsoft.com/office/powerpoint/2010/main" val="166443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0"/>
        <p:cNvGrpSpPr/>
        <p:nvPr/>
      </p:nvGrpSpPr>
      <p:grpSpPr>
        <a:xfrm>
          <a:off x="0" y="0"/>
          <a:ext cx="0" cy="0"/>
          <a:chOff x="0" y="0"/>
          <a:chExt cx="0" cy="0"/>
        </a:xfrm>
      </p:grpSpPr>
      <p:pic>
        <p:nvPicPr>
          <p:cNvPr id="121" name="Google Shape;121;p18"/>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22" name="Google Shape;122;p1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23" name="Google Shape;123;p18"/>
          <p:cNvSpPr/>
          <p:nvPr/>
        </p:nvSpPr>
        <p:spPr>
          <a:xfrm>
            <a:off x="11270633" y="-221067"/>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24" name="Google Shape;124;p18"/>
          <p:cNvPicPr preferRelativeResize="0"/>
          <p:nvPr/>
        </p:nvPicPr>
        <p:blipFill rotWithShape="1">
          <a:blip r:embed="rId3">
            <a:alphaModFix/>
          </a:blip>
          <a:srcRect l="34286" t="16362" r="29939" b="21184"/>
          <a:stretch/>
        </p:blipFill>
        <p:spPr>
          <a:xfrm>
            <a:off x="11167135" y="1882185"/>
            <a:ext cx="1158636" cy="1137700"/>
          </a:xfrm>
          <a:prstGeom prst="rect">
            <a:avLst/>
          </a:prstGeom>
          <a:noFill/>
          <a:ln>
            <a:noFill/>
          </a:ln>
        </p:spPr>
      </p:pic>
      <p:sp>
        <p:nvSpPr>
          <p:cNvPr id="125" name="Google Shape;125;p18"/>
          <p:cNvSpPr/>
          <p:nvPr/>
        </p:nvSpPr>
        <p:spPr>
          <a:xfrm>
            <a:off x="-1594933" y="3726433"/>
            <a:ext cx="2310400" cy="23104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26" name="Google Shape;126;p18"/>
          <p:cNvPicPr preferRelativeResize="0"/>
          <p:nvPr/>
        </p:nvPicPr>
        <p:blipFill rotWithShape="1">
          <a:blip r:embed="rId3">
            <a:alphaModFix/>
          </a:blip>
          <a:srcRect l="34286" t="16362" r="29939" b="21184"/>
          <a:stretch/>
        </p:blipFill>
        <p:spPr>
          <a:xfrm>
            <a:off x="-309833" y="3382239"/>
            <a:ext cx="836069" cy="820935"/>
          </a:xfrm>
          <a:prstGeom prst="rect">
            <a:avLst/>
          </a:prstGeom>
          <a:noFill/>
          <a:ln>
            <a:noFill/>
          </a:ln>
        </p:spPr>
      </p:pic>
    </p:spTree>
    <p:extLst>
      <p:ext uri="{BB962C8B-B14F-4D97-AF65-F5344CB8AC3E}">
        <p14:creationId xmlns:p14="http://schemas.microsoft.com/office/powerpoint/2010/main" val="3249569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7"/>
        <p:cNvGrpSpPr/>
        <p:nvPr/>
      </p:nvGrpSpPr>
      <p:grpSpPr>
        <a:xfrm>
          <a:off x="0" y="0"/>
          <a:ext cx="0" cy="0"/>
          <a:chOff x="0" y="0"/>
          <a:chExt cx="0" cy="0"/>
        </a:xfrm>
      </p:grpSpPr>
      <p:pic>
        <p:nvPicPr>
          <p:cNvPr id="128" name="Google Shape;128;p19"/>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29" name="Google Shape;129;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30" name="Google Shape;130;p19"/>
          <p:cNvSpPr/>
          <p:nvPr/>
        </p:nvSpPr>
        <p:spPr>
          <a:xfrm>
            <a:off x="-1104997" y="576233"/>
            <a:ext cx="2130404" cy="2130404"/>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9"/>
          <p:cNvSpPr/>
          <p:nvPr/>
        </p:nvSpPr>
        <p:spPr>
          <a:xfrm>
            <a:off x="11240967" y="3197633"/>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32" name="Google Shape;132;p19"/>
          <p:cNvPicPr preferRelativeResize="0"/>
          <p:nvPr/>
        </p:nvPicPr>
        <p:blipFill rotWithShape="1">
          <a:blip r:embed="rId3">
            <a:alphaModFix/>
          </a:blip>
          <a:srcRect l="29096" t="8696" r="24996" b="16397"/>
          <a:stretch/>
        </p:blipFill>
        <p:spPr>
          <a:xfrm>
            <a:off x="10717167" y="2079234"/>
            <a:ext cx="2599963" cy="2386399"/>
          </a:xfrm>
          <a:prstGeom prst="rect">
            <a:avLst/>
          </a:prstGeom>
          <a:noFill/>
          <a:ln>
            <a:noFill/>
          </a:ln>
        </p:spPr>
      </p:pic>
    </p:spTree>
    <p:extLst>
      <p:ext uri="{BB962C8B-B14F-4D97-AF65-F5344CB8AC3E}">
        <p14:creationId xmlns:p14="http://schemas.microsoft.com/office/powerpoint/2010/main" val="15576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3"/>
        <p:cNvGrpSpPr/>
        <p:nvPr/>
      </p:nvGrpSpPr>
      <p:grpSpPr>
        <a:xfrm>
          <a:off x="0" y="0"/>
          <a:ext cx="0" cy="0"/>
          <a:chOff x="0" y="0"/>
          <a:chExt cx="0" cy="0"/>
        </a:xfrm>
      </p:grpSpPr>
      <p:pic>
        <p:nvPicPr>
          <p:cNvPr id="134" name="Google Shape;134;p20"/>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35" name="Google Shape;135;p20"/>
          <p:cNvSpPr txBox="1">
            <a:spLocks noGrp="1"/>
          </p:cNvSpPr>
          <p:nvPr>
            <p:ph type="title"/>
          </p:nvPr>
        </p:nvSpPr>
        <p:spPr>
          <a:xfrm flipH="1">
            <a:off x="3364476" y="2105951"/>
            <a:ext cx="5462800" cy="148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36" name="Google Shape;136;p20"/>
          <p:cNvSpPr txBox="1">
            <a:spLocks noGrp="1"/>
          </p:cNvSpPr>
          <p:nvPr>
            <p:ph type="subTitle" idx="1"/>
          </p:nvPr>
        </p:nvSpPr>
        <p:spPr>
          <a:xfrm flipH="1">
            <a:off x="3364733" y="3453251"/>
            <a:ext cx="5462800" cy="12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137" name="Google Shape;137;p20"/>
          <p:cNvSpPr/>
          <p:nvPr/>
        </p:nvSpPr>
        <p:spPr>
          <a:xfrm>
            <a:off x="-2883300" y="2749733"/>
            <a:ext cx="4252400" cy="42524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138" name="Google Shape;138;p20"/>
          <p:cNvSpPr/>
          <p:nvPr/>
        </p:nvSpPr>
        <p:spPr>
          <a:xfrm>
            <a:off x="4979267" y="-1347500"/>
            <a:ext cx="2262400" cy="22624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39" name="Google Shape;139;p20"/>
          <p:cNvPicPr preferRelativeResize="0"/>
          <p:nvPr/>
        </p:nvPicPr>
        <p:blipFill rotWithShape="1">
          <a:blip r:embed="rId3">
            <a:alphaModFix/>
          </a:blip>
          <a:srcRect l="29096" t="8696" r="24996" b="16397"/>
          <a:stretch/>
        </p:blipFill>
        <p:spPr>
          <a:xfrm>
            <a:off x="4916100" y="168989"/>
            <a:ext cx="1529064" cy="1403436"/>
          </a:xfrm>
          <a:prstGeom prst="rect">
            <a:avLst/>
          </a:prstGeom>
          <a:noFill/>
          <a:ln>
            <a:noFill/>
          </a:ln>
        </p:spPr>
      </p:pic>
    </p:spTree>
    <p:extLst>
      <p:ext uri="{BB962C8B-B14F-4D97-AF65-F5344CB8AC3E}">
        <p14:creationId xmlns:p14="http://schemas.microsoft.com/office/powerpoint/2010/main" val="69481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0" name="Google Shape;20;p3"/>
          <p:cNvSpPr txBox="1">
            <a:spLocks noGrp="1"/>
          </p:cNvSpPr>
          <p:nvPr>
            <p:ph type="subTitle" idx="1"/>
          </p:nvPr>
        </p:nvSpPr>
        <p:spPr>
          <a:xfrm>
            <a:off x="950967" y="4151551"/>
            <a:ext cx="4246000" cy="91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800">
                <a:solidFill>
                  <a:schemeClr val="dk1"/>
                </a:solidFill>
              </a:defRPr>
            </a:lvl1pPr>
            <a:lvl2pPr lvl="1" rtl="0">
              <a:spcBef>
                <a:spcPts val="0"/>
              </a:spcBef>
              <a:spcAft>
                <a:spcPts val="0"/>
              </a:spcAft>
              <a:buClr>
                <a:schemeClr val="dk1"/>
              </a:buClr>
              <a:buSzPts val="1500"/>
              <a:buNone/>
              <a:defRPr>
                <a:solidFill>
                  <a:schemeClr val="dk1"/>
                </a:solidFill>
              </a:defRPr>
            </a:lvl2pPr>
            <a:lvl3pPr lvl="2" rtl="0">
              <a:spcBef>
                <a:spcPts val="0"/>
              </a:spcBef>
              <a:spcAft>
                <a:spcPts val="0"/>
              </a:spcAft>
              <a:buClr>
                <a:schemeClr val="dk1"/>
              </a:buClr>
              <a:buSzPts val="1500"/>
              <a:buNone/>
              <a:defRPr>
                <a:solidFill>
                  <a:schemeClr val="dk1"/>
                </a:solidFill>
              </a:defRPr>
            </a:lvl3pPr>
            <a:lvl4pPr lvl="3" rtl="0">
              <a:spcBef>
                <a:spcPts val="0"/>
              </a:spcBef>
              <a:spcAft>
                <a:spcPts val="0"/>
              </a:spcAft>
              <a:buClr>
                <a:schemeClr val="dk1"/>
              </a:buClr>
              <a:buSzPts val="1500"/>
              <a:buNone/>
              <a:defRPr>
                <a:solidFill>
                  <a:schemeClr val="dk1"/>
                </a:solidFill>
              </a:defRPr>
            </a:lvl4pPr>
            <a:lvl5pPr lvl="4" rtl="0">
              <a:spcBef>
                <a:spcPts val="0"/>
              </a:spcBef>
              <a:spcAft>
                <a:spcPts val="0"/>
              </a:spcAft>
              <a:buClr>
                <a:schemeClr val="dk1"/>
              </a:buClr>
              <a:buSzPts val="1500"/>
              <a:buNone/>
              <a:defRPr>
                <a:solidFill>
                  <a:schemeClr val="dk1"/>
                </a:solidFill>
              </a:defRPr>
            </a:lvl5pPr>
            <a:lvl6pPr lvl="5" rtl="0">
              <a:spcBef>
                <a:spcPts val="0"/>
              </a:spcBef>
              <a:spcAft>
                <a:spcPts val="0"/>
              </a:spcAft>
              <a:buClr>
                <a:schemeClr val="dk1"/>
              </a:buClr>
              <a:buSzPts val="1500"/>
              <a:buNone/>
              <a:defRPr>
                <a:solidFill>
                  <a:schemeClr val="dk1"/>
                </a:solidFill>
              </a:defRPr>
            </a:lvl6pPr>
            <a:lvl7pPr lvl="6" rtl="0">
              <a:spcBef>
                <a:spcPts val="0"/>
              </a:spcBef>
              <a:spcAft>
                <a:spcPts val="0"/>
              </a:spcAft>
              <a:buClr>
                <a:schemeClr val="dk1"/>
              </a:buClr>
              <a:buSzPts val="1500"/>
              <a:buNone/>
              <a:defRPr>
                <a:solidFill>
                  <a:schemeClr val="dk1"/>
                </a:solidFill>
              </a:defRPr>
            </a:lvl7pPr>
            <a:lvl8pPr lvl="7" rtl="0">
              <a:spcBef>
                <a:spcPts val="0"/>
              </a:spcBef>
              <a:spcAft>
                <a:spcPts val="0"/>
              </a:spcAft>
              <a:buClr>
                <a:schemeClr val="dk1"/>
              </a:buClr>
              <a:buSzPts val="1500"/>
              <a:buNone/>
              <a:defRPr>
                <a:solidFill>
                  <a:schemeClr val="dk1"/>
                </a:solidFill>
              </a:defRPr>
            </a:lvl8pPr>
            <a:lvl9pPr lvl="8" rtl="0">
              <a:spcBef>
                <a:spcPts val="0"/>
              </a:spcBef>
              <a:spcAft>
                <a:spcPts val="0"/>
              </a:spcAft>
              <a:buClr>
                <a:schemeClr val="dk1"/>
              </a:buClr>
              <a:buSzPts val="1500"/>
              <a:buNone/>
              <a:defRPr>
                <a:solidFill>
                  <a:schemeClr val="dk1"/>
                </a:solidFill>
              </a:defRPr>
            </a:lvl9pPr>
          </a:lstStyle>
          <a:p>
            <a:r>
              <a:rPr lang="en-US"/>
              <a:t>Click to edit Master subtitle style</a:t>
            </a:r>
            <a:endParaRPr/>
          </a:p>
        </p:txBody>
      </p:sp>
      <p:sp>
        <p:nvSpPr>
          <p:cNvPr id="21" name="Google Shape;21;p3"/>
          <p:cNvSpPr txBox="1">
            <a:spLocks noGrp="1"/>
          </p:cNvSpPr>
          <p:nvPr>
            <p:ph type="title"/>
          </p:nvPr>
        </p:nvSpPr>
        <p:spPr>
          <a:xfrm>
            <a:off x="950967" y="2909800"/>
            <a:ext cx="6579600" cy="123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4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22" name="Google Shape;22;p3"/>
          <p:cNvSpPr txBox="1">
            <a:spLocks noGrp="1"/>
          </p:cNvSpPr>
          <p:nvPr>
            <p:ph type="title" idx="2" hasCustomPrompt="1"/>
          </p:nvPr>
        </p:nvSpPr>
        <p:spPr>
          <a:xfrm>
            <a:off x="950967" y="1797900"/>
            <a:ext cx="2468400" cy="1353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8900"/>
              <a:buNone/>
              <a:defRPr sz="6000">
                <a:solidFill>
                  <a:schemeClr val="dk2"/>
                </a:solidFill>
              </a:defRPr>
            </a:lvl1pPr>
            <a:lvl2pPr lvl="1" rtl="0">
              <a:spcBef>
                <a:spcPts val="0"/>
              </a:spcBef>
              <a:spcAft>
                <a:spcPts val="0"/>
              </a:spcAft>
              <a:buClr>
                <a:schemeClr val="dk2"/>
              </a:buClr>
              <a:buSzPts val="8900"/>
              <a:buNone/>
              <a:defRPr sz="8900">
                <a:solidFill>
                  <a:schemeClr val="dk2"/>
                </a:solidFill>
              </a:defRPr>
            </a:lvl2pPr>
            <a:lvl3pPr lvl="2" rtl="0">
              <a:spcBef>
                <a:spcPts val="0"/>
              </a:spcBef>
              <a:spcAft>
                <a:spcPts val="0"/>
              </a:spcAft>
              <a:buClr>
                <a:schemeClr val="dk2"/>
              </a:buClr>
              <a:buSzPts val="8900"/>
              <a:buNone/>
              <a:defRPr sz="8900">
                <a:solidFill>
                  <a:schemeClr val="dk2"/>
                </a:solidFill>
              </a:defRPr>
            </a:lvl3pPr>
            <a:lvl4pPr lvl="3" rtl="0">
              <a:spcBef>
                <a:spcPts val="0"/>
              </a:spcBef>
              <a:spcAft>
                <a:spcPts val="0"/>
              </a:spcAft>
              <a:buClr>
                <a:schemeClr val="dk2"/>
              </a:buClr>
              <a:buSzPts val="8900"/>
              <a:buNone/>
              <a:defRPr sz="8900">
                <a:solidFill>
                  <a:schemeClr val="dk2"/>
                </a:solidFill>
              </a:defRPr>
            </a:lvl4pPr>
            <a:lvl5pPr lvl="4" rtl="0">
              <a:spcBef>
                <a:spcPts val="0"/>
              </a:spcBef>
              <a:spcAft>
                <a:spcPts val="0"/>
              </a:spcAft>
              <a:buClr>
                <a:schemeClr val="dk2"/>
              </a:buClr>
              <a:buSzPts val="8900"/>
              <a:buNone/>
              <a:defRPr sz="8900">
                <a:solidFill>
                  <a:schemeClr val="dk2"/>
                </a:solidFill>
              </a:defRPr>
            </a:lvl5pPr>
            <a:lvl6pPr lvl="5" rtl="0">
              <a:spcBef>
                <a:spcPts val="0"/>
              </a:spcBef>
              <a:spcAft>
                <a:spcPts val="0"/>
              </a:spcAft>
              <a:buClr>
                <a:schemeClr val="dk2"/>
              </a:buClr>
              <a:buSzPts val="8900"/>
              <a:buNone/>
              <a:defRPr sz="8900">
                <a:solidFill>
                  <a:schemeClr val="dk2"/>
                </a:solidFill>
              </a:defRPr>
            </a:lvl6pPr>
            <a:lvl7pPr lvl="6" rtl="0">
              <a:spcBef>
                <a:spcPts val="0"/>
              </a:spcBef>
              <a:spcAft>
                <a:spcPts val="0"/>
              </a:spcAft>
              <a:buClr>
                <a:schemeClr val="dk2"/>
              </a:buClr>
              <a:buSzPts val="8900"/>
              <a:buNone/>
              <a:defRPr sz="8900">
                <a:solidFill>
                  <a:schemeClr val="dk2"/>
                </a:solidFill>
              </a:defRPr>
            </a:lvl7pPr>
            <a:lvl8pPr lvl="7" rtl="0">
              <a:spcBef>
                <a:spcPts val="0"/>
              </a:spcBef>
              <a:spcAft>
                <a:spcPts val="0"/>
              </a:spcAft>
              <a:buClr>
                <a:schemeClr val="dk2"/>
              </a:buClr>
              <a:buSzPts val="8900"/>
              <a:buNone/>
              <a:defRPr sz="8900">
                <a:solidFill>
                  <a:schemeClr val="dk2"/>
                </a:solidFill>
              </a:defRPr>
            </a:lvl8pPr>
            <a:lvl9pPr lvl="8" rtl="0">
              <a:spcBef>
                <a:spcPts val="0"/>
              </a:spcBef>
              <a:spcAft>
                <a:spcPts val="0"/>
              </a:spcAft>
              <a:buClr>
                <a:schemeClr val="dk2"/>
              </a:buClr>
              <a:buSzPts val="8900"/>
              <a:buNone/>
              <a:defRPr sz="8900">
                <a:solidFill>
                  <a:schemeClr val="dk2"/>
                </a:solidFill>
              </a:defRPr>
            </a:lvl9pPr>
          </a:lstStyle>
          <a:p>
            <a:r>
              <a:t>xx%</a:t>
            </a:r>
          </a:p>
        </p:txBody>
      </p:sp>
      <p:sp>
        <p:nvSpPr>
          <p:cNvPr id="23" name="Google Shape;23;p3"/>
          <p:cNvSpPr/>
          <p:nvPr/>
        </p:nvSpPr>
        <p:spPr>
          <a:xfrm>
            <a:off x="11377433" y="2067500"/>
            <a:ext cx="1482000" cy="1482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4" name="Google Shape;24;p3"/>
          <p:cNvPicPr preferRelativeResize="0"/>
          <p:nvPr/>
        </p:nvPicPr>
        <p:blipFill rotWithShape="1">
          <a:blip r:embed="rId3">
            <a:alphaModFix/>
          </a:blip>
          <a:srcRect l="34286" t="16362" r="29939" b="21184"/>
          <a:stretch/>
        </p:blipFill>
        <p:spPr>
          <a:xfrm>
            <a:off x="11182267" y="3116074"/>
            <a:ext cx="732597" cy="719332"/>
          </a:xfrm>
          <a:prstGeom prst="rect">
            <a:avLst/>
          </a:prstGeom>
          <a:noFill/>
          <a:ln>
            <a:noFill/>
          </a:ln>
        </p:spPr>
      </p:pic>
    </p:spTree>
    <p:extLst>
      <p:ext uri="{BB962C8B-B14F-4D97-AF65-F5344CB8AC3E}">
        <p14:creationId xmlns:p14="http://schemas.microsoft.com/office/powerpoint/2010/main" val="1806489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0"/>
        <p:cNvGrpSpPr/>
        <p:nvPr/>
      </p:nvGrpSpPr>
      <p:grpSpPr>
        <a:xfrm>
          <a:off x="0" y="0"/>
          <a:ext cx="0" cy="0"/>
          <a:chOff x="0" y="0"/>
          <a:chExt cx="0" cy="0"/>
        </a:xfrm>
      </p:grpSpPr>
      <p:pic>
        <p:nvPicPr>
          <p:cNvPr id="141" name="Google Shape;141;p21"/>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42" name="Google Shape;142;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43" name="Google Shape;143;p21"/>
          <p:cNvSpPr txBox="1">
            <a:spLocks noGrp="1"/>
          </p:cNvSpPr>
          <p:nvPr>
            <p:ph type="body" idx="1"/>
          </p:nvPr>
        </p:nvSpPr>
        <p:spPr>
          <a:xfrm>
            <a:off x="3076167" y="2400100"/>
            <a:ext cx="6039600" cy="26800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Font typeface="Nunito Light"/>
              <a:buChar char="●"/>
              <a:defRPr/>
            </a:lvl1pPr>
            <a:lvl2pPr marL="914400" lvl="1" indent="-330200">
              <a:spcBef>
                <a:spcPts val="0"/>
              </a:spcBef>
              <a:spcAft>
                <a:spcPts val="0"/>
              </a:spcAft>
              <a:buSzPts val="1600"/>
              <a:buFont typeface="Nunito Light"/>
              <a:buChar char="○"/>
              <a:defRPr/>
            </a:lvl2pPr>
            <a:lvl3pPr marL="1371600" lvl="2" indent="-323850">
              <a:spcBef>
                <a:spcPts val="0"/>
              </a:spcBef>
              <a:spcAft>
                <a:spcPts val="0"/>
              </a:spcAft>
              <a:buSzPts val="1500"/>
              <a:buFont typeface="Nunito Light"/>
              <a:buChar char="■"/>
              <a:defRPr/>
            </a:lvl3pPr>
            <a:lvl4pPr marL="1828800" lvl="3" indent="-323850">
              <a:spcBef>
                <a:spcPts val="0"/>
              </a:spcBef>
              <a:spcAft>
                <a:spcPts val="0"/>
              </a:spcAft>
              <a:buSzPts val="1500"/>
              <a:buFont typeface="Nunito Light"/>
              <a:buChar char="●"/>
              <a:defRPr/>
            </a:lvl4pPr>
            <a:lvl5pPr marL="2286000" lvl="4" indent="-323850">
              <a:spcBef>
                <a:spcPts val="0"/>
              </a:spcBef>
              <a:spcAft>
                <a:spcPts val="0"/>
              </a:spcAft>
              <a:buSzPts val="1500"/>
              <a:buFont typeface="Nunito Light"/>
              <a:buChar char="○"/>
              <a:defRPr/>
            </a:lvl5pPr>
            <a:lvl6pPr marL="2743200" lvl="5" indent="-323850">
              <a:spcBef>
                <a:spcPts val="0"/>
              </a:spcBef>
              <a:spcAft>
                <a:spcPts val="0"/>
              </a:spcAft>
              <a:buSzPts val="1500"/>
              <a:buFont typeface="Nunito Light"/>
              <a:buChar char="■"/>
              <a:defRPr/>
            </a:lvl6pPr>
            <a:lvl7pPr marL="3200400" lvl="6" indent="-311150">
              <a:spcBef>
                <a:spcPts val="0"/>
              </a:spcBef>
              <a:spcAft>
                <a:spcPts val="0"/>
              </a:spcAft>
              <a:buSzPts val="1300"/>
              <a:buFont typeface="Nunito Light"/>
              <a:buChar char="●"/>
              <a:defRPr/>
            </a:lvl7pPr>
            <a:lvl8pPr marL="3657600" lvl="7" indent="-311150">
              <a:spcBef>
                <a:spcPts val="0"/>
              </a:spcBef>
              <a:spcAft>
                <a:spcPts val="0"/>
              </a:spcAft>
              <a:buSzPts val="1300"/>
              <a:buFont typeface="Nunito Light"/>
              <a:buChar char="○"/>
              <a:defRPr/>
            </a:lvl8pPr>
            <a:lvl9pPr marL="4114800" lvl="8" indent="-323850">
              <a:spcBef>
                <a:spcPts val="0"/>
              </a:spcBef>
              <a:spcAft>
                <a:spcPts val="0"/>
              </a:spcAft>
              <a:buSzPts val="1500"/>
              <a:buFont typeface="Nunito Light"/>
              <a:buChar char="■"/>
              <a:defRPr/>
            </a:lvl9pPr>
          </a:lstStyle>
          <a:p>
            <a:pPr lvl="0"/>
            <a:r>
              <a:rPr lang="en-US"/>
              <a:t>Click to edit Master text styles</a:t>
            </a:r>
          </a:p>
        </p:txBody>
      </p:sp>
      <p:sp>
        <p:nvSpPr>
          <p:cNvPr id="144" name="Google Shape;144;p21"/>
          <p:cNvSpPr/>
          <p:nvPr/>
        </p:nvSpPr>
        <p:spPr>
          <a:xfrm>
            <a:off x="10828667" y="4978500"/>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Tree>
    <p:extLst>
      <p:ext uri="{BB962C8B-B14F-4D97-AF65-F5344CB8AC3E}">
        <p14:creationId xmlns:p14="http://schemas.microsoft.com/office/powerpoint/2010/main" val="3506110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5"/>
        <p:cNvGrpSpPr/>
        <p:nvPr/>
      </p:nvGrpSpPr>
      <p:grpSpPr>
        <a:xfrm>
          <a:off x="0" y="0"/>
          <a:ext cx="0" cy="0"/>
          <a:chOff x="0" y="0"/>
          <a:chExt cx="0" cy="0"/>
        </a:xfrm>
      </p:grpSpPr>
      <p:pic>
        <p:nvPicPr>
          <p:cNvPr id="146" name="Google Shape;146;p22"/>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47" name="Google Shape;147;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48" name="Google Shape;148;p22"/>
          <p:cNvSpPr txBox="1">
            <a:spLocks noGrp="1"/>
          </p:cNvSpPr>
          <p:nvPr>
            <p:ph type="body" idx="1"/>
          </p:nvPr>
        </p:nvSpPr>
        <p:spPr>
          <a:xfrm>
            <a:off x="2227800" y="2492533"/>
            <a:ext cx="7736400" cy="334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rial"/>
              <a:buChar char="●"/>
              <a:defRPr sz="1500"/>
            </a:lvl1pPr>
            <a:lvl2pPr marL="914400" lvl="1" indent="-317500" rtl="0">
              <a:spcBef>
                <a:spcPts val="0"/>
              </a:spcBef>
              <a:spcAft>
                <a:spcPts val="0"/>
              </a:spcAft>
              <a:buSzPts val="1400"/>
              <a:buFont typeface="Arial"/>
              <a:buChar char="○"/>
              <a:defRPr/>
            </a:lvl2pPr>
            <a:lvl3pPr marL="1371600" lvl="2" indent="-317500" rtl="0">
              <a:spcBef>
                <a:spcPts val="0"/>
              </a:spcBef>
              <a:spcAft>
                <a:spcPts val="0"/>
              </a:spcAft>
              <a:buSzPts val="1400"/>
              <a:buFont typeface="Arial"/>
              <a:buChar char="■"/>
              <a:defRPr/>
            </a:lvl3pPr>
            <a:lvl4pPr marL="1828800" lvl="3" indent="-317500" rtl="0">
              <a:spcBef>
                <a:spcPts val="0"/>
              </a:spcBef>
              <a:spcAft>
                <a:spcPts val="0"/>
              </a:spcAft>
              <a:buSzPts val="1400"/>
              <a:buFont typeface="Arial"/>
              <a:buChar char="●"/>
              <a:defRPr/>
            </a:lvl4pPr>
            <a:lvl5pPr marL="2286000" lvl="4" indent="-317500" rtl="0">
              <a:spcBef>
                <a:spcPts val="0"/>
              </a:spcBef>
              <a:spcAft>
                <a:spcPts val="0"/>
              </a:spcAft>
              <a:buSzPts val="1400"/>
              <a:buFont typeface="Arial"/>
              <a:buChar char="○"/>
              <a:defRPr/>
            </a:lvl5pPr>
            <a:lvl6pPr marL="2743200" lvl="5" indent="-317500" rtl="0">
              <a:spcBef>
                <a:spcPts val="0"/>
              </a:spcBef>
              <a:spcAft>
                <a:spcPts val="0"/>
              </a:spcAft>
              <a:buSzPts val="1400"/>
              <a:buFont typeface="Arial"/>
              <a:buChar char="■"/>
              <a:defRPr/>
            </a:lvl6pPr>
            <a:lvl7pPr marL="3200400" lvl="6" indent="-317500" rtl="0">
              <a:spcBef>
                <a:spcPts val="0"/>
              </a:spcBef>
              <a:spcAft>
                <a:spcPts val="0"/>
              </a:spcAft>
              <a:buSzPts val="1400"/>
              <a:buFont typeface="Arial"/>
              <a:buChar char="●"/>
              <a:defRPr/>
            </a:lvl7pPr>
            <a:lvl8pPr marL="3657600" lvl="7" indent="-317500" rtl="0">
              <a:spcBef>
                <a:spcPts val="0"/>
              </a:spcBef>
              <a:spcAft>
                <a:spcPts val="0"/>
              </a:spcAft>
              <a:buSzPts val="1400"/>
              <a:buFont typeface="Arial"/>
              <a:buChar char="○"/>
              <a:defRPr/>
            </a:lvl8pPr>
            <a:lvl9pPr marL="4114800" lvl="8" indent="-317500" rtl="0">
              <a:spcBef>
                <a:spcPts val="0"/>
              </a:spcBef>
              <a:spcAft>
                <a:spcPts val="0"/>
              </a:spcAft>
              <a:buSzPts val="1400"/>
              <a:buFont typeface="Arial"/>
              <a:buChar char="■"/>
              <a:defRPr/>
            </a:lvl9pPr>
          </a:lstStyle>
          <a:p>
            <a:pPr lvl="0"/>
            <a:r>
              <a:rPr lang="en-US"/>
              <a:t>Click to edit Master text styles</a:t>
            </a:r>
          </a:p>
        </p:txBody>
      </p:sp>
      <p:sp>
        <p:nvSpPr>
          <p:cNvPr id="149" name="Google Shape;149;p22"/>
          <p:cNvSpPr txBox="1">
            <a:spLocks noGrp="1"/>
          </p:cNvSpPr>
          <p:nvPr>
            <p:ph type="subTitle" idx="2"/>
          </p:nvPr>
        </p:nvSpPr>
        <p:spPr>
          <a:xfrm>
            <a:off x="4155600" y="1932933"/>
            <a:ext cx="38808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Clr>
                <a:schemeClr val="dk2"/>
              </a:buClr>
              <a:buSzPts val="1500"/>
              <a:buNone/>
              <a:defRPr>
                <a:solidFill>
                  <a:schemeClr val="dk2"/>
                </a:solidFill>
              </a:defRPr>
            </a:lvl2pPr>
            <a:lvl3pPr lvl="2" rtl="0">
              <a:spcBef>
                <a:spcPts val="0"/>
              </a:spcBef>
              <a:spcAft>
                <a:spcPts val="0"/>
              </a:spcAft>
              <a:buClr>
                <a:schemeClr val="dk2"/>
              </a:buClr>
              <a:buSzPts val="1500"/>
              <a:buNone/>
              <a:defRPr>
                <a:solidFill>
                  <a:schemeClr val="dk2"/>
                </a:solidFill>
              </a:defRPr>
            </a:lvl3pPr>
            <a:lvl4pPr lvl="3" rtl="0">
              <a:spcBef>
                <a:spcPts val="0"/>
              </a:spcBef>
              <a:spcAft>
                <a:spcPts val="0"/>
              </a:spcAft>
              <a:buClr>
                <a:schemeClr val="dk2"/>
              </a:buClr>
              <a:buSzPts val="1500"/>
              <a:buNone/>
              <a:defRPr>
                <a:solidFill>
                  <a:schemeClr val="dk2"/>
                </a:solidFill>
              </a:defRPr>
            </a:lvl4pPr>
            <a:lvl5pPr lvl="4" rtl="0">
              <a:spcBef>
                <a:spcPts val="0"/>
              </a:spcBef>
              <a:spcAft>
                <a:spcPts val="0"/>
              </a:spcAft>
              <a:buClr>
                <a:schemeClr val="dk2"/>
              </a:buClr>
              <a:buSzPts val="1500"/>
              <a:buNone/>
              <a:defRPr>
                <a:solidFill>
                  <a:schemeClr val="dk2"/>
                </a:solidFill>
              </a:defRPr>
            </a:lvl5pPr>
            <a:lvl6pPr lvl="5" rtl="0">
              <a:spcBef>
                <a:spcPts val="0"/>
              </a:spcBef>
              <a:spcAft>
                <a:spcPts val="0"/>
              </a:spcAft>
              <a:buClr>
                <a:schemeClr val="dk2"/>
              </a:buClr>
              <a:buSzPts val="1500"/>
              <a:buNone/>
              <a:defRPr>
                <a:solidFill>
                  <a:schemeClr val="dk2"/>
                </a:solidFill>
              </a:defRPr>
            </a:lvl6pPr>
            <a:lvl7pPr lvl="6" rtl="0">
              <a:spcBef>
                <a:spcPts val="0"/>
              </a:spcBef>
              <a:spcAft>
                <a:spcPts val="0"/>
              </a:spcAft>
              <a:buClr>
                <a:schemeClr val="dk2"/>
              </a:buClr>
              <a:buSzPts val="1500"/>
              <a:buNone/>
              <a:defRPr>
                <a:solidFill>
                  <a:schemeClr val="dk2"/>
                </a:solidFill>
              </a:defRPr>
            </a:lvl7pPr>
            <a:lvl8pPr lvl="7" rtl="0">
              <a:spcBef>
                <a:spcPts val="0"/>
              </a:spcBef>
              <a:spcAft>
                <a:spcPts val="0"/>
              </a:spcAft>
              <a:buClr>
                <a:schemeClr val="dk2"/>
              </a:buClr>
              <a:buSzPts val="1500"/>
              <a:buNone/>
              <a:defRPr>
                <a:solidFill>
                  <a:schemeClr val="dk2"/>
                </a:solidFill>
              </a:defRPr>
            </a:lvl8pPr>
            <a:lvl9pPr lvl="8" rtl="0">
              <a:spcBef>
                <a:spcPts val="0"/>
              </a:spcBef>
              <a:spcAft>
                <a:spcPts val="0"/>
              </a:spcAft>
              <a:buClr>
                <a:schemeClr val="dk2"/>
              </a:buClr>
              <a:buSzPts val="1500"/>
              <a:buNone/>
              <a:defRPr>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165769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0"/>
        <p:cNvGrpSpPr/>
        <p:nvPr/>
      </p:nvGrpSpPr>
      <p:grpSpPr>
        <a:xfrm>
          <a:off x="0" y="0"/>
          <a:ext cx="0" cy="0"/>
          <a:chOff x="0" y="0"/>
          <a:chExt cx="0" cy="0"/>
        </a:xfrm>
      </p:grpSpPr>
      <p:pic>
        <p:nvPicPr>
          <p:cNvPr id="151" name="Google Shape;151;p23"/>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52" name="Google Shape;152;p23"/>
          <p:cNvSpPr txBox="1">
            <a:spLocks noGrp="1"/>
          </p:cNvSpPr>
          <p:nvPr>
            <p:ph type="title"/>
          </p:nvPr>
        </p:nvSpPr>
        <p:spPr>
          <a:xfrm>
            <a:off x="950967" y="1743533"/>
            <a:ext cx="4249600" cy="1721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53" name="Google Shape;153;p23"/>
          <p:cNvSpPr txBox="1">
            <a:spLocks noGrp="1"/>
          </p:cNvSpPr>
          <p:nvPr>
            <p:ph type="subTitle" idx="1"/>
          </p:nvPr>
        </p:nvSpPr>
        <p:spPr>
          <a:xfrm>
            <a:off x="950967" y="3393284"/>
            <a:ext cx="4249600" cy="1721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154" name="Google Shape;154;p23"/>
          <p:cNvSpPr/>
          <p:nvPr/>
        </p:nvSpPr>
        <p:spPr>
          <a:xfrm>
            <a:off x="2705567" y="-1793168"/>
            <a:ext cx="2921535" cy="2921535"/>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23"/>
          <p:cNvSpPr/>
          <p:nvPr/>
        </p:nvSpPr>
        <p:spPr>
          <a:xfrm>
            <a:off x="10155833" y="5317167"/>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56" name="Google Shape;156;p23"/>
          <p:cNvPicPr preferRelativeResize="0"/>
          <p:nvPr/>
        </p:nvPicPr>
        <p:blipFill rotWithShape="1">
          <a:blip r:embed="rId3">
            <a:alphaModFix/>
          </a:blip>
          <a:srcRect l="34286" t="16362" r="29939" b="21184"/>
          <a:stretch/>
        </p:blipFill>
        <p:spPr>
          <a:xfrm>
            <a:off x="2427100" y="-302162"/>
            <a:ext cx="836069" cy="820935"/>
          </a:xfrm>
          <a:prstGeom prst="rect">
            <a:avLst/>
          </a:prstGeom>
          <a:noFill/>
          <a:ln>
            <a:noFill/>
          </a:ln>
        </p:spPr>
      </p:pic>
    </p:spTree>
    <p:extLst>
      <p:ext uri="{BB962C8B-B14F-4D97-AF65-F5344CB8AC3E}">
        <p14:creationId xmlns:p14="http://schemas.microsoft.com/office/powerpoint/2010/main" val="3805234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57"/>
        <p:cNvGrpSpPr/>
        <p:nvPr/>
      </p:nvGrpSpPr>
      <p:grpSpPr>
        <a:xfrm>
          <a:off x="0" y="0"/>
          <a:ext cx="0" cy="0"/>
          <a:chOff x="0" y="0"/>
          <a:chExt cx="0" cy="0"/>
        </a:xfrm>
      </p:grpSpPr>
      <p:pic>
        <p:nvPicPr>
          <p:cNvPr id="158" name="Google Shape;158;p24"/>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59" name="Google Shape;159;p24"/>
          <p:cNvSpPr txBox="1">
            <a:spLocks noGrp="1"/>
          </p:cNvSpPr>
          <p:nvPr>
            <p:ph type="title"/>
          </p:nvPr>
        </p:nvSpPr>
        <p:spPr>
          <a:xfrm>
            <a:off x="6991433" y="1743533"/>
            <a:ext cx="4249600" cy="1721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60" name="Google Shape;160;p24"/>
          <p:cNvSpPr txBox="1">
            <a:spLocks noGrp="1"/>
          </p:cNvSpPr>
          <p:nvPr>
            <p:ph type="subTitle" idx="1"/>
          </p:nvPr>
        </p:nvSpPr>
        <p:spPr>
          <a:xfrm>
            <a:off x="6991433" y="3393284"/>
            <a:ext cx="4249600" cy="1721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161" name="Google Shape;161;p24"/>
          <p:cNvSpPr/>
          <p:nvPr/>
        </p:nvSpPr>
        <p:spPr>
          <a:xfrm>
            <a:off x="-1540501" y="4234400"/>
            <a:ext cx="2921535" cy="2921535"/>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62" name="Google Shape;162;p24"/>
          <p:cNvPicPr preferRelativeResize="0"/>
          <p:nvPr/>
        </p:nvPicPr>
        <p:blipFill rotWithShape="1">
          <a:blip r:embed="rId3">
            <a:alphaModFix/>
          </a:blip>
          <a:srcRect l="29096" t="8696" r="24996" b="16397"/>
          <a:stretch/>
        </p:blipFill>
        <p:spPr>
          <a:xfrm>
            <a:off x="-118735" y="3617333"/>
            <a:ext cx="1637069" cy="1502600"/>
          </a:xfrm>
          <a:prstGeom prst="rect">
            <a:avLst/>
          </a:prstGeom>
          <a:noFill/>
          <a:ln>
            <a:noFill/>
          </a:ln>
        </p:spPr>
      </p:pic>
    </p:spTree>
    <p:extLst>
      <p:ext uri="{BB962C8B-B14F-4D97-AF65-F5344CB8AC3E}">
        <p14:creationId xmlns:p14="http://schemas.microsoft.com/office/powerpoint/2010/main" val="3428776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63"/>
        <p:cNvGrpSpPr/>
        <p:nvPr/>
      </p:nvGrpSpPr>
      <p:grpSpPr>
        <a:xfrm>
          <a:off x="0" y="0"/>
          <a:ext cx="0" cy="0"/>
          <a:chOff x="0" y="0"/>
          <a:chExt cx="0" cy="0"/>
        </a:xfrm>
      </p:grpSpPr>
      <p:pic>
        <p:nvPicPr>
          <p:cNvPr id="164" name="Google Shape;164;p25"/>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65" name="Google Shape;165;p25"/>
          <p:cNvSpPr txBox="1">
            <a:spLocks noGrp="1"/>
          </p:cNvSpPr>
          <p:nvPr>
            <p:ph type="title"/>
          </p:nvPr>
        </p:nvSpPr>
        <p:spPr>
          <a:xfrm>
            <a:off x="950967" y="1743533"/>
            <a:ext cx="4249600" cy="1721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66" name="Google Shape;166;p25"/>
          <p:cNvSpPr txBox="1">
            <a:spLocks noGrp="1"/>
          </p:cNvSpPr>
          <p:nvPr>
            <p:ph type="subTitle" idx="1"/>
          </p:nvPr>
        </p:nvSpPr>
        <p:spPr>
          <a:xfrm>
            <a:off x="950967" y="3393284"/>
            <a:ext cx="4249600" cy="1721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167" name="Google Shape;167;p25"/>
          <p:cNvSpPr/>
          <p:nvPr/>
        </p:nvSpPr>
        <p:spPr>
          <a:xfrm>
            <a:off x="10889634" y="127834"/>
            <a:ext cx="2921535" cy="2921535"/>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68" name="Google Shape;168;p25"/>
          <p:cNvPicPr preferRelativeResize="0"/>
          <p:nvPr/>
        </p:nvPicPr>
        <p:blipFill rotWithShape="1">
          <a:blip r:embed="rId3">
            <a:alphaModFix/>
          </a:blip>
          <a:srcRect l="29096" t="8696" r="24996" b="16397"/>
          <a:stretch/>
        </p:blipFill>
        <p:spPr>
          <a:xfrm>
            <a:off x="10422499" y="1845133"/>
            <a:ext cx="1637069" cy="1502600"/>
          </a:xfrm>
          <a:prstGeom prst="rect">
            <a:avLst/>
          </a:prstGeom>
          <a:noFill/>
          <a:ln>
            <a:noFill/>
          </a:ln>
        </p:spPr>
      </p:pic>
      <p:sp>
        <p:nvSpPr>
          <p:cNvPr id="169" name="Google Shape;169;p25"/>
          <p:cNvSpPr/>
          <p:nvPr/>
        </p:nvSpPr>
        <p:spPr>
          <a:xfrm>
            <a:off x="3250800" y="6077400"/>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170" name="Google Shape;170;p25"/>
          <p:cNvSpPr/>
          <p:nvPr/>
        </p:nvSpPr>
        <p:spPr>
          <a:xfrm>
            <a:off x="-162500" y="-710300"/>
            <a:ext cx="1637200" cy="16372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71" name="Google Shape;171;p25"/>
          <p:cNvPicPr preferRelativeResize="0"/>
          <p:nvPr/>
        </p:nvPicPr>
        <p:blipFill rotWithShape="1">
          <a:blip r:embed="rId4">
            <a:alphaModFix/>
          </a:blip>
          <a:srcRect l="34286" t="16362" r="29939" b="21184"/>
          <a:stretch/>
        </p:blipFill>
        <p:spPr>
          <a:xfrm>
            <a:off x="712600" y="447939"/>
            <a:ext cx="836069" cy="820935"/>
          </a:xfrm>
          <a:prstGeom prst="rect">
            <a:avLst/>
          </a:prstGeom>
          <a:noFill/>
          <a:ln>
            <a:noFill/>
          </a:ln>
        </p:spPr>
      </p:pic>
    </p:spTree>
    <p:extLst>
      <p:ext uri="{BB962C8B-B14F-4D97-AF65-F5344CB8AC3E}">
        <p14:creationId xmlns:p14="http://schemas.microsoft.com/office/powerpoint/2010/main" val="3957608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72"/>
        <p:cNvGrpSpPr/>
        <p:nvPr/>
      </p:nvGrpSpPr>
      <p:grpSpPr>
        <a:xfrm>
          <a:off x="0" y="0"/>
          <a:ext cx="0" cy="0"/>
          <a:chOff x="0" y="0"/>
          <a:chExt cx="0" cy="0"/>
        </a:xfrm>
      </p:grpSpPr>
      <p:pic>
        <p:nvPicPr>
          <p:cNvPr id="173" name="Google Shape;173;p26"/>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74" name="Google Shape;174;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75" name="Google Shape;175;p26"/>
          <p:cNvSpPr txBox="1">
            <a:spLocks noGrp="1"/>
          </p:cNvSpPr>
          <p:nvPr>
            <p:ph type="body" idx="1"/>
          </p:nvPr>
        </p:nvSpPr>
        <p:spPr>
          <a:xfrm>
            <a:off x="949167" y="1536633"/>
            <a:ext cx="10293600" cy="13984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Didact Gothic"/>
              <a:buChar char="●"/>
              <a:defRPr/>
            </a:lvl1pPr>
            <a:lvl2pPr marL="914400" lvl="1" indent="-323850" rtl="0">
              <a:spcBef>
                <a:spcPts val="0"/>
              </a:spcBef>
              <a:spcAft>
                <a:spcPts val="0"/>
              </a:spcAft>
              <a:buSzPts val="1500"/>
              <a:buFont typeface="Didact Gothic"/>
              <a:buChar char="○"/>
              <a:defRPr/>
            </a:lvl2pPr>
            <a:lvl3pPr marL="1371600" lvl="2" indent="-323850" rtl="0">
              <a:spcBef>
                <a:spcPts val="0"/>
              </a:spcBef>
              <a:spcAft>
                <a:spcPts val="0"/>
              </a:spcAft>
              <a:buSzPts val="1500"/>
              <a:buFont typeface="Didact Gothic"/>
              <a:buChar char="■"/>
              <a:defRPr/>
            </a:lvl3pPr>
            <a:lvl4pPr marL="1828800" lvl="3" indent="-323850" rtl="0">
              <a:spcBef>
                <a:spcPts val="0"/>
              </a:spcBef>
              <a:spcAft>
                <a:spcPts val="0"/>
              </a:spcAft>
              <a:buSzPts val="1500"/>
              <a:buFont typeface="Didact Gothic"/>
              <a:buChar char="●"/>
              <a:defRPr/>
            </a:lvl4pPr>
            <a:lvl5pPr marL="2286000" lvl="4" indent="-323850" rtl="0">
              <a:spcBef>
                <a:spcPts val="0"/>
              </a:spcBef>
              <a:spcAft>
                <a:spcPts val="0"/>
              </a:spcAft>
              <a:buSzPts val="1500"/>
              <a:buFont typeface="Didact Gothic"/>
              <a:buChar char="○"/>
              <a:defRPr/>
            </a:lvl5pPr>
            <a:lvl6pPr marL="2743200" lvl="5" indent="-323850" rtl="0">
              <a:spcBef>
                <a:spcPts val="0"/>
              </a:spcBef>
              <a:spcAft>
                <a:spcPts val="0"/>
              </a:spcAft>
              <a:buSzPts val="1500"/>
              <a:buFont typeface="Didact Gothic"/>
              <a:buChar char="■"/>
              <a:defRPr/>
            </a:lvl6pPr>
            <a:lvl7pPr marL="3200400" lvl="6" indent="-323850" rtl="0">
              <a:spcBef>
                <a:spcPts val="0"/>
              </a:spcBef>
              <a:spcAft>
                <a:spcPts val="0"/>
              </a:spcAft>
              <a:buSzPts val="1500"/>
              <a:buFont typeface="Didact Gothic"/>
              <a:buChar char="●"/>
              <a:defRPr/>
            </a:lvl7pPr>
            <a:lvl8pPr marL="3657600" lvl="7" indent="-323850" rtl="0">
              <a:spcBef>
                <a:spcPts val="0"/>
              </a:spcBef>
              <a:spcAft>
                <a:spcPts val="0"/>
              </a:spcAft>
              <a:buSzPts val="1500"/>
              <a:buFont typeface="Didact Gothic"/>
              <a:buChar char="○"/>
              <a:defRPr/>
            </a:lvl8pPr>
            <a:lvl9pPr marL="4114800" lvl="8" indent="-323850" rtl="0">
              <a:spcBef>
                <a:spcPts val="0"/>
              </a:spcBef>
              <a:spcAft>
                <a:spcPts val="0"/>
              </a:spcAft>
              <a:buSzPts val="1500"/>
              <a:buFont typeface="Didact Gothic"/>
              <a:buChar char="■"/>
              <a:defRPr/>
            </a:lvl9pPr>
          </a:lstStyle>
          <a:p>
            <a:pPr lvl="0"/>
            <a:r>
              <a:rPr lang="en-US"/>
              <a:t>Click to edit Master text styles</a:t>
            </a:r>
          </a:p>
        </p:txBody>
      </p:sp>
    </p:spTree>
    <p:extLst>
      <p:ext uri="{BB962C8B-B14F-4D97-AF65-F5344CB8AC3E}">
        <p14:creationId xmlns:p14="http://schemas.microsoft.com/office/powerpoint/2010/main" val="37931785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76"/>
        <p:cNvGrpSpPr/>
        <p:nvPr/>
      </p:nvGrpSpPr>
      <p:grpSpPr>
        <a:xfrm>
          <a:off x="0" y="0"/>
          <a:ext cx="0" cy="0"/>
          <a:chOff x="0" y="0"/>
          <a:chExt cx="0" cy="0"/>
        </a:xfrm>
      </p:grpSpPr>
      <p:pic>
        <p:nvPicPr>
          <p:cNvPr id="177" name="Google Shape;177;p27"/>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78" name="Google Shape;178;p27"/>
          <p:cNvSpPr txBox="1">
            <a:spLocks noGrp="1"/>
          </p:cNvSpPr>
          <p:nvPr>
            <p:ph type="title"/>
          </p:nvPr>
        </p:nvSpPr>
        <p:spPr>
          <a:xfrm>
            <a:off x="1547200" y="593367"/>
            <a:ext cx="9097600" cy="15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79" name="Google Shape;179;p27"/>
          <p:cNvSpPr txBox="1">
            <a:spLocks noGrp="1"/>
          </p:cNvSpPr>
          <p:nvPr>
            <p:ph type="subTitle" idx="1"/>
          </p:nvPr>
        </p:nvSpPr>
        <p:spPr>
          <a:xfrm>
            <a:off x="2375600" y="2654751"/>
            <a:ext cx="74408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a:r>
              <a:rPr lang="en-US"/>
              <a:t>Click to edit Master subtitle style</a:t>
            </a:r>
            <a:endParaRPr/>
          </a:p>
        </p:txBody>
      </p:sp>
      <p:sp>
        <p:nvSpPr>
          <p:cNvPr id="180" name="Google Shape;180;p27"/>
          <p:cNvSpPr txBox="1">
            <a:spLocks noGrp="1"/>
          </p:cNvSpPr>
          <p:nvPr>
            <p:ph type="subTitle" idx="2"/>
          </p:nvPr>
        </p:nvSpPr>
        <p:spPr>
          <a:xfrm>
            <a:off x="2375600" y="3114423"/>
            <a:ext cx="7440800" cy="8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181" name="Google Shape;181;p27"/>
          <p:cNvSpPr txBox="1">
            <a:spLocks noGrp="1"/>
          </p:cNvSpPr>
          <p:nvPr>
            <p:ph type="subTitle" idx="3"/>
          </p:nvPr>
        </p:nvSpPr>
        <p:spPr>
          <a:xfrm>
            <a:off x="2375600" y="4508589"/>
            <a:ext cx="74408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182" name="Google Shape;182;p27"/>
          <p:cNvSpPr txBox="1">
            <a:spLocks noGrp="1"/>
          </p:cNvSpPr>
          <p:nvPr>
            <p:ph type="subTitle" idx="4"/>
          </p:nvPr>
        </p:nvSpPr>
        <p:spPr>
          <a:xfrm>
            <a:off x="2375600" y="4968233"/>
            <a:ext cx="7440800" cy="8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183" name="Google Shape;183;p27"/>
          <p:cNvSpPr/>
          <p:nvPr/>
        </p:nvSpPr>
        <p:spPr>
          <a:xfrm>
            <a:off x="11152802" y="824369"/>
            <a:ext cx="2802044" cy="2802044"/>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27"/>
          <p:cNvSpPr/>
          <p:nvPr/>
        </p:nvSpPr>
        <p:spPr>
          <a:xfrm>
            <a:off x="-1888300" y="1984667"/>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85" name="Google Shape;185;p27"/>
          <p:cNvPicPr preferRelativeResize="0"/>
          <p:nvPr/>
        </p:nvPicPr>
        <p:blipFill rotWithShape="1">
          <a:blip r:embed="rId3">
            <a:alphaModFix/>
          </a:blip>
          <a:srcRect l="29096" t="8696" r="24996" b="16397"/>
          <a:stretch/>
        </p:blipFill>
        <p:spPr>
          <a:xfrm>
            <a:off x="-463000" y="3321601"/>
            <a:ext cx="1968947" cy="1807165"/>
          </a:xfrm>
          <a:prstGeom prst="rect">
            <a:avLst/>
          </a:prstGeom>
          <a:noFill/>
          <a:ln>
            <a:noFill/>
          </a:ln>
        </p:spPr>
      </p:pic>
    </p:spTree>
    <p:extLst>
      <p:ext uri="{BB962C8B-B14F-4D97-AF65-F5344CB8AC3E}">
        <p14:creationId xmlns:p14="http://schemas.microsoft.com/office/powerpoint/2010/main" val="3914268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6"/>
        <p:cNvGrpSpPr/>
        <p:nvPr/>
      </p:nvGrpSpPr>
      <p:grpSpPr>
        <a:xfrm>
          <a:off x="0" y="0"/>
          <a:ext cx="0" cy="0"/>
          <a:chOff x="0" y="0"/>
          <a:chExt cx="0" cy="0"/>
        </a:xfrm>
      </p:grpSpPr>
      <p:pic>
        <p:nvPicPr>
          <p:cNvPr id="187" name="Google Shape;187;p28"/>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88" name="Google Shape;188;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89" name="Google Shape;189;p28"/>
          <p:cNvSpPr txBox="1">
            <a:spLocks noGrp="1"/>
          </p:cNvSpPr>
          <p:nvPr>
            <p:ph type="subTitle" idx="1"/>
          </p:nvPr>
        </p:nvSpPr>
        <p:spPr>
          <a:xfrm>
            <a:off x="1851085" y="4562724"/>
            <a:ext cx="36496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190" name="Google Shape;190;p28"/>
          <p:cNvSpPr txBox="1">
            <a:spLocks noGrp="1"/>
          </p:cNvSpPr>
          <p:nvPr>
            <p:ph type="subTitle" idx="2"/>
          </p:nvPr>
        </p:nvSpPr>
        <p:spPr>
          <a:xfrm>
            <a:off x="1851117" y="5031700"/>
            <a:ext cx="3649600" cy="87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191" name="Google Shape;191;p28"/>
          <p:cNvSpPr txBox="1">
            <a:spLocks noGrp="1"/>
          </p:cNvSpPr>
          <p:nvPr>
            <p:ph type="subTitle" idx="3"/>
          </p:nvPr>
        </p:nvSpPr>
        <p:spPr>
          <a:xfrm>
            <a:off x="6691319" y="4562724"/>
            <a:ext cx="36496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192" name="Google Shape;192;p28"/>
          <p:cNvSpPr txBox="1">
            <a:spLocks noGrp="1"/>
          </p:cNvSpPr>
          <p:nvPr>
            <p:ph type="subTitle" idx="4"/>
          </p:nvPr>
        </p:nvSpPr>
        <p:spPr>
          <a:xfrm>
            <a:off x="6691324" y="5031700"/>
            <a:ext cx="3649600" cy="87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193" name="Google Shape;193;p28"/>
          <p:cNvSpPr/>
          <p:nvPr/>
        </p:nvSpPr>
        <p:spPr>
          <a:xfrm>
            <a:off x="11070933" y="2418767"/>
            <a:ext cx="2354800" cy="2354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194" name="Google Shape;194;p28"/>
          <p:cNvSpPr/>
          <p:nvPr/>
        </p:nvSpPr>
        <p:spPr>
          <a:xfrm>
            <a:off x="5112400" y="5941633"/>
            <a:ext cx="1967200" cy="19672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195" name="Google Shape;195;p28"/>
          <p:cNvPicPr preferRelativeResize="0"/>
          <p:nvPr/>
        </p:nvPicPr>
        <p:blipFill rotWithShape="1">
          <a:blip r:embed="rId3">
            <a:alphaModFix/>
          </a:blip>
          <a:srcRect l="34286" t="16362" r="29939" b="21184"/>
          <a:stretch/>
        </p:blipFill>
        <p:spPr>
          <a:xfrm>
            <a:off x="5214000" y="5899535"/>
            <a:ext cx="516765" cy="507399"/>
          </a:xfrm>
          <a:prstGeom prst="rect">
            <a:avLst/>
          </a:prstGeom>
          <a:noFill/>
          <a:ln>
            <a:noFill/>
          </a:ln>
        </p:spPr>
      </p:pic>
    </p:spTree>
    <p:extLst>
      <p:ext uri="{BB962C8B-B14F-4D97-AF65-F5344CB8AC3E}">
        <p14:creationId xmlns:p14="http://schemas.microsoft.com/office/powerpoint/2010/main" val="4036076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96"/>
        <p:cNvGrpSpPr/>
        <p:nvPr/>
      </p:nvGrpSpPr>
      <p:grpSpPr>
        <a:xfrm>
          <a:off x="0" y="0"/>
          <a:ext cx="0" cy="0"/>
          <a:chOff x="0" y="0"/>
          <a:chExt cx="0" cy="0"/>
        </a:xfrm>
      </p:grpSpPr>
      <p:pic>
        <p:nvPicPr>
          <p:cNvPr id="197" name="Google Shape;197;p29"/>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198" name="Google Shape;198;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199" name="Google Shape;199;p29"/>
          <p:cNvSpPr txBox="1">
            <a:spLocks noGrp="1"/>
          </p:cNvSpPr>
          <p:nvPr>
            <p:ph type="subTitle" idx="1"/>
          </p:nvPr>
        </p:nvSpPr>
        <p:spPr>
          <a:xfrm>
            <a:off x="2634567" y="1705067"/>
            <a:ext cx="69228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a:r>
              <a:rPr lang="en-US"/>
              <a:t>Click to edit Master subtitle style</a:t>
            </a:r>
            <a:endParaRPr/>
          </a:p>
        </p:txBody>
      </p:sp>
      <p:sp>
        <p:nvSpPr>
          <p:cNvPr id="200" name="Google Shape;200;p29"/>
          <p:cNvSpPr txBox="1">
            <a:spLocks noGrp="1"/>
          </p:cNvSpPr>
          <p:nvPr>
            <p:ph type="subTitle" idx="2"/>
          </p:nvPr>
        </p:nvSpPr>
        <p:spPr>
          <a:xfrm>
            <a:off x="2634567" y="2164737"/>
            <a:ext cx="6922800" cy="8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01" name="Google Shape;201;p29"/>
          <p:cNvSpPr txBox="1">
            <a:spLocks noGrp="1"/>
          </p:cNvSpPr>
          <p:nvPr>
            <p:ph type="subTitle" idx="3"/>
          </p:nvPr>
        </p:nvSpPr>
        <p:spPr>
          <a:xfrm>
            <a:off x="2634567" y="3254099"/>
            <a:ext cx="69228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202" name="Google Shape;202;p29"/>
          <p:cNvSpPr txBox="1">
            <a:spLocks noGrp="1"/>
          </p:cNvSpPr>
          <p:nvPr>
            <p:ph type="subTitle" idx="4"/>
          </p:nvPr>
        </p:nvSpPr>
        <p:spPr>
          <a:xfrm>
            <a:off x="2634567" y="3713741"/>
            <a:ext cx="6922800" cy="8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03" name="Google Shape;203;p29"/>
          <p:cNvSpPr txBox="1">
            <a:spLocks noGrp="1"/>
          </p:cNvSpPr>
          <p:nvPr>
            <p:ph type="subTitle" idx="5"/>
          </p:nvPr>
        </p:nvSpPr>
        <p:spPr>
          <a:xfrm>
            <a:off x="2634567" y="4803125"/>
            <a:ext cx="69228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204" name="Google Shape;204;p29"/>
          <p:cNvSpPr txBox="1">
            <a:spLocks noGrp="1"/>
          </p:cNvSpPr>
          <p:nvPr>
            <p:ph type="subTitle" idx="6"/>
          </p:nvPr>
        </p:nvSpPr>
        <p:spPr>
          <a:xfrm>
            <a:off x="2634567" y="5262767"/>
            <a:ext cx="6922800" cy="8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05" name="Google Shape;205;p29"/>
          <p:cNvSpPr/>
          <p:nvPr/>
        </p:nvSpPr>
        <p:spPr>
          <a:xfrm>
            <a:off x="11005067" y="1282533"/>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Tree>
    <p:extLst>
      <p:ext uri="{BB962C8B-B14F-4D97-AF65-F5344CB8AC3E}">
        <p14:creationId xmlns:p14="http://schemas.microsoft.com/office/powerpoint/2010/main" val="2411315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06"/>
        <p:cNvGrpSpPr/>
        <p:nvPr/>
      </p:nvGrpSpPr>
      <p:grpSpPr>
        <a:xfrm>
          <a:off x="0" y="0"/>
          <a:ext cx="0" cy="0"/>
          <a:chOff x="0" y="0"/>
          <a:chExt cx="0" cy="0"/>
        </a:xfrm>
      </p:grpSpPr>
      <p:pic>
        <p:nvPicPr>
          <p:cNvPr id="207" name="Google Shape;207;p30"/>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08" name="Google Shape;208;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209" name="Google Shape;209;p30"/>
          <p:cNvSpPr txBox="1">
            <a:spLocks noGrp="1"/>
          </p:cNvSpPr>
          <p:nvPr>
            <p:ph type="subTitle" idx="1"/>
          </p:nvPr>
        </p:nvSpPr>
        <p:spPr>
          <a:xfrm>
            <a:off x="950967" y="1705067"/>
            <a:ext cx="6922800" cy="647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Font typeface="DM Serif Display"/>
              <a:buNone/>
              <a:defRPr>
                <a:latin typeface="DM Serif Display"/>
                <a:ea typeface="DM Serif Display"/>
                <a:cs typeface="DM Serif Display"/>
                <a:sym typeface="DM Serif Display"/>
              </a:defRPr>
            </a:lvl2pPr>
            <a:lvl3pPr lvl="2" rtl="0">
              <a:spcBef>
                <a:spcPts val="0"/>
              </a:spcBef>
              <a:spcAft>
                <a:spcPts val="0"/>
              </a:spcAft>
              <a:buSzPts val="1500"/>
              <a:buFont typeface="DM Serif Display"/>
              <a:buNone/>
              <a:defRPr>
                <a:latin typeface="DM Serif Display"/>
                <a:ea typeface="DM Serif Display"/>
                <a:cs typeface="DM Serif Display"/>
                <a:sym typeface="DM Serif Display"/>
              </a:defRPr>
            </a:lvl3pPr>
            <a:lvl4pPr lvl="3" rtl="0">
              <a:spcBef>
                <a:spcPts val="0"/>
              </a:spcBef>
              <a:spcAft>
                <a:spcPts val="0"/>
              </a:spcAft>
              <a:buSzPts val="1500"/>
              <a:buFont typeface="DM Serif Display"/>
              <a:buNone/>
              <a:defRPr>
                <a:latin typeface="DM Serif Display"/>
                <a:ea typeface="DM Serif Display"/>
                <a:cs typeface="DM Serif Display"/>
                <a:sym typeface="DM Serif Display"/>
              </a:defRPr>
            </a:lvl4pPr>
            <a:lvl5pPr lvl="4" rtl="0">
              <a:spcBef>
                <a:spcPts val="0"/>
              </a:spcBef>
              <a:spcAft>
                <a:spcPts val="0"/>
              </a:spcAft>
              <a:buSzPts val="1500"/>
              <a:buFont typeface="DM Serif Display"/>
              <a:buNone/>
              <a:defRPr>
                <a:latin typeface="DM Serif Display"/>
                <a:ea typeface="DM Serif Display"/>
                <a:cs typeface="DM Serif Display"/>
                <a:sym typeface="DM Serif Display"/>
              </a:defRPr>
            </a:lvl5pPr>
            <a:lvl6pPr lvl="5" rtl="0">
              <a:spcBef>
                <a:spcPts val="0"/>
              </a:spcBef>
              <a:spcAft>
                <a:spcPts val="0"/>
              </a:spcAft>
              <a:buSzPts val="1500"/>
              <a:buFont typeface="DM Serif Display"/>
              <a:buNone/>
              <a:defRPr>
                <a:latin typeface="DM Serif Display"/>
                <a:ea typeface="DM Serif Display"/>
                <a:cs typeface="DM Serif Display"/>
                <a:sym typeface="DM Serif Display"/>
              </a:defRPr>
            </a:lvl6pPr>
            <a:lvl7pPr lvl="6" rtl="0">
              <a:spcBef>
                <a:spcPts val="0"/>
              </a:spcBef>
              <a:spcAft>
                <a:spcPts val="0"/>
              </a:spcAft>
              <a:buSzPts val="1500"/>
              <a:buFont typeface="DM Serif Display"/>
              <a:buNone/>
              <a:defRPr>
                <a:latin typeface="DM Serif Display"/>
                <a:ea typeface="DM Serif Display"/>
                <a:cs typeface="DM Serif Display"/>
                <a:sym typeface="DM Serif Display"/>
              </a:defRPr>
            </a:lvl7pPr>
            <a:lvl8pPr lvl="7" rtl="0">
              <a:spcBef>
                <a:spcPts val="0"/>
              </a:spcBef>
              <a:spcAft>
                <a:spcPts val="0"/>
              </a:spcAft>
              <a:buSzPts val="1500"/>
              <a:buFont typeface="DM Serif Display"/>
              <a:buNone/>
              <a:defRPr>
                <a:latin typeface="DM Serif Display"/>
                <a:ea typeface="DM Serif Display"/>
                <a:cs typeface="DM Serif Display"/>
                <a:sym typeface="DM Serif Display"/>
              </a:defRPr>
            </a:lvl8pPr>
            <a:lvl9pPr lvl="8" rtl="0">
              <a:spcBef>
                <a:spcPts val="0"/>
              </a:spcBef>
              <a:spcAft>
                <a:spcPts val="0"/>
              </a:spcAft>
              <a:buSzPts val="1500"/>
              <a:buFont typeface="DM Serif Display"/>
              <a:buNone/>
              <a:defRPr>
                <a:latin typeface="DM Serif Display"/>
                <a:ea typeface="DM Serif Display"/>
                <a:cs typeface="DM Serif Display"/>
                <a:sym typeface="DM Serif Display"/>
              </a:defRPr>
            </a:lvl9pPr>
          </a:lstStyle>
          <a:p>
            <a:r>
              <a:rPr lang="en-US"/>
              <a:t>Click to edit Master subtitle style</a:t>
            </a:r>
            <a:endParaRPr/>
          </a:p>
        </p:txBody>
      </p:sp>
      <p:sp>
        <p:nvSpPr>
          <p:cNvPr id="210" name="Google Shape;210;p30"/>
          <p:cNvSpPr txBox="1">
            <a:spLocks noGrp="1"/>
          </p:cNvSpPr>
          <p:nvPr>
            <p:ph type="subTitle" idx="2"/>
          </p:nvPr>
        </p:nvSpPr>
        <p:spPr>
          <a:xfrm>
            <a:off x="950967" y="2164737"/>
            <a:ext cx="6922800" cy="88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11" name="Google Shape;211;p30"/>
          <p:cNvSpPr txBox="1">
            <a:spLocks noGrp="1"/>
          </p:cNvSpPr>
          <p:nvPr>
            <p:ph type="subTitle" idx="3"/>
          </p:nvPr>
        </p:nvSpPr>
        <p:spPr>
          <a:xfrm>
            <a:off x="950967" y="3254099"/>
            <a:ext cx="6922800" cy="647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212" name="Google Shape;212;p30"/>
          <p:cNvSpPr txBox="1">
            <a:spLocks noGrp="1"/>
          </p:cNvSpPr>
          <p:nvPr>
            <p:ph type="subTitle" idx="4"/>
          </p:nvPr>
        </p:nvSpPr>
        <p:spPr>
          <a:xfrm>
            <a:off x="950967" y="3713752"/>
            <a:ext cx="6922800" cy="88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13" name="Google Shape;213;p30"/>
          <p:cNvSpPr txBox="1">
            <a:spLocks noGrp="1"/>
          </p:cNvSpPr>
          <p:nvPr>
            <p:ph type="subTitle" idx="5"/>
          </p:nvPr>
        </p:nvSpPr>
        <p:spPr>
          <a:xfrm>
            <a:off x="950967" y="4803125"/>
            <a:ext cx="6922800" cy="647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DM Serif Display"/>
              <a:buNone/>
              <a:defRPr sz="2400">
                <a:latin typeface="Montserrat ExtraBold"/>
                <a:ea typeface="Montserrat ExtraBold"/>
                <a:cs typeface="Montserrat ExtraBold"/>
                <a:sym typeface="Montserrat ExtraBold"/>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r>
              <a:rPr lang="en-US"/>
              <a:t>Click to edit Master subtitle style</a:t>
            </a:r>
            <a:endParaRPr/>
          </a:p>
        </p:txBody>
      </p:sp>
      <p:sp>
        <p:nvSpPr>
          <p:cNvPr id="214" name="Google Shape;214;p30"/>
          <p:cNvSpPr txBox="1">
            <a:spLocks noGrp="1"/>
          </p:cNvSpPr>
          <p:nvPr>
            <p:ph type="subTitle" idx="6"/>
          </p:nvPr>
        </p:nvSpPr>
        <p:spPr>
          <a:xfrm>
            <a:off x="950967" y="5262767"/>
            <a:ext cx="6922800" cy="88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Tree>
    <p:extLst>
      <p:ext uri="{BB962C8B-B14F-4D97-AF65-F5344CB8AC3E}">
        <p14:creationId xmlns:p14="http://schemas.microsoft.com/office/powerpoint/2010/main" val="401543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7" name="Google Shape;27;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28" name="Google Shape;28;p4"/>
          <p:cNvSpPr txBox="1">
            <a:spLocks noGrp="1"/>
          </p:cNvSpPr>
          <p:nvPr>
            <p:ph type="body" idx="1"/>
          </p:nvPr>
        </p:nvSpPr>
        <p:spPr>
          <a:xfrm>
            <a:off x="949167" y="1536633"/>
            <a:ext cx="10293600" cy="45552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Font typeface="Didact Gothic"/>
              <a:buChar char="●"/>
              <a:defRPr/>
            </a:lvl1pPr>
            <a:lvl2pPr marL="914400" lvl="1" indent="-323850">
              <a:spcBef>
                <a:spcPts val="0"/>
              </a:spcBef>
              <a:spcAft>
                <a:spcPts val="0"/>
              </a:spcAft>
              <a:buSzPts val="1500"/>
              <a:buFont typeface="Didact Gothic"/>
              <a:buChar char="○"/>
              <a:defRPr/>
            </a:lvl2pPr>
            <a:lvl3pPr marL="1371600" lvl="2" indent="-323850">
              <a:spcBef>
                <a:spcPts val="0"/>
              </a:spcBef>
              <a:spcAft>
                <a:spcPts val="0"/>
              </a:spcAft>
              <a:buSzPts val="1500"/>
              <a:buFont typeface="Didact Gothic"/>
              <a:buChar char="■"/>
              <a:defRPr/>
            </a:lvl3pPr>
            <a:lvl4pPr marL="1828800" lvl="3" indent="-323850">
              <a:spcBef>
                <a:spcPts val="0"/>
              </a:spcBef>
              <a:spcAft>
                <a:spcPts val="0"/>
              </a:spcAft>
              <a:buSzPts val="1500"/>
              <a:buFont typeface="Didact Gothic"/>
              <a:buChar char="●"/>
              <a:defRPr/>
            </a:lvl4pPr>
            <a:lvl5pPr marL="2286000" lvl="4" indent="-323850">
              <a:spcBef>
                <a:spcPts val="0"/>
              </a:spcBef>
              <a:spcAft>
                <a:spcPts val="0"/>
              </a:spcAft>
              <a:buSzPts val="1500"/>
              <a:buFont typeface="Didact Gothic"/>
              <a:buChar char="○"/>
              <a:defRPr/>
            </a:lvl5pPr>
            <a:lvl6pPr marL="2743200" lvl="5" indent="-323850">
              <a:spcBef>
                <a:spcPts val="0"/>
              </a:spcBef>
              <a:spcAft>
                <a:spcPts val="0"/>
              </a:spcAft>
              <a:buSzPts val="1500"/>
              <a:buFont typeface="Didact Gothic"/>
              <a:buChar char="■"/>
              <a:defRPr/>
            </a:lvl6pPr>
            <a:lvl7pPr marL="3200400" lvl="6" indent="-323850">
              <a:spcBef>
                <a:spcPts val="0"/>
              </a:spcBef>
              <a:spcAft>
                <a:spcPts val="0"/>
              </a:spcAft>
              <a:buSzPts val="1500"/>
              <a:buFont typeface="Didact Gothic"/>
              <a:buChar char="●"/>
              <a:defRPr/>
            </a:lvl7pPr>
            <a:lvl8pPr marL="3657600" lvl="7" indent="-323850">
              <a:spcBef>
                <a:spcPts val="0"/>
              </a:spcBef>
              <a:spcAft>
                <a:spcPts val="0"/>
              </a:spcAft>
              <a:buSzPts val="1500"/>
              <a:buFont typeface="Didact Gothic"/>
              <a:buChar char="○"/>
              <a:defRPr/>
            </a:lvl8pPr>
            <a:lvl9pPr marL="4114800" lvl="8" indent="-323850">
              <a:spcBef>
                <a:spcPts val="0"/>
              </a:spcBef>
              <a:spcAft>
                <a:spcPts val="0"/>
              </a:spcAft>
              <a:buSzPts val="1500"/>
              <a:buFont typeface="Didact Gothic"/>
              <a:buChar char="■"/>
              <a:defRPr/>
            </a:lvl9pPr>
          </a:lstStyle>
          <a:p>
            <a:pPr lvl="0"/>
            <a:r>
              <a:rPr lang="en-US"/>
              <a:t>Click to edit Master text styles</a:t>
            </a:r>
          </a:p>
        </p:txBody>
      </p:sp>
      <p:sp>
        <p:nvSpPr>
          <p:cNvPr id="29" name="Google Shape;29;p4"/>
          <p:cNvSpPr/>
          <p:nvPr/>
        </p:nvSpPr>
        <p:spPr>
          <a:xfrm>
            <a:off x="749467" y="-1325433"/>
            <a:ext cx="1967200" cy="19672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30" name="Google Shape;30;p4"/>
          <p:cNvPicPr preferRelativeResize="0"/>
          <p:nvPr/>
        </p:nvPicPr>
        <p:blipFill rotWithShape="1">
          <a:blip r:embed="rId3">
            <a:alphaModFix/>
          </a:blip>
          <a:srcRect l="34286" t="16362" r="29939" b="21184"/>
          <a:stretch/>
        </p:blipFill>
        <p:spPr>
          <a:xfrm>
            <a:off x="777902" y="153157"/>
            <a:ext cx="579468" cy="568976"/>
          </a:xfrm>
          <a:prstGeom prst="rect">
            <a:avLst/>
          </a:prstGeom>
          <a:noFill/>
          <a:ln>
            <a:noFill/>
          </a:ln>
        </p:spPr>
      </p:pic>
    </p:spTree>
    <p:extLst>
      <p:ext uri="{BB962C8B-B14F-4D97-AF65-F5344CB8AC3E}">
        <p14:creationId xmlns:p14="http://schemas.microsoft.com/office/powerpoint/2010/main" val="3186779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15"/>
        <p:cNvGrpSpPr/>
        <p:nvPr/>
      </p:nvGrpSpPr>
      <p:grpSpPr>
        <a:xfrm>
          <a:off x="0" y="0"/>
          <a:ext cx="0" cy="0"/>
          <a:chOff x="0" y="0"/>
          <a:chExt cx="0" cy="0"/>
        </a:xfrm>
      </p:grpSpPr>
      <p:pic>
        <p:nvPicPr>
          <p:cNvPr id="216" name="Google Shape;216;p31"/>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17" name="Google Shape;217;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218" name="Google Shape;218;p31"/>
          <p:cNvSpPr txBox="1">
            <a:spLocks noGrp="1"/>
          </p:cNvSpPr>
          <p:nvPr>
            <p:ph type="subTitle" idx="1"/>
          </p:nvPr>
        </p:nvSpPr>
        <p:spPr>
          <a:xfrm>
            <a:off x="2003435" y="4156324"/>
            <a:ext cx="36496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19" name="Google Shape;219;p31"/>
          <p:cNvSpPr txBox="1">
            <a:spLocks noGrp="1"/>
          </p:cNvSpPr>
          <p:nvPr>
            <p:ph type="subTitle" idx="2"/>
          </p:nvPr>
        </p:nvSpPr>
        <p:spPr>
          <a:xfrm>
            <a:off x="2003451" y="4625305"/>
            <a:ext cx="36496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20" name="Google Shape;220;p31"/>
          <p:cNvSpPr txBox="1">
            <a:spLocks noGrp="1"/>
          </p:cNvSpPr>
          <p:nvPr>
            <p:ph type="subTitle" idx="3"/>
          </p:nvPr>
        </p:nvSpPr>
        <p:spPr>
          <a:xfrm>
            <a:off x="6538868" y="4156324"/>
            <a:ext cx="36496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21" name="Google Shape;221;p31"/>
          <p:cNvSpPr txBox="1">
            <a:spLocks noGrp="1"/>
          </p:cNvSpPr>
          <p:nvPr>
            <p:ph type="subTitle" idx="4"/>
          </p:nvPr>
        </p:nvSpPr>
        <p:spPr>
          <a:xfrm>
            <a:off x="6538868" y="4625305"/>
            <a:ext cx="36496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22" name="Google Shape;222;p31"/>
          <p:cNvSpPr txBox="1">
            <a:spLocks noGrp="1"/>
          </p:cNvSpPr>
          <p:nvPr>
            <p:ph type="subTitle" idx="5"/>
          </p:nvPr>
        </p:nvSpPr>
        <p:spPr>
          <a:xfrm>
            <a:off x="2003449" y="2262133"/>
            <a:ext cx="36496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23" name="Google Shape;223;p31"/>
          <p:cNvSpPr txBox="1">
            <a:spLocks noGrp="1"/>
          </p:cNvSpPr>
          <p:nvPr>
            <p:ph type="subTitle" idx="6"/>
          </p:nvPr>
        </p:nvSpPr>
        <p:spPr>
          <a:xfrm>
            <a:off x="2003465" y="2731115"/>
            <a:ext cx="36496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24" name="Google Shape;224;p31"/>
          <p:cNvSpPr txBox="1">
            <a:spLocks noGrp="1"/>
          </p:cNvSpPr>
          <p:nvPr>
            <p:ph type="subTitle" idx="7"/>
          </p:nvPr>
        </p:nvSpPr>
        <p:spPr>
          <a:xfrm>
            <a:off x="6538883" y="2262133"/>
            <a:ext cx="36496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25" name="Google Shape;225;p31"/>
          <p:cNvSpPr txBox="1">
            <a:spLocks noGrp="1"/>
          </p:cNvSpPr>
          <p:nvPr>
            <p:ph type="subTitle" idx="8"/>
          </p:nvPr>
        </p:nvSpPr>
        <p:spPr>
          <a:xfrm>
            <a:off x="6538884" y="2731115"/>
            <a:ext cx="36496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26" name="Google Shape;226;p31"/>
          <p:cNvSpPr/>
          <p:nvPr/>
        </p:nvSpPr>
        <p:spPr>
          <a:xfrm>
            <a:off x="-1906833" y="2290700"/>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Tree>
    <p:extLst>
      <p:ext uri="{BB962C8B-B14F-4D97-AF65-F5344CB8AC3E}">
        <p14:creationId xmlns:p14="http://schemas.microsoft.com/office/powerpoint/2010/main" val="35762145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27"/>
        <p:cNvGrpSpPr/>
        <p:nvPr/>
      </p:nvGrpSpPr>
      <p:grpSpPr>
        <a:xfrm>
          <a:off x="0" y="0"/>
          <a:ext cx="0" cy="0"/>
          <a:chOff x="0" y="0"/>
          <a:chExt cx="0" cy="0"/>
        </a:xfrm>
      </p:grpSpPr>
      <p:pic>
        <p:nvPicPr>
          <p:cNvPr id="228" name="Google Shape;228;p32"/>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29" name="Google Shape;229;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230" name="Google Shape;230;p32"/>
          <p:cNvSpPr txBox="1">
            <a:spLocks noGrp="1"/>
          </p:cNvSpPr>
          <p:nvPr>
            <p:ph type="subTitle" idx="1"/>
          </p:nvPr>
        </p:nvSpPr>
        <p:spPr>
          <a:xfrm>
            <a:off x="950968" y="2262133"/>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31" name="Google Shape;231;p32"/>
          <p:cNvSpPr txBox="1">
            <a:spLocks noGrp="1"/>
          </p:cNvSpPr>
          <p:nvPr>
            <p:ph type="subTitle" idx="2"/>
          </p:nvPr>
        </p:nvSpPr>
        <p:spPr>
          <a:xfrm>
            <a:off x="950983" y="2731109"/>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32" name="Google Shape;232;p32"/>
          <p:cNvSpPr txBox="1">
            <a:spLocks noGrp="1"/>
          </p:cNvSpPr>
          <p:nvPr>
            <p:ph type="subTitle" idx="3"/>
          </p:nvPr>
        </p:nvSpPr>
        <p:spPr>
          <a:xfrm>
            <a:off x="4420401" y="2262133"/>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33" name="Google Shape;233;p32"/>
          <p:cNvSpPr txBox="1">
            <a:spLocks noGrp="1"/>
          </p:cNvSpPr>
          <p:nvPr>
            <p:ph type="subTitle" idx="4"/>
          </p:nvPr>
        </p:nvSpPr>
        <p:spPr>
          <a:xfrm>
            <a:off x="4420416" y="2731109"/>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34" name="Google Shape;234;p32"/>
          <p:cNvSpPr txBox="1">
            <a:spLocks noGrp="1"/>
          </p:cNvSpPr>
          <p:nvPr>
            <p:ph type="subTitle" idx="5"/>
          </p:nvPr>
        </p:nvSpPr>
        <p:spPr>
          <a:xfrm>
            <a:off x="7889835" y="2262133"/>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35" name="Google Shape;235;p32"/>
          <p:cNvSpPr txBox="1">
            <a:spLocks noGrp="1"/>
          </p:cNvSpPr>
          <p:nvPr>
            <p:ph type="subTitle" idx="6"/>
          </p:nvPr>
        </p:nvSpPr>
        <p:spPr>
          <a:xfrm>
            <a:off x="7889849" y="2731109"/>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36" name="Google Shape;236;p32"/>
          <p:cNvSpPr txBox="1">
            <a:spLocks noGrp="1"/>
          </p:cNvSpPr>
          <p:nvPr>
            <p:ph type="subTitle" idx="7"/>
          </p:nvPr>
        </p:nvSpPr>
        <p:spPr>
          <a:xfrm>
            <a:off x="2685685" y="4185400"/>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37" name="Google Shape;237;p32"/>
          <p:cNvSpPr txBox="1">
            <a:spLocks noGrp="1"/>
          </p:cNvSpPr>
          <p:nvPr>
            <p:ph type="subTitle" idx="8"/>
          </p:nvPr>
        </p:nvSpPr>
        <p:spPr>
          <a:xfrm>
            <a:off x="2685700" y="4654376"/>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38" name="Google Shape;238;p32"/>
          <p:cNvSpPr txBox="1">
            <a:spLocks noGrp="1"/>
          </p:cNvSpPr>
          <p:nvPr>
            <p:ph type="subTitle" idx="9"/>
          </p:nvPr>
        </p:nvSpPr>
        <p:spPr>
          <a:xfrm>
            <a:off x="6155119" y="4185400"/>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39" name="Google Shape;239;p32"/>
          <p:cNvSpPr txBox="1">
            <a:spLocks noGrp="1"/>
          </p:cNvSpPr>
          <p:nvPr>
            <p:ph type="subTitle" idx="13"/>
          </p:nvPr>
        </p:nvSpPr>
        <p:spPr>
          <a:xfrm>
            <a:off x="6155133" y="4654376"/>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40" name="Google Shape;240;p32"/>
          <p:cNvSpPr/>
          <p:nvPr/>
        </p:nvSpPr>
        <p:spPr>
          <a:xfrm>
            <a:off x="-1510867" y="3785509"/>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41" name="Google Shape;241;p32"/>
          <p:cNvPicPr preferRelativeResize="0"/>
          <p:nvPr/>
        </p:nvPicPr>
        <p:blipFill rotWithShape="1">
          <a:blip r:embed="rId3">
            <a:alphaModFix/>
          </a:blip>
          <a:srcRect l="29096" t="8696" r="24996" b="16397"/>
          <a:stretch/>
        </p:blipFill>
        <p:spPr>
          <a:xfrm>
            <a:off x="-490403" y="3428991"/>
            <a:ext cx="2114881" cy="1941143"/>
          </a:xfrm>
          <a:prstGeom prst="rect">
            <a:avLst/>
          </a:prstGeom>
          <a:noFill/>
          <a:ln>
            <a:noFill/>
          </a:ln>
        </p:spPr>
      </p:pic>
    </p:spTree>
    <p:extLst>
      <p:ext uri="{BB962C8B-B14F-4D97-AF65-F5344CB8AC3E}">
        <p14:creationId xmlns:p14="http://schemas.microsoft.com/office/powerpoint/2010/main" val="875713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42"/>
        <p:cNvGrpSpPr/>
        <p:nvPr/>
      </p:nvGrpSpPr>
      <p:grpSpPr>
        <a:xfrm>
          <a:off x="0" y="0"/>
          <a:ext cx="0" cy="0"/>
          <a:chOff x="0" y="0"/>
          <a:chExt cx="0" cy="0"/>
        </a:xfrm>
      </p:grpSpPr>
      <p:pic>
        <p:nvPicPr>
          <p:cNvPr id="243" name="Google Shape;243;p33"/>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44" name="Google Shape;244;p3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245" name="Google Shape;245;p33"/>
          <p:cNvSpPr txBox="1">
            <a:spLocks noGrp="1"/>
          </p:cNvSpPr>
          <p:nvPr>
            <p:ph type="subTitle" idx="1"/>
          </p:nvPr>
        </p:nvSpPr>
        <p:spPr>
          <a:xfrm>
            <a:off x="950968" y="2262133"/>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46" name="Google Shape;246;p33"/>
          <p:cNvSpPr txBox="1">
            <a:spLocks noGrp="1"/>
          </p:cNvSpPr>
          <p:nvPr>
            <p:ph type="subTitle" idx="2"/>
          </p:nvPr>
        </p:nvSpPr>
        <p:spPr>
          <a:xfrm>
            <a:off x="950983" y="2731109"/>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47" name="Google Shape;247;p33"/>
          <p:cNvSpPr txBox="1">
            <a:spLocks noGrp="1"/>
          </p:cNvSpPr>
          <p:nvPr>
            <p:ph type="subTitle" idx="3"/>
          </p:nvPr>
        </p:nvSpPr>
        <p:spPr>
          <a:xfrm>
            <a:off x="4420401" y="2262133"/>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48" name="Google Shape;248;p33"/>
          <p:cNvSpPr txBox="1">
            <a:spLocks noGrp="1"/>
          </p:cNvSpPr>
          <p:nvPr>
            <p:ph type="subTitle" idx="4"/>
          </p:nvPr>
        </p:nvSpPr>
        <p:spPr>
          <a:xfrm>
            <a:off x="4420416" y="2731109"/>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49" name="Google Shape;249;p33"/>
          <p:cNvSpPr txBox="1">
            <a:spLocks noGrp="1"/>
          </p:cNvSpPr>
          <p:nvPr>
            <p:ph type="subTitle" idx="5"/>
          </p:nvPr>
        </p:nvSpPr>
        <p:spPr>
          <a:xfrm>
            <a:off x="7889835" y="2262133"/>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50" name="Google Shape;250;p33"/>
          <p:cNvSpPr txBox="1">
            <a:spLocks noGrp="1"/>
          </p:cNvSpPr>
          <p:nvPr>
            <p:ph type="subTitle" idx="6"/>
          </p:nvPr>
        </p:nvSpPr>
        <p:spPr>
          <a:xfrm>
            <a:off x="7889849" y="2731109"/>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51" name="Google Shape;251;p33"/>
          <p:cNvSpPr txBox="1">
            <a:spLocks noGrp="1"/>
          </p:cNvSpPr>
          <p:nvPr>
            <p:ph type="subTitle" idx="7"/>
          </p:nvPr>
        </p:nvSpPr>
        <p:spPr>
          <a:xfrm>
            <a:off x="950968" y="4185400"/>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52" name="Google Shape;252;p33"/>
          <p:cNvSpPr txBox="1">
            <a:spLocks noGrp="1"/>
          </p:cNvSpPr>
          <p:nvPr>
            <p:ph type="subTitle" idx="8"/>
          </p:nvPr>
        </p:nvSpPr>
        <p:spPr>
          <a:xfrm>
            <a:off x="950983" y="4654376"/>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53" name="Google Shape;253;p33"/>
          <p:cNvSpPr txBox="1">
            <a:spLocks noGrp="1"/>
          </p:cNvSpPr>
          <p:nvPr>
            <p:ph type="subTitle" idx="9"/>
          </p:nvPr>
        </p:nvSpPr>
        <p:spPr>
          <a:xfrm>
            <a:off x="4420401" y="4185400"/>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54" name="Google Shape;254;p33"/>
          <p:cNvSpPr txBox="1">
            <a:spLocks noGrp="1"/>
          </p:cNvSpPr>
          <p:nvPr>
            <p:ph type="subTitle" idx="13"/>
          </p:nvPr>
        </p:nvSpPr>
        <p:spPr>
          <a:xfrm>
            <a:off x="4420416" y="4654376"/>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55" name="Google Shape;255;p33"/>
          <p:cNvSpPr txBox="1">
            <a:spLocks noGrp="1"/>
          </p:cNvSpPr>
          <p:nvPr>
            <p:ph type="subTitle" idx="14"/>
          </p:nvPr>
        </p:nvSpPr>
        <p:spPr>
          <a:xfrm>
            <a:off x="7889835" y="4185400"/>
            <a:ext cx="3351200" cy="647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rtl="0">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a:r>
              <a:rPr lang="en-US"/>
              <a:t>Click to edit Master subtitle style</a:t>
            </a:r>
            <a:endParaRPr/>
          </a:p>
        </p:txBody>
      </p:sp>
      <p:sp>
        <p:nvSpPr>
          <p:cNvPr id="256" name="Google Shape;256;p33"/>
          <p:cNvSpPr txBox="1">
            <a:spLocks noGrp="1"/>
          </p:cNvSpPr>
          <p:nvPr>
            <p:ph type="subTitle" idx="15"/>
          </p:nvPr>
        </p:nvSpPr>
        <p:spPr>
          <a:xfrm>
            <a:off x="7889849" y="4654376"/>
            <a:ext cx="3351200" cy="9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57" name="Google Shape;257;p33"/>
          <p:cNvSpPr/>
          <p:nvPr/>
        </p:nvSpPr>
        <p:spPr>
          <a:xfrm>
            <a:off x="-1623600" y="3053576"/>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58" name="Google Shape;258;p33"/>
          <p:cNvPicPr preferRelativeResize="0"/>
          <p:nvPr/>
        </p:nvPicPr>
        <p:blipFill rotWithShape="1">
          <a:blip r:embed="rId3">
            <a:alphaModFix/>
          </a:blip>
          <a:srcRect l="34286" t="16362" r="29939" b="21184"/>
          <a:stretch/>
        </p:blipFill>
        <p:spPr>
          <a:xfrm>
            <a:off x="136600" y="4482074"/>
            <a:ext cx="732597" cy="719332"/>
          </a:xfrm>
          <a:prstGeom prst="rect">
            <a:avLst/>
          </a:prstGeom>
          <a:noFill/>
          <a:ln>
            <a:noFill/>
          </a:ln>
        </p:spPr>
      </p:pic>
    </p:spTree>
    <p:extLst>
      <p:ext uri="{BB962C8B-B14F-4D97-AF65-F5344CB8AC3E}">
        <p14:creationId xmlns:p14="http://schemas.microsoft.com/office/powerpoint/2010/main" val="583684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59"/>
        <p:cNvGrpSpPr/>
        <p:nvPr/>
      </p:nvGrpSpPr>
      <p:grpSpPr>
        <a:xfrm>
          <a:off x="0" y="0"/>
          <a:ext cx="0" cy="0"/>
          <a:chOff x="0" y="0"/>
          <a:chExt cx="0" cy="0"/>
        </a:xfrm>
      </p:grpSpPr>
      <p:pic>
        <p:nvPicPr>
          <p:cNvPr id="260" name="Google Shape;260;p34"/>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61" name="Google Shape;261;p34"/>
          <p:cNvSpPr txBox="1">
            <a:spLocks noGrp="1"/>
          </p:cNvSpPr>
          <p:nvPr>
            <p:ph type="title"/>
          </p:nvPr>
        </p:nvSpPr>
        <p:spPr>
          <a:xfrm>
            <a:off x="2920200" y="888200"/>
            <a:ext cx="6351600" cy="135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262" name="Google Shape;262;p34"/>
          <p:cNvSpPr txBox="1">
            <a:spLocks noGrp="1"/>
          </p:cNvSpPr>
          <p:nvPr>
            <p:ph type="subTitle" idx="1"/>
          </p:nvPr>
        </p:nvSpPr>
        <p:spPr>
          <a:xfrm>
            <a:off x="4232000" y="2084733"/>
            <a:ext cx="3728000" cy="147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r>
              <a:rPr lang="en-US"/>
              <a:t>Click to edit Master subtitle style</a:t>
            </a:r>
            <a:endParaRPr/>
          </a:p>
        </p:txBody>
      </p:sp>
      <p:sp>
        <p:nvSpPr>
          <p:cNvPr id="263" name="Google Shape;263;p34"/>
          <p:cNvSpPr txBox="1"/>
          <p:nvPr/>
        </p:nvSpPr>
        <p:spPr>
          <a:xfrm>
            <a:off x="3523400" y="4553117"/>
            <a:ext cx="5145200" cy="9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CREDITS:</a:t>
            </a:r>
            <a:r>
              <a:rPr lang="en" sz="1200">
                <a:solidFill>
                  <a:schemeClr val="dk1"/>
                </a:solidFill>
                <a:latin typeface="Archivo"/>
                <a:ea typeface="Archivo"/>
                <a:cs typeface="Archivo"/>
                <a:sym typeface="Archivo"/>
              </a:rPr>
              <a:t> This presentation template was created by </a:t>
            </a:r>
            <a:r>
              <a:rPr lang="en" sz="12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Slidesgo</a:t>
            </a:r>
            <a:r>
              <a:rPr lang="en" sz="1200">
                <a:solidFill>
                  <a:schemeClr val="dk1"/>
                </a:solidFill>
                <a:latin typeface="Archivo"/>
                <a:ea typeface="Archivo"/>
                <a:cs typeface="Archivo"/>
                <a:sym typeface="Archivo"/>
              </a:rPr>
              <a:t>, and includes icons by </a:t>
            </a:r>
            <a:r>
              <a:rPr lang="en" sz="12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Flaticon</a:t>
            </a:r>
            <a:r>
              <a:rPr lang="en" sz="1200">
                <a:solidFill>
                  <a:schemeClr val="dk1"/>
                </a:solidFill>
                <a:latin typeface="Archivo"/>
                <a:ea typeface="Archivo"/>
                <a:cs typeface="Archivo"/>
                <a:sym typeface="Archivo"/>
              </a:rPr>
              <a:t>, and infographics &amp; images by </a:t>
            </a:r>
            <a:r>
              <a:rPr lang="en" sz="1200" b="1" u="sng">
                <a:solidFill>
                  <a:schemeClr val="dk1"/>
                </a:solidFill>
                <a:latin typeface="Archivo"/>
                <a:ea typeface="Archivo"/>
                <a:cs typeface="Archivo"/>
                <a:sym typeface="Archivo"/>
                <a:hlinkClick r:id="rId5">
                  <a:extLst>
                    <a:ext uri="{A12FA001-AC4F-418D-AE19-62706E023703}">
                      <ahyp:hlinkClr xmlns:ahyp="http://schemas.microsoft.com/office/drawing/2018/hyperlinkcolor" val="tx"/>
                    </a:ext>
                  </a:extLst>
                </a:hlinkClick>
              </a:rPr>
              <a:t>Freepik</a:t>
            </a:r>
            <a:r>
              <a:rPr lang="en" sz="1200" u="sng">
                <a:solidFill>
                  <a:schemeClr val="dk1"/>
                </a:solidFill>
                <a:latin typeface="Archivo"/>
                <a:ea typeface="Archivo"/>
                <a:cs typeface="Archivo"/>
                <a:sym typeface="Archivo"/>
              </a:rPr>
              <a:t> </a:t>
            </a:r>
            <a:endParaRPr sz="1200" u="sng">
              <a:solidFill>
                <a:schemeClr val="dk1"/>
              </a:solidFill>
              <a:latin typeface="Archivo"/>
              <a:ea typeface="Archivo"/>
              <a:cs typeface="Archivo"/>
              <a:sym typeface="Archivo"/>
            </a:endParaRPr>
          </a:p>
        </p:txBody>
      </p:sp>
      <p:sp>
        <p:nvSpPr>
          <p:cNvPr id="264" name="Google Shape;264;p34"/>
          <p:cNvSpPr/>
          <p:nvPr/>
        </p:nvSpPr>
        <p:spPr>
          <a:xfrm>
            <a:off x="8084867" y="-1002867"/>
            <a:ext cx="1482000" cy="1482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65" name="Google Shape;265;p34"/>
          <p:cNvPicPr preferRelativeResize="0"/>
          <p:nvPr/>
        </p:nvPicPr>
        <p:blipFill rotWithShape="1">
          <a:blip r:embed="rId6">
            <a:alphaModFix/>
          </a:blip>
          <a:srcRect l="29096" t="8696" r="24996" b="16397"/>
          <a:stretch/>
        </p:blipFill>
        <p:spPr>
          <a:xfrm>
            <a:off x="8933800" y="-39002"/>
            <a:ext cx="879336" cy="807099"/>
          </a:xfrm>
          <a:prstGeom prst="rect">
            <a:avLst/>
          </a:prstGeom>
          <a:noFill/>
          <a:ln>
            <a:noFill/>
          </a:ln>
        </p:spPr>
      </p:pic>
      <p:sp>
        <p:nvSpPr>
          <p:cNvPr id="266" name="Google Shape;266;p34"/>
          <p:cNvSpPr/>
          <p:nvPr/>
        </p:nvSpPr>
        <p:spPr>
          <a:xfrm>
            <a:off x="-931000" y="1964200"/>
            <a:ext cx="2415600" cy="24156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spTree>
    <p:extLst>
      <p:ext uri="{BB962C8B-B14F-4D97-AF65-F5344CB8AC3E}">
        <p14:creationId xmlns:p14="http://schemas.microsoft.com/office/powerpoint/2010/main" val="1334827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7"/>
        <p:cNvGrpSpPr/>
        <p:nvPr/>
      </p:nvGrpSpPr>
      <p:grpSpPr>
        <a:xfrm>
          <a:off x="0" y="0"/>
          <a:ext cx="0" cy="0"/>
          <a:chOff x="0" y="0"/>
          <a:chExt cx="0" cy="0"/>
        </a:xfrm>
      </p:grpSpPr>
      <p:pic>
        <p:nvPicPr>
          <p:cNvPr id="268" name="Google Shape;268;p35"/>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69" name="Google Shape;269;p35"/>
          <p:cNvSpPr/>
          <p:nvPr/>
        </p:nvSpPr>
        <p:spPr>
          <a:xfrm>
            <a:off x="-963967" y="4471768"/>
            <a:ext cx="3560931" cy="3560931"/>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270" name="Google Shape;270;p35"/>
          <p:cNvPicPr preferRelativeResize="0"/>
          <p:nvPr/>
        </p:nvPicPr>
        <p:blipFill rotWithShape="1">
          <a:blip r:embed="rId3">
            <a:alphaModFix/>
          </a:blip>
          <a:srcRect l="29096" t="8696" r="24996" b="16397"/>
          <a:stretch/>
        </p:blipFill>
        <p:spPr>
          <a:xfrm>
            <a:off x="430969" y="3327486"/>
            <a:ext cx="3209769" cy="2946044"/>
          </a:xfrm>
          <a:prstGeom prst="rect">
            <a:avLst/>
          </a:prstGeom>
          <a:noFill/>
          <a:ln>
            <a:noFill/>
          </a:ln>
        </p:spPr>
      </p:pic>
      <p:sp>
        <p:nvSpPr>
          <p:cNvPr id="271" name="Google Shape;271;p35"/>
          <p:cNvSpPr/>
          <p:nvPr/>
        </p:nvSpPr>
        <p:spPr>
          <a:xfrm>
            <a:off x="5510300" y="-1233757"/>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72" name="Google Shape;272;p35"/>
          <p:cNvPicPr preferRelativeResize="0"/>
          <p:nvPr/>
        </p:nvPicPr>
        <p:blipFill rotWithShape="1">
          <a:blip r:embed="rId4">
            <a:alphaModFix/>
          </a:blip>
          <a:srcRect l="34286" t="16362" r="29939" b="21184"/>
          <a:stretch/>
        </p:blipFill>
        <p:spPr>
          <a:xfrm>
            <a:off x="6955167" y="435574"/>
            <a:ext cx="732597" cy="719332"/>
          </a:xfrm>
          <a:prstGeom prst="rect">
            <a:avLst/>
          </a:prstGeom>
          <a:noFill/>
          <a:ln>
            <a:noFill/>
          </a:ln>
        </p:spPr>
      </p:pic>
      <p:sp>
        <p:nvSpPr>
          <p:cNvPr id="273" name="Google Shape;273;p35"/>
          <p:cNvSpPr/>
          <p:nvPr/>
        </p:nvSpPr>
        <p:spPr>
          <a:xfrm>
            <a:off x="10906100" y="2046828"/>
            <a:ext cx="3560800" cy="3560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74" name="Google Shape;274;p35"/>
          <p:cNvPicPr preferRelativeResize="0"/>
          <p:nvPr/>
        </p:nvPicPr>
        <p:blipFill rotWithShape="1">
          <a:blip r:embed="rId3">
            <a:alphaModFix/>
          </a:blip>
          <a:srcRect l="29096" t="8696" r="24996" b="16397"/>
          <a:stretch/>
        </p:blipFill>
        <p:spPr>
          <a:xfrm>
            <a:off x="10041800" y="1917107"/>
            <a:ext cx="1962803" cy="1801524"/>
          </a:xfrm>
          <a:prstGeom prst="rect">
            <a:avLst/>
          </a:prstGeom>
          <a:noFill/>
          <a:ln>
            <a:noFill/>
          </a:ln>
        </p:spPr>
      </p:pic>
    </p:spTree>
    <p:extLst>
      <p:ext uri="{BB962C8B-B14F-4D97-AF65-F5344CB8AC3E}">
        <p14:creationId xmlns:p14="http://schemas.microsoft.com/office/powerpoint/2010/main" val="88913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75"/>
        <p:cNvGrpSpPr/>
        <p:nvPr/>
      </p:nvGrpSpPr>
      <p:grpSpPr>
        <a:xfrm>
          <a:off x="0" y="0"/>
          <a:ext cx="0" cy="0"/>
          <a:chOff x="0" y="0"/>
          <a:chExt cx="0" cy="0"/>
        </a:xfrm>
      </p:grpSpPr>
      <p:pic>
        <p:nvPicPr>
          <p:cNvPr id="276" name="Google Shape;276;p36"/>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277" name="Google Shape;277;p36"/>
          <p:cNvSpPr/>
          <p:nvPr/>
        </p:nvSpPr>
        <p:spPr>
          <a:xfrm>
            <a:off x="9508733" y="-1088200"/>
            <a:ext cx="3560931" cy="3560931"/>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278" name="Google Shape;278;p36"/>
          <p:cNvPicPr preferRelativeResize="0"/>
          <p:nvPr/>
        </p:nvPicPr>
        <p:blipFill rotWithShape="1">
          <a:blip r:embed="rId3">
            <a:alphaModFix/>
          </a:blip>
          <a:srcRect l="29096" t="8696" r="24996" b="16397"/>
          <a:stretch/>
        </p:blipFill>
        <p:spPr>
          <a:xfrm>
            <a:off x="7665602" y="-1370647"/>
            <a:ext cx="3209769" cy="2946044"/>
          </a:xfrm>
          <a:prstGeom prst="rect">
            <a:avLst/>
          </a:prstGeom>
          <a:noFill/>
          <a:ln>
            <a:noFill/>
          </a:ln>
        </p:spPr>
      </p:pic>
      <p:pic>
        <p:nvPicPr>
          <p:cNvPr id="279" name="Google Shape;279;p36"/>
          <p:cNvPicPr preferRelativeResize="0"/>
          <p:nvPr/>
        </p:nvPicPr>
        <p:blipFill rotWithShape="1">
          <a:blip r:embed="rId4">
            <a:alphaModFix/>
          </a:blip>
          <a:srcRect l="34286" t="16362" r="29939" b="21184"/>
          <a:stretch/>
        </p:blipFill>
        <p:spPr>
          <a:xfrm>
            <a:off x="10620634" y="2070807"/>
            <a:ext cx="732597" cy="719332"/>
          </a:xfrm>
          <a:prstGeom prst="rect">
            <a:avLst/>
          </a:prstGeom>
          <a:noFill/>
          <a:ln>
            <a:noFill/>
          </a:ln>
        </p:spPr>
      </p:pic>
      <p:sp>
        <p:nvSpPr>
          <p:cNvPr id="280" name="Google Shape;280;p36"/>
          <p:cNvSpPr/>
          <p:nvPr/>
        </p:nvSpPr>
        <p:spPr>
          <a:xfrm>
            <a:off x="-756500" y="1958776"/>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81" name="Google Shape;281;p36"/>
          <p:cNvPicPr preferRelativeResize="0"/>
          <p:nvPr/>
        </p:nvPicPr>
        <p:blipFill rotWithShape="1">
          <a:blip r:embed="rId4">
            <a:alphaModFix/>
          </a:blip>
          <a:srcRect l="34286" t="16362" r="29939" b="21184"/>
          <a:stretch/>
        </p:blipFill>
        <p:spPr>
          <a:xfrm>
            <a:off x="1069367" y="2661101"/>
            <a:ext cx="1048467" cy="1029465"/>
          </a:xfrm>
          <a:prstGeom prst="rect">
            <a:avLst/>
          </a:prstGeom>
          <a:noFill/>
          <a:ln>
            <a:noFill/>
          </a:ln>
        </p:spPr>
      </p:pic>
      <p:sp>
        <p:nvSpPr>
          <p:cNvPr id="282" name="Google Shape;282;p36"/>
          <p:cNvSpPr/>
          <p:nvPr/>
        </p:nvSpPr>
        <p:spPr>
          <a:xfrm>
            <a:off x="4626200" y="5173628"/>
            <a:ext cx="3560800" cy="3560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283" name="Google Shape;283;p36"/>
          <p:cNvPicPr preferRelativeResize="0"/>
          <p:nvPr/>
        </p:nvPicPr>
        <p:blipFill rotWithShape="1">
          <a:blip r:embed="rId3">
            <a:alphaModFix/>
          </a:blip>
          <a:srcRect l="29096" t="8696" r="24996" b="16397"/>
          <a:stretch/>
        </p:blipFill>
        <p:spPr>
          <a:xfrm>
            <a:off x="6520833" y="4507907"/>
            <a:ext cx="1962803" cy="1801524"/>
          </a:xfrm>
          <a:prstGeom prst="rect">
            <a:avLst/>
          </a:prstGeom>
          <a:noFill/>
          <a:ln>
            <a:noFill/>
          </a:ln>
        </p:spPr>
      </p:pic>
    </p:spTree>
    <p:extLst>
      <p:ext uri="{BB962C8B-B14F-4D97-AF65-F5344CB8AC3E}">
        <p14:creationId xmlns:p14="http://schemas.microsoft.com/office/powerpoint/2010/main" val="2596371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95839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87"/>
        <p:cNvGrpSpPr/>
        <p:nvPr/>
      </p:nvGrpSpPr>
      <p:grpSpPr>
        <a:xfrm>
          <a:off x="0" y="0"/>
          <a:ext cx="0" cy="0"/>
          <a:chOff x="0" y="0"/>
          <a:chExt cx="0" cy="0"/>
        </a:xfrm>
      </p:grpSpPr>
    </p:spTree>
    <p:extLst>
      <p:ext uri="{BB962C8B-B14F-4D97-AF65-F5344CB8AC3E}">
        <p14:creationId xmlns:p14="http://schemas.microsoft.com/office/powerpoint/2010/main" val="2521490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196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pic>
        <p:nvPicPr>
          <p:cNvPr id="32" name="Google Shape;32;p5"/>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33" name="Google Shape;33;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
        <p:nvSpPr>
          <p:cNvPr id="34" name="Google Shape;34;p5"/>
          <p:cNvSpPr txBox="1">
            <a:spLocks noGrp="1"/>
          </p:cNvSpPr>
          <p:nvPr>
            <p:ph type="subTitle" idx="1"/>
          </p:nvPr>
        </p:nvSpPr>
        <p:spPr>
          <a:xfrm>
            <a:off x="1482533" y="1885600"/>
            <a:ext cx="4365600" cy="394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r>
              <a:rPr lang="en-US"/>
              <a:t>Click to edit Master subtitle style</a:t>
            </a:r>
            <a:endParaRPr/>
          </a:p>
        </p:txBody>
      </p:sp>
      <p:sp>
        <p:nvSpPr>
          <p:cNvPr id="35" name="Google Shape;35;p5"/>
          <p:cNvSpPr txBox="1">
            <a:spLocks noGrp="1"/>
          </p:cNvSpPr>
          <p:nvPr>
            <p:ph type="subTitle" idx="2"/>
          </p:nvPr>
        </p:nvSpPr>
        <p:spPr>
          <a:xfrm>
            <a:off x="6343867" y="1885600"/>
            <a:ext cx="4365600" cy="394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spcBef>
                <a:spcPts val="0"/>
              </a:spcBef>
              <a:spcAft>
                <a:spcPts val="0"/>
              </a:spcAft>
              <a:buSzPts val="1500"/>
              <a:buNone/>
              <a:defRPr sz="1500"/>
            </a:lvl2pPr>
            <a:lvl3pPr lvl="2" algn="ctr" rtl="0">
              <a:spcBef>
                <a:spcPts val="0"/>
              </a:spcBef>
              <a:spcAft>
                <a:spcPts val="0"/>
              </a:spcAft>
              <a:buSzPts val="1500"/>
              <a:buNone/>
              <a:defRPr sz="1500"/>
            </a:lvl3pPr>
            <a:lvl4pPr lvl="3" algn="ctr" rtl="0">
              <a:spcBef>
                <a:spcPts val="0"/>
              </a:spcBef>
              <a:spcAft>
                <a:spcPts val="0"/>
              </a:spcAft>
              <a:buSzPts val="1500"/>
              <a:buNone/>
              <a:defRPr sz="1500"/>
            </a:lvl4pPr>
            <a:lvl5pPr lvl="4" algn="ctr" rtl="0">
              <a:spcBef>
                <a:spcPts val="0"/>
              </a:spcBef>
              <a:spcAft>
                <a:spcPts val="0"/>
              </a:spcAft>
              <a:buSzPts val="1500"/>
              <a:buNone/>
              <a:defRPr sz="1500"/>
            </a:lvl5pPr>
            <a:lvl6pPr lvl="5" algn="ctr" rtl="0">
              <a:spcBef>
                <a:spcPts val="0"/>
              </a:spcBef>
              <a:spcAft>
                <a:spcPts val="0"/>
              </a:spcAft>
              <a:buSzPts val="1500"/>
              <a:buNone/>
              <a:defRPr sz="1500"/>
            </a:lvl6pPr>
            <a:lvl7pPr lvl="6" algn="ctr" rtl="0">
              <a:spcBef>
                <a:spcPts val="0"/>
              </a:spcBef>
              <a:spcAft>
                <a:spcPts val="0"/>
              </a:spcAft>
              <a:buSzPts val="1500"/>
              <a:buNone/>
              <a:defRPr sz="1500"/>
            </a:lvl7pPr>
            <a:lvl8pPr lvl="7" algn="ctr" rtl="0">
              <a:spcBef>
                <a:spcPts val="0"/>
              </a:spcBef>
              <a:spcAft>
                <a:spcPts val="0"/>
              </a:spcAft>
              <a:buSzPts val="1500"/>
              <a:buNone/>
              <a:defRPr sz="1500"/>
            </a:lvl8pPr>
            <a:lvl9pPr lvl="8" algn="ctr" rtl="0">
              <a:spcBef>
                <a:spcPts val="0"/>
              </a:spcBef>
              <a:spcAft>
                <a:spcPts val="0"/>
              </a:spcAft>
              <a:buSzPts val="1500"/>
              <a:buNone/>
              <a:defRPr sz="1500"/>
            </a:lvl9pPr>
          </a:lstStyle>
          <a:p>
            <a:r>
              <a:rPr lang="en-US"/>
              <a:t>Click to edit Master subtitle style</a:t>
            </a:r>
            <a:endParaRPr/>
          </a:p>
        </p:txBody>
      </p:sp>
      <p:sp>
        <p:nvSpPr>
          <p:cNvPr id="36" name="Google Shape;36;p5"/>
          <p:cNvSpPr/>
          <p:nvPr/>
        </p:nvSpPr>
        <p:spPr>
          <a:xfrm>
            <a:off x="4398367" y="6144767"/>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37" name="Google Shape;37;p5"/>
          <p:cNvSpPr/>
          <p:nvPr/>
        </p:nvSpPr>
        <p:spPr>
          <a:xfrm>
            <a:off x="11342636" y="2367137"/>
            <a:ext cx="2612585" cy="2612585"/>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38" name="Google Shape;38;p5"/>
          <p:cNvPicPr preferRelativeResize="0"/>
          <p:nvPr/>
        </p:nvPicPr>
        <p:blipFill rotWithShape="1">
          <a:blip r:embed="rId3">
            <a:alphaModFix/>
          </a:blip>
          <a:srcRect l="29096" t="8696" r="24996" b="16397"/>
          <a:stretch/>
        </p:blipFill>
        <p:spPr>
          <a:xfrm>
            <a:off x="10676569" y="1395640"/>
            <a:ext cx="2181031" cy="2001835"/>
          </a:xfrm>
          <a:prstGeom prst="rect">
            <a:avLst/>
          </a:prstGeom>
          <a:noFill/>
          <a:ln>
            <a:noFill/>
          </a:ln>
        </p:spPr>
      </p:pic>
      <p:pic>
        <p:nvPicPr>
          <p:cNvPr id="39" name="Google Shape;39;p5"/>
          <p:cNvPicPr preferRelativeResize="0"/>
          <p:nvPr/>
        </p:nvPicPr>
        <p:blipFill rotWithShape="1">
          <a:blip r:embed="rId4">
            <a:alphaModFix/>
          </a:blip>
          <a:srcRect l="34286" t="16362" r="29939" b="21184"/>
          <a:stretch/>
        </p:blipFill>
        <p:spPr>
          <a:xfrm>
            <a:off x="4214100" y="6175200"/>
            <a:ext cx="908568" cy="892101"/>
          </a:xfrm>
          <a:prstGeom prst="rect">
            <a:avLst/>
          </a:prstGeom>
          <a:noFill/>
          <a:ln>
            <a:noFill/>
          </a:ln>
        </p:spPr>
      </p:pic>
      <p:sp>
        <p:nvSpPr>
          <p:cNvPr id="40" name="Google Shape;40;p5"/>
          <p:cNvSpPr/>
          <p:nvPr/>
        </p:nvSpPr>
        <p:spPr>
          <a:xfrm>
            <a:off x="-744600" y="940067"/>
            <a:ext cx="1482000" cy="1482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41" name="Google Shape;41;p5"/>
          <p:cNvPicPr preferRelativeResize="0"/>
          <p:nvPr/>
        </p:nvPicPr>
        <p:blipFill rotWithShape="1">
          <a:blip r:embed="rId4">
            <a:alphaModFix/>
          </a:blip>
          <a:srcRect l="34286" t="16362" r="29939" b="21184"/>
          <a:stretch/>
        </p:blipFill>
        <p:spPr>
          <a:xfrm>
            <a:off x="218367" y="1702741"/>
            <a:ext cx="732597" cy="719332"/>
          </a:xfrm>
          <a:prstGeom prst="rect">
            <a:avLst/>
          </a:prstGeom>
          <a:noFill/>
          <a:ln>
            <a:noFill/>
          </a:ln>
        </p:spPr>
      </p:pic>
    </p:spTree>
    <p:extLst>
      <p:ext uri="{BB962C8B-B14F-4D97-AF65-F5344CB8AC3E}">
        <p14:creationId xmlns:p14="http://schemas.microsoft.com/office/powerpoint/2010/main" val="306264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44" name="Google Shape;44;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r>
              <a:rPr lang="en-US"/>
              <a:t>Click to edit Master title style</a:t>
            </a:r>
            <a:endParaRPr/>
          </a:p>
        </p:txBody>
      </p:sp>
      <p:sp>
        <p:nvSpPr>
          <p:cNvPr id="45" name="Google Shape;45;p6"/>
          <p:cNvSpPr/>
          <p:nvPr/>
        </p:nvSpPr>
        <p:spPr>
          <a:xfrm>
            <a:off x="-1467833" y="5585567"/>
            <a:ext cx="2415600" cy="24156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p>
        </p:txBody>
      </p:sp>
    </p:spTree>
    <p:extLst>
      <p:ext uri="{BB962C8B-B14F-4D97-AF65-F5344CB8AC3E}">
        <p14:creationId xmlns:p14="http://schemas.microsoft.com/office/powerpoint/2010/main" val="67289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pic>
        <p:nvPicPr>
          <p:cNvPr id="47" name="Google Shape;47;p7"/>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48" name="Google Shape;48;p7"/>
          <p:cNvSpPr txBox="1">
            <a:spLocks noGrp="1"/>
          </p:cNvSpPr>
          <p:nvPr>
            <p:ph type="title"/>
          </p:nvPr>
        </p:nvSpPr>
        <p:spPr>
          <a:xfrm>
            <a:off x="950967" y="1340033"/>
            <a:ext cx="4682400" cy="2426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rPr lang="en-US"/>
              <a:t>Click to edit Master title style</a:t>
            </a:r>
            <a:endParaRPr/>
          </a:p>
        </p:txBody>
      </p:sp>
      <p:sp>
        <p:nvSpPr>
          <p:cNvPr id="49" name="Google Shape;49;p7"/>
          <p:cNvSpPr txBox="1">
            <a:spLocks noGrp="1"/>
          </p:cNvSpPr>
          <p:nvPr>
            <p:ph type="subTitle" idx="1"/>
          </p:nvPr>
        </p:nvSpPr>
        <p:spPr>
          <a:xfrm>
            <a:off x="950967" y="3766833"/>
            <a:ext cx="5093600" cy="172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en-US"/>
              <a:t>Click to edit Master subtitle style</a:t>
            </a:r>
            <a:endParaRPr/>
          </a:p>
        </p:txBody>
      </p:sp>
      <p:sp>
        <p:nvSpPr>
          <p:cNvPr id="50" name="Google Shape;50;p7"/>
          <p:cNvSpPr>
            <a:spLocks noGrp="1"/>
          </p:cNvSpPr>
          <p:nvPr>
            <p:ph type="pic" idx="2"/>
          </p:nvPr>
        </p:nvSpPr>
        <p:spPr>
          <a:xfrm>
            <a:off x="6464400" y="1036800"/>
            <a:ext cx="4822000" cy="4784400"/>
          </a:xfrm>
          <a:prstGeom prst="ellipse">
            <a:avLst/>
          </a:prstGeom>
          <a:noFill/>
          <a:ln>
            <a:noFill/>
          </a:ln>
        </p:spPr>
      </p:sp>
      <p:sp>
        <p:nvSpPr>
          <p:cNvPr id="51" name="Google Shape;51;p7"/>
          <p:cNvSpPr/>
          <p:nvPr/>
        </p:nvSpPr>
        <p:spPr>
          <a:xfrm>
            <a:off x="10584700" y="5353633"/>
            <a:ext cx="2791717" cy="2791717"/>
          </a:xfrm>
          <a:custGeom>
            <a:avLst/>
            <a:gdLst/>
            <a:ahLst/>
            <a:cxnLst/>
            <a:rect l="l" t="t" r="r" b="b"/>
            <a:pathLst>
              <a:path w="63223" h="63223" fill="none" extrusionOk="0">
                <a:moveTo>
                  <a:pt x="31612" y="1"/>
                </a:moveTo>
                <a:cubicBezTo>
                  <a:pt x="14157" y="1"/>
                  <a:pt x="1" y="14145"/>
                  <a:pt x="1" y="31612"/>
                </a:cubicBezTo>
                <a:cubicBezTo>
                  <a:pt x="1" y="49066"/>
                  <a:pt x="14157" y="63223"/>
                  <a:pt x="31612" y="63223"/>
                </a:cubicBezTo>
                <a:cubicBezTo>
                  <a:pt x="49078" y="63223"/>
                  <a:pt x="63223" y="49066"/>
                  <a:pt x="63223" y="31612"/>
                </a:cubicBezTo>
                <a:cubicBezTo>
                  <a:pt x="63223" y="14145"/>
                  <a:pt x="49078" y="1"/>
                  <a:pt x="31612" y="1"/>
                </a:cubicBezTo>
                <a:close/>
                <a:moveTo>
                  <a:pt x="31612" y="47709"/>
                </a:moveTo>
                <a:cubicBezTo>
                  <a:pt x="22718" y="47709"/>
                  <a:pt x="15514" y="40494"/>
                  <a:pt x="15514" y="31612"/>
                </a:cubicBezTo>
                <a:cubicBezTo>
                  <a:pt x="15514" y="22706"/>
                  <a:pt x="22730" y="15503"/>
                  <a:pt x="31612" y="15503"/>
                </a:cubicBezTo>
                <a:cubicBezTo>
                  <a:pt x="40518" y="15503"/>
                  <a:pt x="47721" y="22718"/>
                  <a:pt x="47721" y="31612"/>
                </a:cubicBezTo>
                <a:cubicBezTo>
                  <a:pt x="47721" y="40506"/>
                  <a:pt x="40518" y="47709"/>
                  <a:pt x="31612" y="4770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52" name="Google Shape;52;p7"/>
          <p:cNvPicPr preferRelativeResize="0"/>
          <p:nvPr/>
        </p:nvPicPr>
        <p:blipFill rotWithShape="1">
          <a:blip r:embed="rId3">
            <a:alphaModFix/>
          </a:blip>
          <a:srcRect l="29096" t="8696" r="24996" b="16397"/>
          <a:stretch/>
        </p:blipFill>
        <p:spPr>
          <a:xfrm>
            <a:off x="9162732" y="5668924"/>
            <a:ext cx="2114881" cy="1941143"/>
          </a:xfrm>
          <a:prstGeom prst="rect">
            <a:avLst/>
          </a:prstGeom>
          <a:noFill/>
          <a:ln>
            <a:noFill/>
          </a:ln>
        </p:spPr>
      </p:pic>
      <p:sp>
        <p:nvSpPr>
          <p:cNvPr id="53" name="Google Shape;53;p7"/>
          <p:cNvSpPr/>
          <p:nvPr/>
        </p:nvSpPr>
        <p:spPr>
          <a:xfrm>
            <a:off x="4340367" y="-2015500"/>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54" name="Google Shape;54;p7"/>
          <p:cNvPicPr preferRelativeResize="0"/>
          <p:nvPr/>
        </p:nvPicPr>
        <p:blipFill rotWithShape="1">
          <a:blip r:embed="rId4">
            <a:alphaModFix/>
          </a:blip>
          <a:srcRect l="34286" t="16362" r="29939" b="21184"/>
          <a:stretch/>
        </p:blipFill>
        <p:spPr>
          <a:xfrm>
            <a:off x="4371535" y="9518"/>
            <a:ext cx="1158636" cy="1137700"/>
          </a:xfrm>
          <a:prstGeom prst="rect">
            <a:avLst/>
          </a:prstGeom>
          <a:noFill/>
          <a:ln>
            <a:noFill/>
          </a:ln>
        </p:spPr>
      </p:pic>
    </p:spTree>
    <p:extLst>
      <p:ext uri="{BB962C8B-B14F-4D97-AF65-F5344CB8AC3E}">
        <p14:creationId xmlns:p14="http://schemas.microsoft.com/office/powerpoint/2010/main" val="117624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pic>
        <p:nvPicPr>
          <p:cNvPr id="56" name="Google Shape;56;p8"/>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57" name="Google Shape;57;p8"/>
          <p:cNvSpPr txBox="1">
            <a:spLocks noGrp="1"/>
          </p:cNvSpPr>
          <p:nvPr>
            <p:ph type="title"/>
          </p:nvPr>
        </p:nvSpPr>
        <p:spPr>
          <a:xfrm>
            <a:off x="2805000" y="1697000"/>
            <a:ext cx="6582000" cy="346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58" name="Google Shape;58;p8"/>
          <p:cNvSpPr/>
          <p:nvPr/>
        </p:nvSpPr>
        <p:spPr>
          <a:xfrm>
            <a:off x="-1285467" y="4152943"/>
            <a:ext cx="2302800" cy="230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Tree>
    <p:extLst>
      <p:ext uri="{BB962C8B-B14F-4D97-AF65-F5344CB8AC3E}">
        <p14:creationId xmlns:p14="http://schemas.microsoft.com/office/powerpoint/2010/main" val="259146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pic>
        <p:nvPicPr>
          <p:cNvPr id="60" name="Google Shape;60;p9"/>
          <p:cNvPicPr preferRelativeResize="0"/>
          <p:nvPr/>
        </p:nvPicPr>
        <p:blipFill>
          <a:blip r:embed="rId2">
            <a:alphaModFix amt="73000"/>
          </a:blip>
          <a:stretch>
            <a:fillRect/>
          </a:stretch>
        </p:blipFill>
        <p:spPr>
          <a:xfrm>
            <a:off x="0" y="0"/>
            <a:ext cx="12192000" cy="6858000"/>
          </a:xfrm>
          <a:prstGeom prst="rect">
            <a:avLst/>
          </a:prstGeom>
          <a:noFill/>
          <a:ln>
            <a:noFill/>
          </a:ln>
        </p:spPr>
      </p:pic>
      <p:sp>
        <p:nvSpPr>
          <p:cNvPr id="61" name="Google Shape;61;p9"/>
          <p:cNvSpPr txBox="1">
            <a:spLocks noGrp="1"/>
          </p:cNvSpPr>
          <p:nvPr>
            <p:ph type="title"/>
          </p:nvPr>
        </p:nvSpPr>
        <p:spPr>
          <a:xfrm>
            <a:off x="2288800" y="2151033"/>
            <a:ext cx="7614400" cy="109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62" name="Google Shape;62;p9"/>
          <p:cNvSpPr txBox="1">
            <a:spLocks noGrp="1"/>
          </p:cNvSpPr>
          <p:nvPr>
            <p:ph type="subTitle" idx="1"/>
          </p:nvPr>
        </p:nvSpPr>
        <p:spPr>
          <a:xfrm>
            <a:off x="2288800" y="3060133"/>
            <a:ext cx="76144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63" name="Google Shape;63;p9"/>
          <p:cNvSpPr/>
          <p:nvPr/>
        </p:nvSpPr>
        <p:spPr>
          <a:xfrm>
            <a:off x="5811600" y="-1914167"/>
            <a:ext cx="3052800" cy="30528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4" name="Google Shape;64;p9"/>
          <p:cNvSpPr/>
          <p:nvPr/>
        </p:nvSpPr>
        <p:spPr>
          <a:xfrm>
            <a:off x="11323867" y="4116867"/>
            <a:ext cx="1482000" cy="1482000"/>
          </a:xfrm>
          <a:prstGeom prst="ellipse">
            <a:avLst/>
          </a:prstGeom>
          <a:no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pic>
        <p:nvPicPr>
          <p:cNvPr id="65" name="Google Shape;65;p9"/>
          <p:cNvPicPr preferRelativeResize="0"/>
          <p:nvPr/>
        </p:nvPicPr>
        <p:blipFill rotWithShape="1">
          <a:blip r:embed="rId3">
            <a:alphaModFix/>
          </a:blip>
          <a:srcRect l="34286" t="16362" r="29939" b="21184"/>
          <a:stretch/>
        </p:blipFill>
        <p:spPr>
          <a:xfrm>
            <a:off x="7540869" y="345851"/>
            <a:ext cx="1158636" cy="1137700"/>
          </a:xfrm>
          <a:prstGeom prst="rect">
            <a:avLst/>
          </a:prstGeom>
          <a:noFill/>
          <a:ln>
            <a:noFill/>
          </a:ln>
        </p:spPr>
      </p:pic>
    </p:spTree>
    <p:extLst>
      <p:ext uri="{BB962C8B-B14F-4D97-AF65-F5344CB8AC3E}">
        <p14:creationId xmlns:p14="http://schemas.microsoft.com/office/powerpoint/2010/main" val="104335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12192000" cy="6858000"/>
          </a:xfrm>
          <a:prstGeom prst="rect">
            <a:avLst/>
          </a:prstGeom>
          <a:noFill/>
          <a:ln>
            <a:noFill/>
          </a:ln>
        </p:spPr>
      </p:sp>
      <p:sp>
        <p:nvSpPr>
          <p:cNvPr id="68" name="Google Shape;68;p10"/>
          <p:cNvSpPr txBox="1">
            <a:spLocks noGrp="1"/>
          </p:cNvSpPr>
          <p:nvPr>
            <p:ph type="title"/>
          </p:nvPr>
        </p:nvSpPr>
        <p:spPr>
          <a:xfrm>
            <a:off x="950967" y="593367"/>
            <a:ext cx="4182000" cy="30552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r>
              <a:rPr lang="en-US"/>
              <a:t>Click to edit Master title style</a:t>
            </a:r>
            <a:endParaRPr/>
          </a:p>
        </p:txBody>
      </p:sp>
    </p:spTree>
    <p:extLst>
      <p:ext uri="{BB962C8B-B14F-4D97-AF65-F5344CB8AC3E}">
        <p14:creationId xmlns:p14="http://schemas.microsoft.com/office/powerpoint/2010/main" val="37082433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9167" y="593367"/>
            <a:ext cx="102936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3400"/>
              <a:buFont typeface="Montserrat Black"/>
              <a:buNone/>
              <a:defRPr sz="34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949167" y="1536633"/>
            <a:ext cx="10293600" cy="45552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1pPr>
            <a:lvl2pPr marL="914400" lvl="1"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2pPr>
            <a:lvl3pPr marL="1371600" lvl="2"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3pPr>
            <a:lvl4pPr marL="1828800" lvl="3"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4pPr>
            <a:lvl5pPr marL="2286000" lvl="4"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5pPr>
            <a:lvl6pPr marL="2743200" lvl="5"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6pPr>
            <a:lvl7pPr marL="3200400" lvl="6"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7pPr>
            <a:lvl8pPr marL="3657600" lvl="7"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8pPr>
            <a:lvl9pPr marL="4114800" lvl="8" indent="-323850">
              <a:lnSpc>
                <a:spcPct val="100000"/>
              </a:lnSpc>
              <a:spcBef>
                <a:spcPts val="0"/>
              </a:spcBef>
              <a:spcAft>
                <a:spcPts val="0"/>
              </a:spcAft>
              <a:buClr>
                <a:schemeClr val="dk1"/>
              </a:buClr>
              <a:buSzPts val="1500"/>
              <a:buFont typeface="Arimo"/>
              <a:buChar char="■"/>
              <a:defRPr sz="1500">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22765033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86" name="Google Shape;286;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46884329"/>
      </p:ext>
    </p:extLst>
  </p:cSld>
  <p:clrMap bg1="lt1" tx1="dk1" bg2="dk2" tx2="lt2" accent1="accent1" accent2="accent2" accent3="accent3" accent4="accent4" accent5="accent5" accent6="accent6" hlink="hlink" folHlink="folHlink"/>
  <p:sldLayoutIdLst>
    <p:sldLayoutId id="2147483698" r:id="rId1"/>
    <p:sldLayoutId id="2147483699"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3143" y="3769016"/>
            <a:ext cx="4606049" cy="525224"/>
          </a:xfrm>
        </p:spPr>
        <p:txBody>
          <a:bodyPr wrap="square" anchor="t">
            <a:normAutofit/>
          </a:bodyPr>
          <a:lstStyle/>
          <a:p>
            <a:pPr>
              <a:spcAft>
                <a:spcPts val="600"/>
              </a:spcAft>
            </a:pPr>
            <a:r>
              <a:rPr lang="en-US" sz="1700" b="1" dirty="0"/>
              <a:t>Insights Derived Using Tableau Dashboards</a:t>
            </a:r>
          </a:p>
        </p:txBody>
      </p:sp>
      <p:sp>
        <p:nvSpPr>
          <p:cNvPr id="2" name="Title 1"/>
          <p:cNvSpPr>
            <a:spLocks noGrp="1"/>
          </p:cNvSpPr>
          <p:nvPr>
            <p:ph type="title" idx="2"/>
          </p:nvPr>
        </p:nvSpPr>
        <p:spPr>
          <a:xfrm>
            <a:off x="3783143" y="1216317"/>
            <a:ext cx="4606050" cy="2609849"/>
          </a:xfrm>
        </p:spPr>
        <p:txBody>
          <a:bodyPr wrap="square" anchor="b">
            <a:noAutofit/>
          </a:bodyPr>
          <a:lstStyle/>
          <a:p>
            <a:pPr>
              <a:lnSpc>
                <a:spcPct val="90000"/>
              </a:lnSpc>
            </a:pPr>
            <a:r>
              <a:rPr lang="en-US" sz="4000" dirty="0">
                <a:solidFill>
                  <a:schemeClr val="tx1"/>
                </a:solidFill>
              </a:rPr>
              <a:t>A Comprehensive Analysis of Covid-19 Data</a:t>
            </a:r>
          </a:p>
        </p:txBody>
      </p:sp>
      <p:sp>
        <p:nvSpPr>
          <p:cNvPr id="5" name="Subtitle 2">
            <a:extLst>
              <a:ext uri="{FF2B5EF4-FFF2-40B4-BE49-F238E27FC236}">
                <a16:creationId xmlns:a16="http://schemas.microsoft.com/office/drawing/2014/main" id="{33D369C9-A01A-B51D-5F94-8CA86B4B833F}"/>
              </a:ext>
            </a:extLst>
          </p:cNvPr>
          <p:cNvSpPr txBox="1">
            <a:spLocks/>
          </p:cNvSpPr>
          <p:nvPr/>
        </p:nvSpPr>
        <p:spPr>
          <a:xfrm>
            <a:off x="3783143" y="4283365"/>
            <a:ext cx="4606050" cy="1115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eaLnBrk="1" hangingPunct="1">
              <a:lnSpc>
                <a:spcPct val="100000"/>
              </a:lnSpc>
              <a:spcBef>
                <a:spcPts val="0"/>
              </a:spcBef>
              <a:spcAft>
                <a:spcPts val="0"/>
              </a:spcAft>
              <a:buClr>
                <a:schemeClr val="dk1"/>
              </a:buClr>
              <a:buSzPts val="1500"/>
              <a:buFont typeface="Arimo"/>
              <a:buNone/>
              <a:defRPr sz="1800" b="0" i="0" u="none" strike="noStrike" cap="none">
                <a:solidFill>
                  <a:schemeClr val="dk1"/>
                </a:solidFill>
                <a:latin typeface="Arimo"/>
                <a:ea typeface="Arimo"/>
                <a:cs typeface="Arimo"/>
                <a:sym typeface="Arimo"/>
              </a:defRPr>
            </a:lvl1pPr>
            <a:lvl2pPr marL="914400" marR="0" lvl="1"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2pPr>
            <a:lvl3pPr marL="1371600" marR="0" lvl="2"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3pPr>
            <a:lvl4pPr marL="1828800" marR="0" lvl="3"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4pPr>
            <a:lvl5pPr marL="2286000" marR="0" lvl="4"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5pPr>
            <a:lvl6pPr marL="2743200" marR="0" lvl="5"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6pPr>
            <a:lvl7pPr marL="3200400" marR="0" lvl="6"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7pPr>
            <a:lvl8pPr marL="3657600" marR="0" lvl="7"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8pPr>
            <a:lvl9pPr marL="4114800" marR="0" lvl="8" indent="-323850" algn="l" rtl="0" eaLnBrk="1" hangingPunct="1">
              <a:lnSpc>
                <a:spcPct val="100000"/>
              </a:lnSpc>
              <a:spcBef>
                <a:spcPts val="0"/>
              </a:spcBef>
              <a:spcAft>
                <a:spcPts val="0"/>
              </a:spcAft>
              <a:buClr>
                <a:schemeClr val="dk1"/>
              </a:buClr>
              <a:buSzPts val="1500"/>
              <a:buFont typeface="Arimo"/>
              <a:buNone/>
              <a:defRPr sz="1500" b="0" i="0" u="none" strike="noStrike" cap="none">
                <a:solidFill>
                  <a:schemeClr val="dk1"/>
                </a:solidFill>
                <a:latin typeface="Arimo"/>
                <a:ea typeface="Arimo"/>
                <a:cs typeface="Arimo"/>
                <a:sym typeface="Arimo"/>
              </a:defRPr>
            </a:lvl9pPr>
          </a:lstStyle>
          <a:p>
            <a:pPr marL="457200" marR="0" indent="-320040" algn="ctr" rtl="0" eaLnBrk="1" hangingPunct="1">
              <a:spcAft>
                <a:spcPts val="600"/>
              </a:spcAft>
            </a:pPr>
            <a:r>
              <a:rPr lang="en-US" sz="1700" b="0" i="0" dirty="0">
                <a:solidFill>
                  <a:srgbClr val="222222"/>
                </a:solidFill>
                <a:effectLst/>
                <a:latin typeface="Arimo"/>
                <a:ea typeface="Arimo"/>
                <a:cs typeface="Arimo"/>
              </a:rPr>
              <a:t>Presented by:-</a:t>
            </a:r>
          </a:p>
          <a:p>
            <a:pPr marL="457200" marR="0" indent="-320040" algn="ctr" rtl="0" eaLnBrk="1" hangingPunct="1">
              <a:spcAft>
                <a:spcPts val="600"/>
              </a:spcAft>
            </a:pPr>
            <a:r>
              <a:rPr lang="en-US" sz="1700" dirty="0">
                <a:solidFill>
                  <a:srgbClr val="222222"/>
                </a:solidFill>
              </a:rPr>
              <a:t>TARANG VERMA (2201331520194)</a:t>
            </a:r>
          </a:p>
          <a:p>
            <a:pPr marL="457200" marR="0" indent="-320040" algn="ctr" rtl="0" eaLnBrk="1" hangingPunct="1">
              <a:spcAft>
                <a:spcPts val="600"/>
              </a:spcAft>
            </a:pPr>
            <a:r>
              <a:rPr lang="en-IN" sz="1700" dirty="0">
                <a:effectLst/>
              </a:rPr>
              <a:t>VISHAL VERMA (2201331520211)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rPr dirty="0"/>
              <a:t>ICMR Testing Labs in Each State</a:t>
            </a:r>
          </a:p>
        </p:txBody>
      </p:sp>
      <p:sp>
        <p:nvSpPr>
          <p:cNvPr id="3" name="Content Placeholder 2"/>
          <p:cNvSpPr>
            <a:spLocks noGrp="1"/>
          </p:cNvSpPr>
          <p:nvPr>
            <p:ph type="body" idx="1"/>
          </p:nvPr>
        </p:nvSpPr>
        <p:spPr>
          <a:xfrm>
            <a:off x="911067" y="1522000"/>
            <a:ext cx="4360100" cy="4218400"/>
          </a:xfrm>
        </p:spPr>
        <p:txBody>
          <a:bodyPr wrap="square" anchor="t">
            <a:normAutofit/>
          </a:bodyPr>
          <a:lstStyle/>
          <a:p>
            <a:pPr>
              <a:spcAft>
                <a:spcPts val="600"/>
              </a:spcAft>
              <a:buFont typeface="Wingdings" panose="05000000000000000000" pitchFamily="2" charset="2"/>
              <a:buChar char="Ø"/>
            </a:pPr>
            <a:r>
              <a:rPr sz="2100" b="1" dirty="0"/>
              <a:t>This slide maps the distribution of ICMR testing labs across states, highlighting areas with robust testing infrastructure and those needing improvements. Testing lab density directly correlates with efficient Covid-19 containment efforts.</a:t>
            </a:r>
            <a:endParaRPr lang="en-IN" sz="2100" b="1" dirty="0"/>
          </a:p>
        </p:txBody>
      </p:sp>
      <p:pic>
        <p:nvPicPr>
          <p:cNvPr id="5" name="Picture 4" descr="A screenshot of a computer&#10;&#10;Description automatically generated">
            <a:extLst>
              <a:ext uri="{FF2B5EF4-FFF2-40B4-BE49-F238E27FC236}">
                <a16:creationId xmlns:a16="http://schemas.microsoft.com/office/drawing/2014/main" id="{2455A246-4827-5A7C-F191-ECF785578334}"/>
              </a:ext>
            </a:extLst>
          </p:cNvPr>
          <p:cNvPicPr>
            <a:picLocks noChangeAspect="1"/>
          </p:cNvPicPr>
          <p:nvPr/>
        </p:nvPicPr>
        <p:blipFill>
          <a:blip r:embed="rId2"/>
          <a:stretch>
            <a:fillRect/>
          </a:stretch>
        </p:blipFill>
        <p:spPr>
          <a:xfrm>
            <a:off x="5460200" y="1356967"/>
            <a:ext cx="5931700" cy="51073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rPr dirty="0"/>
              <a:t>Map Total Deaths by State</a:t>
            </a:r>
          </a:p>
        </p:txBody>
      </p:sp>
      <p:sp>
        <p:nvSpPr>
          <p:cNvPr id="3" name="Content Placeholder 2"/>
          <p:cNvSpPr>
            <a:spLocks noGrp="1"/>
          </p:cNvSpPr>
          <p:nvPr>
            <p:ph type="body" idx="1"/>
          </p:nvPr>
        </p:nvSpPr>
        <p:spPr>
          <a:xfrm>
            <a:off x="947367" y="1356967"/>
            <a:ext cx="10293600" cy="995940"/>
          </a:xfrm>
        </p:spPr>
        <p:txBody>
          <a:bodyPr wrap="square" anchor="t">
            <a:noAutofit/>
          </a:bodyPr>
          <a:lstStyle/>
          <a:p>
            <a:pPr>
              <a:spcAft>
                <a:spcPts val="600"/>
              </a:spcAft>
              <a:buFont typeface="Wingdings" panose="05000000000000000000" pitchFamily="2" charset="2"/>
              <a:buChar char="Ø"/>
            </a:pPr>
            <a:r>
              <a:rPr sz="1800" b="1" dirty="0"/>
              <a:t>A heatmap visualizes the geographical disparities in Covid-19 mortality rates. Factors such as healthcare access, demographics, and pandemic response strategies are explored to understand variations across states.</a:t>
            </a:r>
            <a:endParaRPr lang="en-IN" sz="1800" b="1" dirty="0"/>
          </a:p>
        </p:txBody>
      </p:sp>
      <p:pic>
        <p:nvPicPr>
          <p:cNvPr id="5" name="Picture 4" descr="A map of india with white text&#10;&#10;Description automatically generated">
            <a:extLst>
              <a:ext uri="{FF2B5EF4-FFF2-40B4-BE49-F238E27FC236}">
                <a16:creationId xmlns:a16="http://schemas.microsoft.com/office/drawing/2014/main" id="{C1BC9FFA-DAC9-5522-D7CA-FD000C9C8979}"/>
              </a:ext>
            </a:extLst>
          </p:cNvPr>
          <p:cNvPicPr>
            <a:picLocks noChangeAspect="1"/>
          </p:cNvPicPr>
          <p:nvPr/>
        </p:nvPicPr>
        <p:blipFill>
          <a:blip r:embed="rId2"/>
          <a:stretch>
            <a:fillRect/>
          </a:stretch>
        </p:blipFill>
        <p:spPr>
          <a:xfrm>
            <a:off x="1883993" y="2386360"/>
            <a:ext cx="8420348" cy="41748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t>State-Wise Testing Details</a:t>
            </a:r>
          </a:p>
        </p:txBody>
      </p:sp>
      <p:sp>
        <p:nvSpPr>
          <p:cNvPr id="3" name="Content Placeholder 2"/>
          <p:cNvSpPr>
            <a:spLocks noGrp="1"/>
          </p:cNvSpPr>
          <p:nvPr>
            <p:ph type="body" idx="1"/>
          </p:nvPr>
        </p:nvSpPr>
        <p:spPr>
          <a:xfrm>
            <a:off x="950967" y="1356967"/>
            <a:ext cx="3878208" cy="4824758"/>
          </a:xfrm>
        </p:spPr>
        <p:txBody>
          <a:bodyPr wrap="square" anchor="t">
            <a:normAutofit/>
          </a:bodyPr>
          <a:lstStyle/>
          <a:p>
            <a:pPr>
              <a:spcAft>
                <a:spcPts val="600"/>
              </a:spcAft>
              <a:buFont typeface="Wingdings" panose="05000000000000000000" pitchFamily="2" charset="2"/>
              <a:buChar char="Ø"/>
            </a:pPr>
            <a:r>
              <a:rPr sz="2100" b="1" dirty="0"/>
              <a:t>This slide details state-wise testing statistics, including total tests conducted and positivity rates. It highlights states with exemplary testing efforts and those requiring improvement, emphasizing the role of widespread testing in controlling the pandemic.</a:t>
            </a:r>
            <a:endParaRPr lang="en-IN" sz="2100" b="1" dirty="0"/>
          </a:p>
        </p:txBody>
      </p:sp>
      <p:pic>
        <p:nvPicPr>
          <p:cNvPr id="5" name="Picture 4" descr="A screenshot of a computer&#10;&#10;Description automatically generated">
            <a:extLst>
              <a:ext uri="{FF2B5EF4-FFF2-40B4-BE49-F238E27FC236}">
                <a16:creationId xmlns:a16="http://schemas.microsoft.com/office/drawing/2014/main" id="{F9358756-215E-579D-2BF2-D1E9E4935EE4}"/>
              </a:ext>
            </a:extLst>
          </p:cNvPr>
          <p:cNvPicPr>
            <a:picLocks noChangeAspect="1"/>
          </p:cNvPicPr>
          <p:nvPr/>
        </p:nvPicPr>
        <p:blipFill>
          <a:blip r:embed="rId2"/>
          <a:stretch>
            <a:fillRect/>
          </a:stretch>
        </p:blipFill>
        <p:spPr>
          <a:xfrm>
            <a:off x="5124450" y="1356967"/>
            <a:ext cx="6002218" cy="52899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814" y="1388580"/>
            <a:ext cx="6670400" cy="1153898"/>
          </a:xfrm>
        </p:spPr>
        <p:txBody>
          <a:bodyPr wrap="square" anchor="t">
            <a:noAutofit/>
          </a:bodyPr>
          <a:lstStyle/>
          <a:p>
            <a:r>
              <a:rPr lang="en-IN" sz="6000" dirty="0"/>
              <a:t>Conclusion</a:t>
            </a:r>
          </a:p>
        </p:txBody>
      </p:sp>
      <p:sp>
        <p:nvSpPr>
          <p:cNvPr id="3" name="Content Placeholder 2"/>
          <p:cNvSpPr>
            <a:spLocks noGrp="1"/>
          </p:cNvSpPr>
          <p:nvPr>
            <p:ph type="subTitle" idx="1"/>
          </p:nvPr>
        </p:nvSpPr>
        <p:spPr>
          <a:xfrm>
            <a:off x="1984916" y="2754351"/>
            <a:ext cx="8642195" cy="1948067"/>
          </a:xfrm>
        </p:spPr>
        <p:txBody>
          <a:bodyPr wrap="square" anchor="b">
            <a:normAutofit/>
          </a:bodyPr>
          <a:lstStyle/>
          <a:p>
            <a:pPr>
              <a:lnSpc>
                <a:spcPct val="90000"/>
              </a:lnSpc>
              <a:spcAft>
                <a:spcPts val="600"/>
              </a:spcAft>
            </a:pPr>
            <a:r>
              <a:rPr lang="en-US" sz="2200" b="1" dirty="0"/>
              <a:t>Key takeaways include trends in age and gender demographics, vaccination progress, testing infrastructure, and geographical mortality disparities. These findings guide policymakers in resource allocation, improving vaccination coverage, and strengthening healthcare systems for future preparedness.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4476" y="1793717"/>
            <a:ext cx="5612256" cy="1485600"/>
          </a:xfrm>
        </p:spPr>
        <p:txBody>
          <a:bodyPr wrap="square" anchor="b">
            <a:noAutofit/>
          </a:bodyPr>
          <a:lstStyle/>
          <a:p>
            <a:r>
              <a:rPr sz="7200" dirty="0"/>
              <a:t>Thank You</a:t>
            </a:r>
          </a:p>
        </p:txBody>
      </p:sp>
      <p:sp>
        <p:nvSpPr>
          <p:cNvPr id="3" name="Content Placeholder 2"/>
          <p:cNvSpPr>
            <a:spLocks noGrp="1"/>
          </p:cNvSpPr>
          <p:nvPr>
            <p:ph type="subTitle" idx="1"/>
          </p:nvPr>
        </p:nvSpPr>
        <p:spPr>
          <a:xfrm>
            <a:off x="2075861" y="3453251"/>
            <a:ext cx="8040030" cy="1298800"/>
          </a:xfrm>
        </p:spPr>
        <p:txBody>
          <a:bodyPr wrap="square" anchor="t">
            <a:noAutofit/>
          </a:bodyPr>
          <a:lstStyle/>
          <a:p>
            <a:pPr>
              <a:spcAft>
                <a:spcPts val="600"/>
              </a:spcAft>
            </a:pPr>
            <a:r>
              <a:rPr lang="en-US" sz="2400" b="1" dirty="0"/>
              <a:t>Thank you for your attention to this Covid-19 data analysis presentation. Feel free to reach out for your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t>Index</a:t>
            </a:r>
          </a:p>
        </p:txBody>
      </p:sp>
      <p:sp>
        <p:nvSpPr>
          <p:cNvPr id="3" name="Content Placeholder 2"/>
          <p:cNvSpPr>
            <a:spLocks noGrp="1"/>
          </p:cNvSpPr>
          <p:nvPr>
            <p:ph type="body" idx="1"/>
          </p:nvPr>
        </p:nvSpPr>
        <p:spPr>
          <a:xfrm>
            <a:off x="1906858" y="1356967"/>
            <a:ext cx="6856141" cy="4728000"/>
          </a:xfrm>
        </p:spPr>
        <p:txBody>
          <a:bodyPr wrap="square" anchor="t">
            <a:noAutofit/>
          </a:bodyPr>
          <a:lstStyle/>
          <a:p>
            <a:pPr marL="476250" indent="-342900">
              <a:spcAft>
                <a:spcPts val="600"/>
              </a:spcAft>
              <a:buFont typeface="+mj-lt"/>
              <a:buAutoNum type="arabicPeriod"/>
            </a:pPr>
            <a:r>
              <a:rPr sz="2200" b="1" dirty="0"/>
              <a:t>Dashboard Overview</a:t>
            </a:r>
            <a:endParaRPr lang="en-IN" sz="2200" b="1" dirty="0"/>
          </a:p>
          <a:p>
            <a:pPr marL="476250" indent="-342900">
              <a:spcAft>
                <a:spcPts val="600"/>
              </a:spcAft>
              <a:buFont typeface="+mj-lt"/>
              <a:buAutoNum type="arabicPeriod"/>
            </a:pPr>
            <a:r>
              <a:rPr sz="2200" b="1" dirty="0"/>
              <a:t>Data Set Import and Preparation</a:t>
            </a:r>
            <a:endParaRPr lang="en-IN" sz="2200" b="1" dirty="0"/>
          </a:p>
          <a:p>
            <a:pPr marL="476250" indent="-342900">
              <a:spcAft>
                <a:spcPts val="600"/>
              </a:spcAft>
              <a:buFont typeface="+mj-lt"/>
              <a:buAutoNum type="arabicPeriod"/>
            </a:pPr>
            <a:r>
              <a:rPr sz="2200" b="1" dirty="0"/>
              <a:t>Age Group Details</a:t>
            </a:r>
            <a:endParaRPr lang="en-IN" sz="2200" b="1" dirty="0"/>
          </a:p>
          <a:p>
            <a:pPr marL="476250" indent="-342900">
              <a:spcAft>
                <a:spcPts val="600"/>
              </a:spcAft>
              <a:buFont typeface="+mj-lt"/>
              <a:buAutoNum type="arabicPeriod"/>
            </a:pPr>
            <a:r>
              <a:rPr sz="2200" b="1" dirty="0"/>
              <a:t>Covid Cases by States</a:t>
            </a:r>
            <a:endParaRPr lang="en-IN" sz="2200" b="1" dirty="0"/>
          </a:p>
          <a:p>
            <a:pPr marL="476250" indent="-342900">
              <a:spcAft>
                <a:spcPts val="600"/>
              </a:spcAft>
              <a:buFont typeface="+mj-lt"/>
              <a:buAutoNum type="arabicPeriod"/>
            </a:pPr>
            <a:r>
              <a:rPr sz="2200" b="1" dirty="0"/>
              <a:t>Doses Administered by Vaccine</a:t>
            </a:r>
            <a:endParaRPr lang="en-IN" sz="2200" b="1" dirty="0"/>
          </a:p>
          <a:p>
            <a:pPr marL="476250" indent="-342900">
              <a:spcAft>
                <a:spcPts val="600"/>
              </a:spcAft>
              <a:buFont typeface="+mj-lt"/>
              <a:buAutoNum type="arabicPeriod"/>
            </a:pPr>
            <a:r>
              <a:rPr sz="2200" b="1" dirty="0"/>
              <a:t>First vs Second Dose Administered</a:t>
            </a:r>
            <a:endParaRPr lang="en-IN" sz="2200" b="1" dirty="0"/>
          </a:p>
          <a:p>
            <a:pPr marL="476250" indent="-342900">
              <a:spcAft>
                <a:spcPts val="600"/>
              </a:spcAft>
              <a:buFont typeface="+mj-lt"/>
              <a:buAutoNum type="arabicPeriod"/>
            </a:pPr>
            <a:r>
              <a:rPr sz="2200" b="1" dirty="0"/>
              <a:t>Gender Without Missing Values</a:t>
            </a:r>
            <a:endParaRPr lang="en-IN" sz="2200" b="1" dirty="0"/>
          </a:p>
          <a:p>
            <a:pPr marL="476250" indent="-342900">
              <a:spcAft>
                <a:spcPts val="600"/>
              </a:spcAft>
              <a:buFont typeface="+mj-lt"/>
              <a:buAutoNum type="arabicPeriod"/>
            </a:pPr>
            <a:r>
              <a:rPr sz="2200" b="1" dirty="0"/>
              <a:t>ICMR Testing Labs in Each State</a:t>
            </a:r>
            <a:endParaRPr lang="en-IN" sz="2200" b="1" dirty="0"/>
          </a:p>
          <a:p>
            <a:pPr marL="476250" indent="-342900">
              <a:spcAft>
                <a:spcPts val="600"/>
              </a:spcAft>
              <a:buFont typeface="+mj-lt"/>
              <a:buAutoNum type="arabicPeriod"/>
            </a:pPr>
            <a:r>
              <a:rPr sz="2200" b="1" dirty="0"/>
              <a:t>Map Total Deaths by State</a:t>
            </a:r>
            <a:endParaRPr lang="en-IN" sz="2200" b="1" dirty="0"/>
          </a:p>
          <a:p>
            <a:pPr marL="476250" indent="-342900">
              <a:spcAft>
                <a:spcPts val="600"/>
              </a:spcAft>
              <a:buFont typeface="+mj-lt"/>
              <a:buAutoNum type="arabicPeriod"/>
            </a:pPr>
            <a:r>
              <a:rPr sz="2200" b="1" dirty="0"/>
              <a:t>State-Wise Testing Details</a:t>
            </a:r>
            <a:endParaRPr lang="en-IN" sz="2200" b="1" dirty="0"/>
          </a:p>
          <a:p>
            <a:pPr marL="476250" indent="-342900">
              <a:spcAft>
                <a:spcPts val="600"/>
              </a:spcAft>
              <a:buFont typeface="+mj-lt"/>
              <a:buAutoNum type="arabicPeriod"/>
            </a:pPr>
            <a:r>
              <a:rPr sz="2200" b="1" dirty="0"/>
              <a:t>Conclusion</a:t>
            </a:r>
            <a:endParaRPr lang="en-IN" sz="2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rPr dirty="0"/>
              <a:t>Dashboard Overview</a:t>
            </a:r>
          </a:p>
        </p:txBody>
      </p:sp>
      <p:sp>
        <p:nvSpPr>
          <p:cNvPr id="3" name="Content Placeholder 2"/>
          <p:cNvSpPr>
            <a:spLocks noGrp="1"/>
          </p:cNvSpPr>
          <p:nvPr>
            <p:ph type="body" idx="1"/>
          </p:nvPr>
        </p:nvSpPr>
        <p:spPr>
          <a:xfrm>
            <a:off x="250676" y="1536633"/>
            <a:ext cx="3105843" cy="4555200"/>
          </a:xfrm>
        </p:spPr>
        <p:txBody>
          <a:bodyPr wrap="square" anchor="t">
            <a:noAutofit/>
          </a:bodyPr>
          <a:lstStyle/>
          <a:p>
            <a:pPr>
              <a:spcAft>
                <a:spcPts val="600"/>
              </a:spcAft>
              <a:buFont typeface="Wingdings" panose="05000000000000000000" pitchFamily="2" charset="2"/>
              <a:buChar char="Ø"/>
            </a:pPr>
            <a:r>
              <a:rPr lang="en-US" sz="1700" b="1" dirty="0"/>
              <a:t>The interactive Tableau dashboard aggregates key Covid-19 trends, including age demographics, vaccination details, gender distribution, testing data, and geographical patterns. It provides an intuitive and comprehensive view of the data, aiding in informed decision-making for healthcare and policy stakeholders.</a:t>
            </a:r>
          </a:p>
        </p:txBody>
      </p:sp>
      <p:pic>
        <p:nvPicPr>
          <p:cNvPr id="10" name="Picture 9" descr="A screenshot of a computer screen&#10;&#10;Description automatically generated">
            <a:extLst>
              <a:ext uri="{FF2B5EF4-FFF2-40B4-BE49-F238E27FC236}">
                <a16:creationId xmlns:a16="http://schemas.microsoft.com/office/drawing/2014/main" id="{FA55E68C-EFAE-3E4C-FB35-DD6A8FA8EED9}"/>
              </a:ext>
            </a:extLst>
          </p:cNvPr>
          <p:cNvPicPr>
            <a:picLocks noChangeAspect="1"/>
          </p:cNvPicPr>
          <p:nvPr/>
        </p:nvPicPr>
        <p:blipFill>
          <a:blip r:embed="rId2"/>
          <a:stretch>
            <a:fillRect/>
          </a:stretch>
        </p:blipFill>
        <p:spPr>
          <a:xfrm>
            <a:off x="3350004" y="1356967"/>
            <a:ext cx="8535565" cy="52161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139" y="1768128"/>
            <a:ext cx="6877878" cy="1485600"/>
          </a:xfrm>
        </p:spPr>
        <p:txBody>
          <a:bodyPr wrap="square" anchor="b">
            <a:normAutofit/>
          </a:bodyPr>
          <a:lstStyle/>
          <a:p>
            <a:pPr>
              <a:lnSpc>
                <a:spcPct val="90000"/>
              </a:lnSpc>
            </a:pPr>
            <a:r>
              <a:rPr lang="en-US" sz="4700" dirty="0"/>
              <a:t>Data Set Import and Preparation</a:t>
            </a:r>
          </a:p>
        </p:txBody>
      </p:sp>
      <p:sp>
        <p:nvSpPr>
          <p:cNvPr id="10" name="Subtitle 9">
            <a:extLst>
              <a:ext uri="{FF2B5EF4-FFF2-40B4-BE49-F238E27FC236}">
                <a16:creationId xmlns:a16="http://schemas.microsoft.com/office/drawing/2014/main" id="{40FF281B-7A01-E055-EA45-4ECAC27283C5}"/>
              </a:ext>
            </a:extLst>
          </p:cNvPr>
          <p:cNvSpPr>
            <a:spLocks noGrp="1"/>
          </p:cNvSpPr>
          <p:nvPr>
            <p:ph type="subTitle" idx="1"/>
          </p:nvPr>
        </p:nvSpPr>
        <p:spPr>
          <a:xfrm flipH="1">
            <a:off x="1887793" y="3399504"/>
            <a:ext cx="9104671" cy="3163859"/>
          </a:xfrm>
        </p:spPr>
        <p:txBody>
          <a:bodyPr/>
          <a:lstStyle/>
          <a:p>
            <a:pPr marL="285750" indent="-285750" algn="l">
              <a:buFont typeface="Wingdings" panose="05000000000000000000" pitchFamily="2" charset="2"/>
              <a:buChar char="Ø"/>
            </a:pPr>
            <a:r>
              <a:rPr lang="en-IN" sz="1800" b="1" dirty="0">
                <a:solidFill>
                  <a:schemeClr val="tx2">
                    <a:lumMod val="25000"/>
                  </a:schemeClr>
                </a:solidFill>
                <a:latin typeface="Arimo"/>
              </a:rPr>
              <a:t>This dataset uses six key CSV files sourced from Kaggle, providing essential COVID-19 data. </a:t>
            </a:r>
          </a:p>
          <a:p>
            <a:pPr marL="285750" indent="-285750" algn="l">
              <a:buFont typeface="Wingdings" panose="05000000000000000000" pitchFamily="2" charset="2"/>
              <a:buChar char="Ø"/>
            </a:pPr>
            <a:r>
              <a:rPr lang="en-IN" sz="1800" b="1" dirty="0">
                <a:solidFill>
                  <a:schemeClr val="tx2">
                    <a:lumMod val="25000"/>
                  </a:schemeClr>
                </a:solidFill>
                <a:latin typeface="Arimo"/>
              </a:rPr>
              <a:t>The dataset includes information on Covid-19 cases, vaccination distribution, gender demographics, testing details, and state-wise trends. </a:t>
            </a:r>
          </a:p>
          <a:p>
            <a:pPr marL="285750" indent="-285750" algn="l">
              <a:buFont typeface="Wingdings" panose="05000000000000000000" pitchFamily="2" charset="2"/>
              <a:buChar char="Ø"/>
            </a:pPr>
            <a:r>
              <a:rPr lang="en-IN" sz="1800" b="1" dirty="0">
                <a:solidFill>
                  <a:schemeClr val="tx2">
                    <a:lumMod val="25000"/>
                  </a:schemeClr>
                </a:solidFill>
                <a:latin typeface="Arimo"/>
              </a:rPr>
              <a:t>Files include </a:t>
            </a:r>
            <a:r>
              <a:rPr lang="en-IN" sz="2000" b="1" dirty="0">
                <a:solidFill>
                  <a:schemeClr val="tx2">
                    <a:lumMod val="25000"/>
                  </a:schemeClr>
                </a:solidFill>
                <a:latin typeface="Arimo"/>
              </a:rPr>
              <a:t>‘covid-19_india.csv’</a:t>
            </a:r>
            <a:r>
              <a:rPr lang="en-IN" sz="1800" b="1" dirty="0">
                <a:solidFill>
                  <a:schemeClr val="tx2">
                    <a:lumMod val="25000"/>
                  </a:schemeClr>
                </a:solidFill>
                <a:latin typeface="Arimo"/>
              </a:rPr>
              <a:t>, </a:t>
            </a:r>
            <a:r>
              <a:rPr lang="en-IN" sz="2000" b="1" dirty="0">
                <a:solidFill>
                  <a:schemeClr val="tx2">
                    <a:lumMod val="25000"/>
                  </a:schemeClr>
                </a:solidFill>
                <a:latin typeface="Arimo"/>
              </a:rPr>
              <a:t>‘statewise_testing_details.csv’</a:t>
            </a:r>
            <a:r>
              <a:rPr lang="en-IN" sz="1800" b="1" dirty="0">
                <a:solidFill>
                  <a:schemeClr val="tx2">
                    <a:lumMod val="25000"/>
                  </a:schemeClr>
                </a:solidFill>
                <a:latin typeface="Arimo"/>
              </a:rPr>
              <a:t>, </a:t>
            </a:r>
            <a:r>
              <a:rPr lang="en-IN" sz="2000" b="1" dirty="0">
                <a:solidFill>
                  <a:schemeClr val="tx2">
                    <a:lumMod val="25000"/>
                  </a:schemeClr>
                </a:solidFill>
                <a:latin typeface="Arimo"/>
              </a:rPr>
              <a:t>‘covid_vaccine_statewide.csv’</a:t>
            </a:r>
            <a:r>
              <a:rPr lang="en-IN" sz="1800" b="1" dirty="0">
                <a:solidFill>
                  <a:schemeClr val="tx2">
                    <a:lumMod val="25000"/>
                  </a:schemeClr>
                </a:solidFill>
                <a:latin typeface="Arimo"/>
              </a:rPr>
              <a:t>, </a:t>
            </a:r>
            <a:r>
              <a:rPr lang="en-IN" sz="2000" b="1" dirty="0">
                <a:solidFill>
                  <a:schemeClr val="tx2">
                    <a:lumMod val="25000"/>
                  </a:schemeClr>
                </a:solidFill>
                <a:latin typeface="Arimo"/>
              </a:rPr>
              <a:t>‘age_group_detail.csv’</a:t>
            </a:r>
            <a:r>
              <a:rPr lang="en-IN" sz="1800" b="1" dirty="0">
                <a:solidFill>
                  <a:schemeClr val="tx2">
                    <a:lumMod val="25000"/>
                  </a:schemeClr>
                </a:solidFill>
                <a:latin typeface="Arimo"/>
              </a:rPr>
              <a:t>, </a:t>
            </a:r>
            <a:r>
              <a:rPr lang="en-IN" sz="2000" b="1" dirty="0">
                <a:solidFill>
                  <a:schemeClr val="tx2">
                    <a:lumMod val="25000"/>
                  </a:schemeClr>
                </a:solidFill>
                <a:latin typeface="Arimo"/>
              </a:rPr>
              <a:t>‘icmr_testing_labs.csv’</a:t>
            </a:r>
            <a:r>
              <a:rPr lang="en-IN" sz="1800" b="1" dirty="0">
                <a:solidFill>
                  <a:schemeClr val="tx2">
                    <a:lumMod val="25000"/>
                  </a:schemeClr>
                </a:solidFill>
                <a:latin typeface="Arimo"/>
              </a:rPr>
              <a:t>, and </a:t>
            </a:r>
            <a:r>
              <a:rPr lang="en-IN" sz="2000" b="1" dirty="0">
                <a:solidFill>
                  <a:schemeClr val="tx2">
                    <a:lumMod val="25000"/>
                  </a:schemeClr>
                </a:solidFill>
                <a:latin typeface="Arimo"/>
              </a:rPr>
              <a:t>‘individual_details.csv’</a:t>
            </a:r>
            <a:r>
              <a:rPr lang="en-IN" sz="1800" b="1" dirty="0">
                <a:solidFill>
                  <a:schemeClr val="tx2">
                    <a:lumMod val="25000"/>
                  </a:schemeClr>
                </a:solidFill>
                <a:latin typeface="Arimo"/>
              </a:rPr>
              <a:t>.</a:t>
            </a:r>
          </a:p>
          <a:p>
            <a:pPr marL="285750" indent="-285750" algn="l">
              <a:buFont typeface="Wingdings" panose="05000000000000000000" pitchFamily="2" charset="2"/>
              <a:buChar char="Ø"/>
            </a:pPr>
            <a:r>
              <a:rPr lang="en-IN" sz="1800" b="1" dirty="0">
                <a:solidFill>
                  <a:schemeClr val="tx2">
                    <a:lumMod val="25000"/>
                  </a:schemeClr>
                </a:solidFill>
                <a:latin typeface="Arimo"/>
              </a:rPr>
              <a:t>Preprocessing steps included cleaning missing values, standardizing formats, and aggregating data for reliable and accurate Tableau visualizations, and insightful analysis of the pandemic.</a:t>
            </a:r>
          </a:p>
          <a:p>
            <a:pPr algn="l"/>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rPr dirty="0"/>
              <a:t>Age Group Details</a:t>
            </a:r>
          </a:p>
        </p:txBody>
      </p:sp>
      <p:sp>
        <p:nvSpPr>
          <p:cNvPr id="3" name="Content Placeholder 2"/>
          <p:cNvSpPr>
            <a:spLocks noGrp="1"/>
          </p:cNvSpPr>
          <p:nvPr>
            <p:ph type="body" idx="1"/>
          </p:nvPr>
        </p:nvSpPr>
        <p:spPr>
          <a:xfrm>
            <a:off x="1080216" y="1279458"/>
            <a:ext cx="10293600" cy="956666"/>
          </a:xfrm>
        </p:spPr>
        <p:txBody>
          <a:bodyPr wrap="square" anchor="t">
            <a:noAutofit/>
          </a:bodyPr>
          <a:lstStyle/>
          <a:p>
            <a:pPr>
              <a:spcAft>
                <a:spcPts val="600"/>
              </a:spcAft>
              <a:buFont typeface="Wingdings" panose="05000000000000000000" pitchFamily="2" charset="2"/>
              <a:buChar char="Ø"/>
            </a:pPr>
            <a:r>
              <a:rPr sz="1800" b="1" dirty="0"/>
              <a:t>This visualization categorizes individuals into age groups, showing the most and least impacted demographics. It highlights trends in Covid-19 cases and vaccination efforts, offering actionable insights for targeting specific age groups in public health initiatives.</a:t>
            </a:r>
            <a:endParaRPr lang="en-IN" sz="1800" b="1" dirty="0"/>
          </a:p>
        </p:txBody>
      </p:sp>
      <p:pic>
        <p:nvPicPr>
          <p:cNvPr id="5" name="Picture 4" descr="A computer screen shot of a pie chart&#10;&#10;Description automatically generated">
            <a:extLst>
              <a:ext uri="{FF2B5EF4-FFF2-40B4-BE49-F238E27FC236}">
                <a16:creationId xmlns:a16="http://schemas.microsoft.com/office/drawing/2014/main" id="{32FA1FD4-C5A1-5B51-0EAB-33C76286A727}"/>
              </a:ext>
            </a:extLst>
          </p:cNvPr>
          <p:cNvPicPr>
            <a:picLocks noChangeAspect="1"/>
          </p:cNvPicPr>
          <p:nvPr/>
        </p:nvPicPr>
        <p:blipFill>
          <a:blip r:embed="rId2"/>
          <a:stretch>
            <a:fillRect/>
          </a:stretch>
        </p:blipFill>
        <p:spPr>
          <a:xfrm>
            <a:off x="1434945" y="2325332"/>
            <a:ext cx="9322109" cy="4299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t>Covid Cases by States</a:t>
            </a:r>
          </a:p>
        </p:txBody>
      </p:sp>
      <p:sp>
        <p:nvSpPr>
          <p:cNvPr id="3" name="Content Placeholder 2"/>
          <p:cNvSpPr>
            <a:spLocks noGrp="1"/>
          </p:cNvSpPr>
          <p:nvPr>
            <p:ph type="body" idx="1"/>
          </p:nvPr>
        </p:nvSpPr>
        <p:spPr>
          <a:xfrm>
            <a:off x="950967" y="1265825"/>
            <a:ext cx="10293600" cy="997017"/>
          </a:xfrm>
        </p:spPr>
        <p:txBody>
          <a:bodyPr wrap="square" anchor="t">
            <a:noAutofit/>
          </a:bodyPr>
          <a:lstStyle/>
          <a:p>
            <a:pPr>
              <a:spcAft>
                <a:spcPts val="600"/>
              </a:spcAft>
              <a:buFont typeface="Wingdings" panose="05000000000000000000" pitchFamily="2" charset="2"/>
              <a:buChar char="Ø"/>
            </a:pPr>
            <a:r>
              <a:rPr sz="1800" b="1" dirty="0"/>
              <a:t>This slide presents state-wise Covid-19 case data, showcasing regions with high and low case counts. It explores factors like population density and healthcare resources, providing insights into how states managed the pandemic and what measures worked effectively.</a:t>
            </a:r>
            <a:endParaRPr lang="en-IN" sz="1800" b="1" dirty="0"/>
          </a:p>
        </p:txBody>
      </p:sp>
      <p:pic>
        <p:nvPicPr>
          <p:cNvPr id="5" name="Picture 4" descr="A graph on a black background&#10;&#10;Description automatically generated">
            <a:extLst>
              <a:ext uri="{FF2B5EF4-FFF2-40B4-BE49-F238E27FC236}">
                <a16:creationId xmlns:a16="http://schemas.microsoft.com/office/drawing/2014/main" id="{DFDDEDCD-0E33-D199-A76F-30DD601FBBB5}"/>
              </a:ext>
            </a:extLst>
          </p:cNvPr>
          <p:cNvPicPr>
            <a:picLocks noChangeAspect="1"/>
          </p:cNvPicPr>
          <p:nvPr/>
        </p:nvPicPr>
        <p:blipFill>
          <a:blip r:embed="rId2"/>
          <a:stretch>
            <a:fillRect/>
          </a:stretch>
        </p:blipFill>
        <p:spPr>
          <a:xfrm>
            <a:off x="1857760" y="2262842"/>
            <a:ext cx="8476414" cy="42534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t>Doses Administered by Vaccine</a:t>
            </a:r>
          </a:p>
        </p:txBody>
      </p:sp>
      <p:sp>
        <p:nvSpPr>
          <p:cNvPr id="3" name="Content Placeholder 2"/>
          <p:cNvSpPr>
            <a:spLocks noGrp="1"/>
          </p:cNvSpPr>
          <p:nvPr>
            <p:ph type="body" idx="1"/>
          </p:nvPr>
        </p:nvSpPr>
        <p:spPr>
          <a:xfrm>
            <a:off x="949167" y="1536632"/>
            <a:ext cx="10293600" cy="1005845"/>
          </a:xfrm>
        </p:spPr>
        <p:txBody>
          <a:bodyPr wrap="square" anchor="t">
            <a:noAutofit/>
          </a:bodyPr>
          <a:lstStyle/>
          <a:p>
            <a:pPr>
              <a:spcAft>
                <a:spcPts val="600"/>
              </a:spcAft>
              <a:buFont typeface="Wingdings" panose="05000000000000000000" pitchFamily="2" charset="2"/>
              <a:buChar char="Ø"/>
            </a:pPr>
            <a:r>
              <a:rPr sz="1800" b="1" dirty="0"/>
              <a:t>A comparative analysis of vaccine types highlights distribution trends, showing which vaccines were most and least utilized. The data reveals public preferences, supply dynamics, and their impact on vaccination progress.</a:t>
            </a:r>
            <a:endParaRPr lang="en-IN" sz="1800" b="1" dirty="0"/>
          </a:p>
        </p:txBody>
      </p:sp>
      <p:pic>
        <p:nvPicPr>
          <p:cNvPr id="5" name="Picture 4" descr="A screenshot of a computer&#10;&#10;Description automatically generated">
            <a:extLst>
              <a:ext uri="{FF2B5EF4-FFF2-40B4-BE49-F238E27FC236}">
                <a16:creationId xmlns:a16="http://schemas.microsoft.com/office/drawing/2014/main" id="{9536E82B-E819-7A26-7390-DAA32EBF8DF9}"/>
              </a:ext>
            </a:extLst>
          </p:cNvPr>
          <p:cNvPicPr>
            <a:picLocks noChangeAspect="1"/>
          </p:cNvPicPr>
          <p:nvPr/>
        </p:nvPicPr>
        <p:blipFill>
          <a:blip r:embed="rId2"/>
          <a:stretch>
            <a:fillRect/>
          </a:stretch>
        </p:blipFill>
        <p:spPr>
          <a:xfrm>
            <a:off x="1844408" y="2553628"/>
            <a:ext cx="8726141" cy="41117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t>First vs Second Dose Administered</a:t>
            </a:r>
          </a:p>
        </p:txBody>
      </p:sp>
      <p:sp>
        <p:nvSpPr>
          <p:cNvPr id="3" name="Content Placeholder 2"/>
          <p:cNvSpPr>
            <a:spLocks noGrp="1"/>
          </p:cNvSpPr>
          <p:nvPr>
            <p:ph type="body" idx="1"/>
          </p:nvPr>
        </p:nvSpPr>
        <p:spPr>
          <a:xfrm>
            <a:off x="945567" y="1340514"/>
            <a:ext cx="10293600" cy="1012393"/>
          </a:xfrm>
        </p:spPr>
        <p:txBody>
          <a:bodyPr wrap="square" anchor="t">
            <a:noAutofit/>
          </a:bodyPr>
          <a:lstStyle/>
          <a:p>
            <a:pPr>
              <a:spcAft>
                <a:spcPts val="600"/>
              </a:spcAft>
              <a:buFont typeface="Wingdings" panose="05000000000000000000" pitchFamily="2" charset="2"/>
              <a:buChar char="Ø"/>
            </a:pPr>
            <a:r>
              <a:rPr sz="1800" b="1" dirty="0"/>
              <a:t>This slide compares the first and second doses administered, revealing gaps and trends in completing immunization cycles. It examines factors like vaccine availability, public willingness, and policy interventions influencing the outcomes.</a:t>
            </a:r>
            <a:endParaRPr lang="en-IN" sz="1800" b="1" dirty="0"/>
          </a:p>
        </p:txBody>
      </p:sp>
      <p:pic>
        <p:nvPicPr>
          <p:cNvPr id="5" name="Picture 4" descr="A screenshot of a computer&#10;&#10;Description automatically generated">
            <a:extLst>
              <a:ext uri="{FF2B5EF4-FFF2-40B4-BE49-F238E27FC236}">
                <a16:creationId xmlns:a16="http://schemas.microsoft.com/office/drawing/2014/main" id="{D731E025-F645-DCB9-6FC3-A70BB7BE06F4}"/>
              </a:ext>
            </a:extLst>
          </p:cNvPr>
          <p:cNvPicPr>
            <a:picLocks noChangeAspect="1"/>
          </p:cNvPicPr>
          <p:nvPr/>
        </p:nvPicPr>
        <p:blipFill>
          <a:blip r:embed="rId2"/>
          <a:stretch>
            <a:fillRect/>
          </a:stretch>
        </p:blipFill>
        <p:spPr>
          <a:xfrm>
            <a:off x="1016942" y="2364058"/>
            <a:ext cx="10224025" cy="42467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593367"/>
            <a:ext cx="10290000" cy="763600"/>
          </a:xfrm>
        </p:spPr>
        <p:txBody>
          <a:bodyPr wrap="square" anchor="t">
            <a:normAutofit/>
          </a:bodyPr>
          <a:lstStyle/>
          <a:p>
            <a:r>
              <a:rPr dirty="0"/>
              <a:t>Gender Without Missing Values</a:t>
            </a:r>
          </a:p>
        </p:txBody>
      </p:sp>
      <p:sp>
        <p:nvSpPr>
          <p:cNvPr id="3" name="Content Placeholder 2"/>
          <p:cNvSpPr>
            <a:spLocks noGrp="1"/>
          </p:cNvSpPr>
          <p:nvPr>
            <p:ph type="body" idx="1"/>
          </p:nvPr>
        </p:nvSpPr>
        <p:spPr>
          <a:xfrm>
            <a:off x="950967" y="1356966"/>
            <a:ext cx="10293600" cy="1073999"/>
          </a:xfrm>
        </p:spPr>
        <p:txBody>
          <a:bodyPr wrap="square" anchor="t">
            <a:noAutofit/>
          </a:bodyPr>
          <a:lstStyle/>
          <a:p>
            <a:pPr>
              <a:spcAft>
                <a:spcPts val="600"/>
              </a:spcAft>
              <a:buFont typeface="Wingdings" panose="05000000000000000000" pitchFamily="2" charset="2"/>
              <a:buChar char="Ø"/>
            </a:pPr>
            <a:r>
              <a:rPr sz="1800" b="1" dirty="0"/>
              <a:t>The gender distribution data, cleaned of missing values, highlights representation in Covid-19 cases and vaccinations. It offers insights into gender-specific trends, ensuring equity in healthcare interventions and public health measures.</a:t>
            </a:r>
            <a:endParaRPr lang="en-IN" sz="1800" b="1" dirty="0"/>
          </a:p>
        </p:txBody>
      </p:sp>
      <p:pic>
        <p:nvPicPr>
          <p:cNvPr id="5" name="Picture 4">
            <a:extLst>
              <a:ext uri="{FF2B5EF4-FFF2-40B4-BE49-F238E27FC236}">
                <a16:creationId xmlns:a16="http://schemas.microsoft.com/office/drawing/2014/main" id="{EEA14082-4A30-599A-C3C1-78BF256A2472}"/>
              </a:ext>
            </a:extLst>
          </p:cNvPr>
          <p:cNvPicPr>
            <a:picLocks noChangeAspect="1"/>
          </p:cNvPicPr>
          <p:nvPr/>
        </p:nvPicPr>
        <p:blipFill>
          <a:blip r:embed="rId2"/>
          <a:srcRect/>
          <a:stretch/>
        </p:blipFill>
        <p:spPr>
          <a:xfrm>
            <a:off x="1323346" y="2442116"/>
            <a:ext cx="9545306" cy="4239125"/>
          </a:xfrm>
          <a:prstGeom prst="rect">
            <a:avLst/>
          </a:prstGeom>
        </p:spPr>
      </p:pic>
    </p:spTree>
  </p:cSld>
  <p:clrMapOvr>
    <a:masterClrMapping/>
  </p:clrMapOvr>
</p:sld>
</file>

<file path=ppt/theme/theme1.xml><?xml version="1.0" encoding="utf-8"?>
<a:theme xmlns:a="http://schemas.openxmlformats.org/drawingml/2006/main" name="Global Day of Epidemic Preparedness by Slidesgo">
  <a:themeElements>
    <a:clrScheme name="Simple Light">
      <a:dk1>
        <a:srgbClr val="222222"/>
      </a:dk1>
      <a:lt1>
        <a:srgbClr val="FFFFFF"/>
      </a:lt1>
      <a:dk2>
        <a:srgbClr val="5A5A5A"/>
      </a:dk2>
      <a:lt2>
        <a:srgbClr val="EEEEEE"/>
      </a:lt2>
      <a:accent1>
        <a:srgbClr val="FFFFFF"/>
      </a:accent1>
      <a:accent2>
        <a:srgbClr val="FFFFFF"/>
      </a:accent2>
      <a:accent3>
        <a:srgbClr val="FFFFFF"/>
      </a:accent3>
      <a:accent4>
        <a:srgbClr val="FFFFFF"/>
      </a:accent4>
      <a:accent5>
        <a:srgbClr val="FFFFFF"/>
      </a:accent5>
      <a:accent6>
        <a:srgbClr val="FFFFFF"/>
      </a:accent6>
      <a:hlink>
        <a:srgbClr val="2222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Global Day of Epidemic Preparedness by Slidesgo</Template>
  <TotalTime>106</TotalTime>
  <Words>626</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Aptos</vt:lpstr>
      <vt:lpstr>Archivo</vt:lpstr>
      <vt:lpstr>Arial</vt:lpstr>
      <vt:lpstr>Arimo</vt:lpstr>
      <vt:lpstr>Didact Gothic</vt:lpstr>
      <vt:lpstr>DM Serif Display</vt:lpstr>
      <vt:lpstr>Montserrat Black</vt:lpstr>
      <vt:lpstr>Montserrat ExtraBold</vt:lpstr>
      <vt:lpstr>Nunito Light</vt:lpstr>
      <vt:lpstr>Proxima Nova</vt:lpstr>
      <vt:lpstr>Proxima Nova Semibold</vt:lpstr>
      <vt:lpstr>Wingdings</vt:lpstr>
      <vt:lpstr>Global Day of Epidemic Preparedness by Slidesgo</vt:lpstr>
      <vt:lpstr>Slidesgo Final Pages</vt:lpstr>
      <vt:lpstr>A Comprehensive Analysis of Covid-19 Data</vt:lpstr>
      <vt:lpstr>Index</vt:lpstr>
      <vt:lpstr>Dashboard Overview</vt:lpstr>
      <vt:lpstr>Data Set Import and Preparation</vt:lpstr>
      <vt:lpstr>Age Group Details</vt:lpstr>
      <vt:lpstr>Covid Cases by States</vt:lpstr>
      <vt:lpstr>Doses Administered by Vaccine</vt:lpstr>
      <vt:lpstr>First vs Second Dose Administered</vt:lpstr>
      <vt:lpstr>Gender Without Missing Values</vt:lpstr>
      <vt:lpstr>ICMR Testing Labs in Each State</vt:lpstr>
      <vt:lpstr>Map Total Deaths by State</vt:lpstr>
      <vt:lpstr>State-Wise Testing Details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White DEVIL</dc:creator>
  <cp:keywords/>
  <dc:description>generated using python-pptx</dc:description>
  <cp:lastModifiedBy>therishii__ 06</cp:lastModifiedBy>
  <cp:revision>4</cp:revision>
  <dcterms:created xsi:type="dcterms:W3CDTF">2013-01-27T09:14:16Z</dcterms:created>
  <dcterms:modified xsi:type="dcterms:W3CDTF">2024-11-23T11:36:28Z</dcterms:modified>
  <cp:category/>
</cp:coreProperties>
</file>