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146847056" r:id="rId18"/>
    <p:sldId id="2146847059" r:id="rId19"/>
    <p:sldId id="271" r:id="rId20"/>
  </p:sldIdLst>
  <p:sldSz cx="9144000" cy="5143500" type="screen16x9"/>
  <p:notesSz cx="6858000" cy="9144000"/>
  <p:embeddedFontLst>
    <p:embeddedFont>
      <p:font typeface="Franklin Gothic" panose="020B0604020202020204" charset="0"/>
      <p:bold r:id="rId22"/>
    </p:embeddedFont>
    <p:embeddedFont>
      <p:font typeface="Libre Franklin"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2" autoAdjust="0"/>
    <p:restoredTop sz="94660"/>
  </p:normalViewPr>
  <p:slideViewPr>
    <p:cSldViewPr snapToGrid="0">
      <p:cViewPr>
        <p:scale>
          <a:sx n="71" d="100"/>
          <a:sy n="71" d="100"/>
        </p:scale>
        <p:origin x="1004" y="40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615212c49_1_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5" name="Google Shape;135;g26615212c49_1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6615212c49_1_1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26615212c49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b0fe4388ef_0_4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2b0fe4388ef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61ba13ca2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661ba13ca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615212c49_1_12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g26615212c49_1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615212c49_1_12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6615212c49_1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615212c49_1_13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g26615212c49_1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615212c49_1_1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g26615212c49_1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6615212c49_1_9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26615212c49_1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615212c49_1_9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26615212c49_1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615212c49_1_10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26615212c49_1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b0fe4388ef_0_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g2b0fe4388ef_0_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6615212c49_1_10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g26615212c49_1_1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b0fe4388ef_0_1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g2b0fe4388ef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6615212c49_1_11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6615212c49_1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661ba13ca2_0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g2661ba13ca2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p:nvPr/>
        </p:nvSpPr>
        <p:spPr>
          <a:xfrm>
            <a:off x="334900" y="2314323"/>
            <a:ext cx="8474199" cy="2503612"/>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ctrTitle"/>
          </p:nvPr>
        </p:nvSpPr>
        <p:spPr>
          <a:xfrm>
            <a:off x="435893" y="765323"/>
            <a:ext cx="8245162" cy="110626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2" name="Google Shape;62;p14"/>
          <p:cNvSpPr txBox="1">
            <a:spLocks noGrp="1"/>
          </p:cNvSpPr>
          <p:nvPr>
            <p:ph type="subTitle" idx="1"/>
          </p:nvPr>
        </p:nvSpPr>
        <p:spPr>
          <a:xfrm>
            <a:off x="435896" y="1871584"/>
            <a:ext cx="8245160" cy="442741"/>
          </a:xfrm>
          <a:prstGeom prst="rect">
            <a:avLst/>
          </a:prstGeom>
          <a:noFill/>
          <a:ln>
            <a:noFill/>
          </a:ln>
        </p:spPr>
        <p:txBody>
          <a:bodyPr spcFirstLastPara="1" wrap="square" lIns="68575" tIns="34275" rIns="68575" bIns="34275" anchor="t" anchorCtr="0">
            <a:normAutofit/>
          </a:bodyPr>
          <a:lstStyle>
            <a:lvl1pPr lvl="0" algn="l">
              <a:lnSpc>
                <a:spcPct val="110000"/>
              </a:lnSpc>
              <a:spcBef>
                <a:spcPts val="200"/>
              </a:spcBef>
              <a:spcAft>
                <a:spcPts val="0"/>
              </a:spcAft>
              <a:buSzPts val="1100"/>
              <a:buNone/>
              <a:defRPr sz="1200" cap="none">
                <a:solidFill>
                  <a:schemeClr val="accent1"/>
                </a:solidFill>
              </a:defRPr>
            </a:lvl1pPr>
            <a:lvl2pPr lvl="1" algn="ctr">
              <a:spcBef>
                <a:spcPts val="500"/>
              </a:spcBef>
              <a:spcAft>
                <a:spcPts val="0"/>
              </a:spcAft>
              <a:buSzPts val="1000"/>
              <a:buNone/>
              <a:defRPr>
                <a:solidFill>
                  <a:srgbClr val="888888"/>
                </a:solidFill>
              </a:defRPr>
            </a:lvl2pPr>
            <a:lvl3pPr lvl="2" algn="ctr">
              <a:spcBef>
                <a:spcPts val="500"/>
              </a:spcBef>
              <a:spcAft>
                <a:spcPts val="0"/>
              </a:spcAft>
              <a:buSzPts val="900"/>
              <a:buNone/>
              <a:defRPr>
                <a:solidFill>
                  <a:srgbClr val="888888"/>
                </a:solidFill>
              </a:defRPr>
            </a:lvl3pPr>
            <a:lvl4pPr lvl="3" algn="ctr">
              <a:spcBef>
                <a:spcPts val="500"/>
              </a:spcBef>
              <a:spcAft>
                <a:spcPts val="0"/>
              </a:spcAft>
              <a:buSzPts val="800"/>
              <a:buNone/>
              <a:defRPr>
                <a:solidFill>
                  <a:srgbClr val="888888"/>
                </a:solidFill>
              </a:defRPr>
            </a:lvl4pPr>
            <a:lvl5pPr lvl="4" algn="ctr">
              <a:spcBef>
                <a:spcPts val="500"/>
              </a:spcBef>
              <a:spcAft>
                <a:spcPts val="0"/>
              </a:spcAft>
              <a:buSzPts val="800"/>
              <a:buNone/>
              <a:defRPr>
                <a:solidFill>
                  <a:srgbClr val="888888"/>
                </a:solidFill>
              </a:defRPr>
            </a:lvl5pPr>
            <a:lvl6pPr lvl="5" algn="ctr">
              <a:spcBef>
                <a:spcPts val="500"/>
              </a:spcBef>
              <a:spcAft>
                <a:spcPts val="0"/>
              </a:spcAft>
              <a:buSzPts val="800"/>
              <a:buNone/>
              <a:defRPr>
                <a:solidFill>
                  <a:srgbClr val="888888"/>
                </a:solidFill>
              </a:defRPr>
            </a:lvl6pPr>
            <a:lvl7pPr lvl="6" algn="ctr">
              <a:spcBef>
                <a:spcPts val="500"/>
              </a:spcBef>
              <a:spcAft>
                <a:spcPts val="0"/>
              </a:spcAft>
              <a:buSzPts val="800"/>
              <a:buNone/>
              <a:defRPr>
                <a:solidFill>
                  <a:srgbClr val="888888"/>
                </a:solidFill>
              </a:defRPr>
            </a:lvl7pPr>
            <a:lvl8pPr lvl="7" algn="ctr">
              <a:spcBef>
                <a:spcPts val="500"/>
              </a:spcBef>
              <a:spcAft>
                <a:spcPts val="0"/>
              </a:spcAft>
              <a:buSzPts val="800"/>
              <a:buNone/>
              <a:defRPr>
                <a:solidFill>
                  <a:srgbClr val="888888"/>
                </a:solidFill>
              </a:defRPr>
            </a:lvl8pPr>
            <a:lvl9pPr lvl="8" algn="ctr">
              <a:spcBef>
                <a:spcPts val="500"/>
              </a:spcBef>
              <a:spcAft>
                <a:spcPts val="500"/>
              </a:spcAft>
              <a:buSzPts val="800"/>
              <a:buNone/>
              <a:defRPr>
                <a:solidFill>
                  <a:srgbClr val="888888"/>
                </a:solidFill>
              </a:defRPr>
            </a:lvl9pPr>
          </a:lstStyle>
          <a:p>
            <a:endParaRPr/>
          </a:p>
        </p:txBody>
      </p:sp>
      <p:sp>
        <p:nvSpPr>
          <p:cNvPr id="63" name="Google Shape;63;p1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4" name="Google Shape;64;p1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65" name="Google Shape;65;p1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8" name="Google Shape;68;p15"/>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69" name="Google Shape;69;p15"/>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431921" y="547244"/>
            <a:ext cx="8272212" cy="44418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74" name="Google Shape;74;p16"/>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17"/>
          <p:cNvSpPr/>
          <p:nvPr/>
        </p:nvSpPr>
        <p:spPr>
          <a:xfrm>
            <a:off x="335863" y="3856481"/>
            <a:ext cx="8468145" cy="944120"/>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77" name="Google Shape;77;p17"/>
          <p:cNvSpPr txBox="1">
            <a:spLocks noGrp="1"/>
          </p:cNvSpPr>
          <p:nvPr>
            <p:ph type="title"/>
          </p:nvPr>
        </p:nvSpPr>
        <p:spPr>
          <a:xfrm>
            <a:off x="435895" y="1795463"/>
            <a:ext cx="8272211" cy="161060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2700"/>
              <a:buFont typeface="Franklin Gothic"/>
              <a:buNone/>
              <a:defRPr sz="2700" b="0" cap="none">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8" name="Google Shape;78;p17"/>
          <p:cNvSpPr txBox="1">
            <a:spLocks noGrp="1"/>
          </p:cNvSpPr>
          <p:nvPr>
            <p:ph type="body" idx="1"/>
          </p:nvPr>
        </p:nvSpPr>
        <p:spPr>
          <a:xfrm>
            <a:off x="435894" y="3406063"/>
            <a:ext cx="8272211" cy="450417"/>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300"/>
              </a:spcBef>
              <a:spcAft>
                <a:spcPts val="0"/>
              </a:spcAft>
              <a:buSzPts val="1200"/>
              <a:buNone/>
              <a:defRPr sz="1400" cap="none">
                <a:solidFill>
                  <a:schemeClr val="accent1"/>
                </a:solidFill>
              </a:defRPr>
            </a:lvl1pPr>
            <a:lvl2pPr marL="914400" lvl="1" indent="-228600" algn="l">
              <a:spcBef>
                <a:spcPts val="500"/>
              </a:spcBef>
              <a:spcAft>
                <a:spcPts val="0"/>
              </a:spcAft>
              <a:buSzPts val="1200"/>
              <a:buNone/>
              <a:defRPr sz="1400">
                <a:solidFill>
                  <a:srgbClr val="888888"/>
                </a:solidFill>
              </a:defRPr>
            </a:lvl2pPr>
            <a:lvl3pPr marL="1371600" lvl="2" indent="-228600" algn="l">
              <a:spcBef>
                <a:spcPts val="500"/>
              </a:spcBef>
              <a:spcAft>
                <a:spcPts val="0"/>
              </a:spcAft>
              <a:buSzPts val="1100"/>
              <a:buNone/>
              <a:defRPr sz="1200">
                <a:solidFill>
                  <a:srgbClr val="888888"/>
                </a:solidFill>
              </a:defRPr>
            </a:lvl3pPr>
            <a:lvl4pPr marL="1828800" lvl="3" indent="-228600" algn="l">
              <a:spcBef>
                <a:spcPts val="500"/>
              </a:spcBef>
              <a:spcAft>
                <a:spcPts val="0"/>
              </a:spcAft>
              <a:buSzPts val="1000"/>
              <a:buNone/>
              <a:defRPr sz="1100">
                <a:solidFill>
                  <a:srgbClr val="888888"/>
                </a:solidFill>
              </a:defRPr>
            </a:lvl4pPr>
            <a:lvl5pPr marL="2286000" lvl="4" indent="-228600" algn="l">
              <a:spcBef>
                <a:spcPts val="500"/>
              </a:spcBef>
              <a:spcAft>
                <a:spcPts val="0"/>
              </a:spcAft>
              <a:buSzPts val="1000"/>
              <a:buNone/>
              <a:defRPr sz="1100">
                <a:solidFill>
                  <a:srgbClr val="888888"/>
                </a:solidFill>
              </a:defRPr>
            </a:lvl5pPr>
            <a:lvl6pPr marL="2743200" lvl="5" indent="-228600" algn="l">
              <a:spcBef>
                <a:spcPts val="500"/>
              </a:spcBef>
              <a:spcAft>
                <a:spcPts val="0"/>
              </a:spcAft>
              <a:buSzPts val="1000"/>
              <a:buNone/>
              <a:defRPr sz="1100">
                <a:solidFill>
                  <a:srgbClr val="888888"/>
                </a:solidFill>
              </a:defRPr>
            </a:lvl6pPr>
            <a:lvl7pPr marL="3200400" lvl="6" indent="-228600" algn="l">
              <a:spcBef>
                <a:spcPts val="500"/>
              </a:spcBef>
              <a:spcAft>
                <a:spcPts val="0"/>
              </a:spcAft>
              <a:buSzPts val="1000"/>
              <a:buNone/>
              <a:defRPr sz="1100">
                <a:solidFill>
                  <a:srgbClr val="888888"/>
                </a:solidFill>
              </a:defRPr>
            </a:lvl7pPr>
            <a:lvl8pPr marL="3657600" lvl="7" indent="-228600" algn="l">
              <a:spcBef>
                <a:spcPts val="500"/>
              </a:spcBef>
              <a:spcAft>
                <a:spcPts val="0"/>
              </a:spcAft>
              <a:buSzPts val="1000"/>
              <a:buNone/>
              <a:defRPr sz="1100">
                <a:solidFill>
                  <a:srgbClr val="888888"/>
                </a:solidFill>
              </a:defRPr>
            </a:lvl8pPr>
            <a:lvl9pPr marL="4114800" lvl="8" indent="-228600" algn="l">
              <a:spcBef>
                <a:spcPts val="500"/>
              </a:spcBef>
              <a:spcAft>
                <a:spcPts val="500"/>
              </a:spcAft>
              <a:buSzPts val="1000"/>
              <a:buNone/>
              <a:defRPr sz="1100">
                <a:solidFill>
                  <a:srgbClr val="888888"/>
                </a:solidFill>
              </a:defRPr>
            </a:lvl9pPr>
          </a:lstStyle>
          <a:p>
            <a:endParaRPr/>
          </a:p>
        </p:txBody>
      </p:sp>
      <p:sp>
        <p:nvSpPr>
          <p:cNvPr id="79" name="Google Shape;79;p17"/>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7"/>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435895" y="547244"/>
            <a:ext cx="8272212" cy="369641"/>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body" idx="1"/>
          </p:nvPr>
        </p:nvSpPr>
        <p:spPr>
          <a:xfrm>
            <a:off x="435895" y="1043609"/>
            <a:ext cx="3896075"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5" name="Google Shape;85;p18"/>
          <p:cNvSpPr txBox="1">
            <a:spLocks noGrp="1"/>
          </p:cNvSpPr>
          <p:nvPr>
            <p:ph type="body" idx="2"/>
          </p:nvPr>
        </p:nvSpPr>
        <p:spPr>
          <a:xfrm>
            <a:off x="4812029" y="1043609"/>
            <a:ext cx="3896077" cy="3352179"/>
          </a:xfrm>
          <a:prstGeom prst="rect">
            <a:avLst/>
          </a:prstGeom>
          <a:noFill/>
          <a:ln>
            <a:noFill/>
          </a:ln>
        </p:spPr>
        <p:txBody>
          <a:bodyPr spcFirstLastPara="1" wrap="square" lIns="68575" tIns="34275" rIns="68575" bIns="34275" anchor="ctr"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86" name="Google Shape;86;p18"/>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8"/>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88" name="Google Shape;88;p18"/>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435895" y="547244"/>
            <a:ext cx="8272212" cy="741249"/>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1" name="Google Shape;91;p19"/>
          <p:cNvSpPr txBox="1">
            <a:spLocks noGrp="1"/>
          </p:cNvSpPr>
          <p:nvPr>
            <p:ph type="body" idx="1"/>
          </p:nvPr>
        </p:nvSpPr>
        <p:spPr>
          <a:xfrm>
            <a:off x="435893" y="1688168"/>
            <a:ext cx="3896077" cy="418338"/>
          </a:xfrm>
          <a:prstGeom prst="rect">
            <a:avLst/>
          </a:prstGeom>
          <a:noFill/>
          <a:ln>
            <a:noFill/>
          </a:ln>
        </p:spPr>
        <p:txBody>
          <a:bodyPr spcFirstLastPara="1" wrap="square" lIns="68575" tIns="34275" rIns="68575" bIns="34275" anchor="ctr" anchorCtr="0">
            <a:noAutofit/>
          </a:bodyPr>
          <a:lstStyle>
            <a:lvl1pPr marL="457200" lvl="0" indent="-228600" algn="l">
              <a:lnSpc>
                <a:spcPct val="110000"/>
              </a:lnSpc>
              <a:spcBef>
                <a:spcPts val="300"/>
              </a:spcBef>
              <a:spcAft>
                <a:spcPts val="0"/>
              </a:spcAft>
              <a:buSzPts val="1400"/>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2" name="Google Shape;92;p19"/>
          <p:cNvSpPr txBox="1">
            <a:spLocks noGrp="1"/>
          </p:cNvSpPr>
          <p:nvPr>
            <p:ph type="body" idx="2"/>
          </p:nvPr>
        </p:nvSpPr>
        <p:spPr>
          <a:xfrm>
            <a:off x="435895" y="2194539"/>
            <a:ext cx="3896075"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3" name="Google Shape;93;p19"/>
          <p:cNvSpPr txBox="1">
            <a:spLocks noGrp="1"/>
          </p:cNvSpPr>
          <p:nvPr>
            <p:ph type="body" idx="3"/>
          </p:nvPr>
        </p:nvSpPr>
        <p:spPr>
          <a:xfrm>
            <a:off x="4812029" y="1688169"/>
            <a:ext cx="3896078" cy="415030"/>
          </a:xfrm>
          <a:prstGeom prst="rect">
            <a:avLst/>
          </a:prstGeom>
          <a:noFill/>
          <a:ln>
            <a:noFill/>
          </a:ln>
        </p:spPr>
        <p:txBody>
          <a:bodyPr spcFirstLastPara="1" wrap="square" lIns="68575" tIns="34275" rIns="68575" bIns="34275" anchor="ctr" anchorCtr="0">
            <a:noAutofit/>
          </a:bodyPr>
          <a:lstStyle>
            <a:lvl1pPr marL="457200" marR="0" lvl="0" indent="-228600" algn="l">
              <a:lnSpc>
                <a:spcPct val="100000"/>
              </a:lnSpc>
              <a:spcBef>
                <a:spcPts val="300"/>
              </a:spcBef>
              <a:spcAft>
                <a:spcPts val="0"/>
              </a:spcAft>
              <a:buClr>
                <a:schemeClr val="accent1"/>
              </a:buClr>
              <a:buSzPts val="1400"/>
              <a:buFont typeface="Noto Sans Symbols"/>
              <a:buNone/>
              <a:defRPr sz="1500" b="0">
                <a:solidFill>
                  <a:srgbClr val="3F3F3F"/>
                </a:solidFill>
              </a:defRPr>
            </a:lvl1pPr>
            <a:lvl2pPr marL="914400" lvl="1" indent="-228600" algn="l">
              <a:spcBef>
                <a:spcPts val="500"/>
              </a:spcBef>
              <a:spcAft>
                <a:spcPts val="0"/>
              </a:spcAft>
              <a:buSzPts val="1400"/>
              <a:buNone/>
              <a:defRPr sz="1500" b="1"/>
            </a:lvl2pPr>
            <a:lvl3pPr marL="1371600" lvl="2" indent="-228600" algn="l">
              <a:spcBef>
                <a:spcPts val="500"/>
              </a:spcBef>
              <a:spcAft>
                <a:spcPts val="0"/>
              </a:spcAft>
              <a:buSzPts val="1200"/>
              <a:buNone/>
              <a:defRPr sz="1400" b="1"/>
            </a:lvl3pPr>
            <a:lvl4pPr marL="1828800" lvl="3" indent="-228600" algn="l">
              <a:spcBef>
                <a:spcPts val="500"/>
              </a:spcBef>
              <a:spcAft>
                <a:spcPts val="0"/>
              </a:spcAft>
              <a:buSzPts val="1100"/>
              <a:buNone/>
              <a:defRPr sz="1200" b="1"/>
            </a:lvl4pPr>
            <a:lvl5pPr marL="2286000" lvl="4" indent="-228600" algn="l">
              <a:spcBef>
                <a:spcPts val="500"/>
              </a:spcBef>
              <a:spcAft>
                <a:spcPts val="0"/>
              </a:spcAft>
              <a:buSzPts val="1100"/>
              <a:buNone/>
              <a:defRPr sz="1200" b="1"/>
            </a:lvl5pPr>
            <a:lvl6pPr marL="2743200" lvl="5" indent="-228600" algn="l">
              <a:spcBef>
                <a:spcPts val="500"/>
              </a:spcBef>
              <a:spcAft>
                <a:spcPts val="0"/>
              </a:spcAft>
              <a:buSzPts val="1100"/>
              <a:buNone/>
              <a:defRPr sz="1200" b="1"/>
            </a:lvl6pPr>
            <a:lvl7pPr marL="3200400" lvl="6" indent="-228600" algn="l">
              <a:spcBef>
                <a:spcPts val="500"/>
              </a:spcBef>
              <a:spcAft>
                <a:spcPts val="0"/>
              </a:spcAft>
              <a:buSzPts val="1100"/>
              <a:buNone/>
              <a:defRPr sz="1200" b="1"/>
            </a:lvl7pPr>
            <a:lvl8pPr marL="3657600" lvl="7" indent="-228600" algn="l">
              <a:spcBef>
                <a:spcPts val="500"/>
              </a:spcBef>
              <a:spcAft>
                <a:spcPts val="0"/>
              </a:spcAft>
              <a:buSzPts val="1100"/>
              <a:buNone/>
              <a:defRPr sz="1200" b="1"/>
            </a:lvl8pPr>
            <a:lvl9pPr marL="4114800" lvl="8" indent="-228600" algn="l">
              <a:spcBef>
                <a:spcPts val="500"/>
              </a:spcBef>
              <a:spcAft>
                <a:spcPts val="500"/>
              </a:spcAft>
              <a:buSzPts val="1100"/>
              <a:buNone/>
              <a:defRPr sz="1200" b="1"/>
            </a:lvl9pPr>
          </a:lstStyle>
          <a:p>
            <a:endParaRPr/>
          </a:p>
        </p:txBody>
      </p:sp>
      <p:sp>
        <p:nvSpPr>
          <p:cNvPr id="94" name="Google Shape;94;p19"/>
          <p:cNvSpPr txBox="1">
            <a:spLocks noGrp="1"/>
          </p:cNvSpPr>
          <p:nvPr>
            <p:ph type="body" idx="4"/>
          </p:nvPr>
        </p:nvSpPr>
        <p:spPr>
          <a:xfrm>
            <a:off x="4812028" y="2194539"/>
            <a:ext cx="3896078" cy="220124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95" name="Google Shape;95;p19"/>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97" name="Google Shape;97;p19"/>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0"/>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20"/>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1" name="Google Shape;101;p20"/>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2"/>
        <p:cNvGrpSpPr/>
        <p:nvPr/>
      </p:nvGrpSpPr>
      <p:grpSpPr>
        <a:xfrm>
          <a:off x="0" y="0"/>
          <a:ext cx="0" cy="0"/>
          <a:chOff x="0" y="0"/>
          <a:chExt cx="0" cy="0"/>
        </a:xfrm>
      </p:grpSpPr>
      <p:sp>
        <p:nvSpPr>
          <p:cNvPr id="103" name="Google Shape;103;p21"/>
          <p:cNvSpPr/>
          <p:nvPr/>
        </p:nvSpPr>
        <p:spPr>
          <a:xfrm>
            <a:off x="335863" y="450900"/>
            <a:ext cx="2762042" cy="4361606"/>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4" name="Google Shape;104;p21"/>
          <p:cNvSpPr txBox="1">
            <a:spLocks noGrp="1"/>
          </p:cNvSpPr>
          <p:nvPr>
            <p:ph type="title"/>
          </p:nvPr>
        </p:nvSpPr>
        <p:spPr>
          <a:xfrm>
            <a:off x="575893" y="700088"/>
            <a:ext cx="2273889" cy="129181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FFFFFF"/>
              </a:buClr>
              <a:buSzPts val="1800"/>
              <a:buFont typeface="Franklin Gothic"/>
              <a:buNone/>
              <a:defRPr sz="1800" b="0">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body" idx="1"/>
          </p:nvPr>
        </p:nvSpPr>
        <p:spPr>
          <a:xfrm>
            <a:off x="3675696" y="884872"/>
            <a:ext cx="4988243" cy="3493662"/>
          </a:xfrm>
          <a:prstGeom prst="rect">
            <a:avLst/>
          </a:prstGeom>
          <a:noFill/>
          <a:ln>
            <a:noFill/>
          </a:ln>
        </p:spPr>
        <p:txBody>
          <a:bodyPr spcFirstLastPara="1" wrap="square" lIns="68575" tIns="34275" rIns="68575" bIns="34275" anchor="ctr" anchorCtr="0">
            <a:normAutofit/>
          </a:bodyPr>
          <a:lstStyle>
            <a:lvl1pPr marL="457200" lvl="0" indent="-317500" algn="l">
              <a:lnSpc>
                <a:spcPct val="110000"/>
              </a:lnSpc>
              <a:spcBef>
                <a:spcPts val="300"/>
              </a:spcBef>
              <a:spcAft>
                <a:spcPts val="0"/>
              </a:spcAft>
              <a:buSzPts val="1400"/>
              <a:buChar char="◼"/>
              <a:defRPr sz="1500">
                <a:solidFill>
                  <a:schemeClr val="dk2"/>
                </a:solidFill>
              </a:defRPr>
            </a:lvl1pPr>
            <a:lvl2pPr marL="914400" lvl="1" indent="-304800" algn="l">
              <a:spcBef>
                <a:spcPts val="500"/>
              </a:spcBef>
              <a:spcAft>
                <a:spcPts val="0"/>
              </a:spcAft>
              <a:buSzPts val="1200"/>
              <a:buChar char="◼"/>
              <a:defRPr sz="1400">
                <a:solidFill>
                  <a:schemeClr val="dk2"/>
                </a:solidFill>
              </a:defRPr>
            </a:lvl2pPr>
            <a:lvl3pPr marL="1371600" lvl="2" indent="-298450" algn="l">
              <a:spcBef>
                <a:spcPts val="500"/>
              </a:spcBef>
              <a:spcAft>
                <a:spcPts val="0"/>
              </a:spcAft>
              <a:buSzPts val="1100"/>
              <a:buChar char="◼"/>
              <a:defRPr sz="1200">
                <a:solidFill>
                  <a:schemeClr val="dk2"/>
                </a:solidFill>
              </a:defRPr>
            </a:lvl3pPr>
            <a:lvl4pPr marL="1828800" lvl="3" indent="-292100" algn="l">
              <a:spcBef>
                <a:spcPts val="500"/>
              </a:spcBef>
              <a:spcAft>
                <a:spcPts val="0"/>
              </a:spcAft>
              <a:buSzPts val="1000"/>
              <a:buChar char="◼"/>
              <a:defRPr sz="1100">
                <a:solidFill>
                  <a:schemeClr val="dk2"/>
                </a:solidFill>
              </a:defRPr>
            </a:lvl4pPr>
            <a:lvl5pPr marL="2286000" lvl="4" indent="-292100" algn="l">
              <a:spcBef>
                <a:spcPts val="500"/>
              </a:spcBef>
              <a:spcAft>
                <a:spcPts val="0"/>
              </a:spcAft>
              <a:buSzPts val="1000"/>
              <a:buChar char="◼"/>
              <a:defRPr sz="1100">
                <a:solidFill>
                  <a:schemeClr val="dk2"/>
                </a:solidFill>
              </a:defRPr>
            </a:lvl5pPr>
            <a:lvl6pPr marL="2743200" lvl="5" indent="-292100" algn="l">
              <a:spcBef>
                <a:spcPts val="500"/>
              </a:spcBef>
              <a:spcAft>
                <a:spcPts val="0"/>
              </a:spcAft>
              <a:buSzPts val="1000"/>
              <a:buChar char="◼"/>
              <a:defRPr sz="1100">
                <a:solidFill>
                  <a:schemeClr val="dk2"/>
                </a:solidFill>
              </a:defRPr>
            </a:lvl6pPr>
            <a:lvl7pPr marL="3200400" lvl="6" indent="-292100" algn="l">
              <a:spcBef>
                <a:spcPts val="500"/>
              </a:spcBef>
              <a:spcAft>
                <a:spcPts val="0"/>
              </a:spcAft>
              <a:buSzPts val="1000"/>
              <a:buChar char="◼"/>
              <a:defRPr sz="1100">
                <a:solidFill>
                  <a:schemeClr val="dk2"/>
                </a:solidFill>
              </a:defRPr>
            </a:lvl7pPr>
            <a:lvl8pPr marL="3657600" lvl="7" indent="-292100" algn="l">
              <a:spcBef>
                <a:spcPts val="500"/>
              </a:spcBef>
              <a:spcAft>
                <a:spcPts val="0"/>
              </a:spcAft>
              <a:buSzPts val="1000"/>
              <a:buChar char="◼"/>
              <a:defRPr sz="1100">
                <a:solidFill>
                  <a:schemeClr val="dk2"/>
                </a:solidFill>
              </a:defRPr>
            </a:lvl8pPr>
            <a:lvl9pPr marL="4114800" lvl="8" indent="-292100" algn="l">
              <a:spcBef>
                <a:spcPts val="500"/>
              </a:spcBef>
              <a:spcAft>
                <a:spcPts val="500"/>
              </a:spcAft>
              <a:buSzPts val="1000"/>
              <a:buChar char="◼"/>
              <a:defRPr sz="1100">
                <a:solidFill>
                  <a:schemeClr val="dk2"/>
                </a:solidFill>
              </a:defRPr>
            </a:lvl9pPr>
          </a:lstStyle>
          <a:p>
            <a:endParaRPr/>
          </a:p>
        </p:txBody>
      </p:sp>
      <p:sp>
        <p:nvSpPr>
          <p:cNvPr id="106" name="Google Shape;106;p21"/>
          <p:cNvSpPr txBox="1">
            <a:spLocks noGrp="1"/>
          </p:cNvSpPr>
          <p:nvPr>
            <p:ph type="body" idx="2"/>
          </p:nvPr>
        </p:nvSpPr>
        <p:spPr>
          <a:xfrm>
            <a:off x="575893" y="2127491"/>
            <a:ext cx="2273889" cy="2251044"/>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solidFill>
                  <a:srgbClr val="FFFFFF"/>
                </a:solidFill>
              </a:defRPr>
            </a:lvl1pPr>
            <a:lvl2pPr marL="914400" lvl="1" indent="-228600" algn="l">
              <a:spcBef>
                <a:spcPts val="500"/>
              </a:spcBef>
              <a:spcAft>
                <a:spcPts val="0"/>
              </a:spcAft>
              <a:buSzPts val="800"/>
              <a:buNone/>
              <a:defRPr sz="8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07" name="Google Shape;107;p21"/>
          <p:cNvSpPr txBox="1">
            <a:spLocks noGrp="1"/>
          </p:cNvSpPr>
          <p:nvPr>
            <p:ph type="dt" idx="10"/>
          </p:nvPr>
        </p:nvSpPr>
        <p:spPr>
          <a:xfrm>
            <a:off x="5704463" y="4842687"/>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1"/>
          <p:cNvSpPr txBox="1">
            <a:spLocks noGrp="1"/>
          </p:cNvSpPr>
          <p:nvPr>
            <p:ph type="ftr" idx="11"/>
          </p:nvPr>
        </p:nvSpPr>
        <p:spPr>
          <a:xfrm>
            <a:off x="435894" y="4839443"/>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09" name="Google Shape;109;p21"/>
          <p:cNvSpPr txBox="1">
            <a:spLocks noGrp="1"/>
          </p:cNvSpPr>
          <p:nvPr>
            <p:ph type="sldNum" idx="12"/>
          </p:nvPr>
        </p:nvSpPr>
        <p:spPr>
          <a:xfrm>
            <a:off x="7918725" y="4842687"/>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435895" y="3520042"/>
            <a:ext cx="8272212" cy="425054"/>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800"/>
              <a:buFont typeface="Franklin Gothic"/>
              <a:buNone/>
              <a:defRPr sz="1800" b="0">
                <a:solidFill>
                  <a:srgbClr val="3F3F3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a:spLocks noGrp="1"/>
          </p:cNvSpPr>
          <p:nvPr>
            <p:ph type="pic" idx="2"/>
          </p:nvPr>
        </p:nvSpPr>
        <p:spPr>
          <a:xfrm>
            <a:off x="335863" y="481013"/>
            <a:ext cx="8468144" cy="2738437"/>
          </a:xfrm>
          <a:prstGeom prst="rect">
            <a:avLst/>
          </a:prstGeom>
          <a:noFill/>
          <a:ln>
            <a:noFill/>
          </a:ln>
        </p:spPr>
      </p:sp>
      <p:sp>
        <p:nvSpPr>
          <p:cNvPr id="113" name="Google Shape;113;p22"/>
          <p:cNvSpPr txBox="1">
            <a:spLocks noGrp="1"/>
          </p:cNvSpPr>
          <p:nvPr>
            <p:ph type="body" idx="1"/>
          </p:nvPr>
        </p:nvSpPr>
        <p:spPr>
          <a:xfrm>
            <a:off x="435894" y="3945095"/>
            <a:ext cx="8272213" cy="748611"/>
          </a:xfrm>
          <a:prstGeom prst="rect">
            <a:avLst/>
          </a:prstGeom>
          <a:noFill/>
          <a:ln>
            <a:noFill/>
          </a:ln>
        </p:spPr>
        <p:txBody>
          <a:bodyPr spcFirstLastPara="1" wrap="square" lIns="68575" tIns="34275" rIns="68575" bIns="34275" anchor="t" anchorCtr="0">
            <a:normAutofit/>
          </a:bodyPr>
          <a:lstStyle>
            <a:lvl1pPr marL="457200" lvl="0" indent="-228600" algn="l">
              <a:lnSpc>
                <a:spcPct val="110000"/>
              </a:lnSpc>
              <a:spcBef>
                <a:spcPts val="200"/>
              </a:spcBef>
              <a:spcAft>
                <a:spcPts val="0"/>
              </a:spcAft>
              <a:buSzPts val="1100"/>
              <a:buNone/>
              <a:defRPr sz="1200"/>
            </a:lvl1pPr>
            <a:lvl2pPr marL="914400" lvl="1" indent="-228600" algn="l">
              <a:spcBef>
                <a:spcPts val="500"/>
              </a:spcBef>
              <a:spcAft>
                <a:spcPts val="0"/>
              </a:spcAft>
              <a:buSzPts val="800"/>
              <a:buNone/>
              <a:defRPr sz="900"/>
            </a:lvl2pPr>
            <a:lvl3pPr marL="1371600" lvl="2" indent="-228600" algn="l">
              <a:spcBef>
                <a:spcPts val="500"/>
              </a:spcBef>
              <a:spcAft>
                <a:spcPts val="0"/>
              </a:spcAft>
              <a:buSzPts val="700"/>
              <a:buNone/>
              <a:defRPr sz="800"/>
            </a:lvl3pPr>
            <a:lvl4pPr marL="1828800" lvl="3" indent="-228600" algn="l">
              <a:spcBef>
                <a:spcPts val="500"/>
              </a:spcBef>
              <a:spcAft>
                <a:spcPts val="0"/>
              </a:spcAft>
              <a:buSzPts val="600"/>
              <a:buNone/>
              <a:defRPr sz="700"/>
            </a:lvl4pPr>
            <a:lvl5pPr marL="2286000" lvl="4" indent="-228600" algn="l">
              <a:spcBef>
                <a:spcPts val="500"/>
              </a:spcBef>
              <a:spcAft>
                <a:spcPts val="0"/>
              </a:spcAft>
              <a:buSzPts val="600"/>
              <a:buNone/>
              <a:defRPr sz="700"/>
            </a:lvl5pPr>
            <a:lvl6pPr marL="2743200" lvl="5" indent="-228600" algn="l">
              <a:spcBef>
                <a:spcPts val="500"/>
              </a:spcBef>
              <a:spcAft>
                <a:spcPts val="0"/>
              </a:spcAft>
              <a:buSzPts val="600"/>
              <a:buNone/>
              <a:defRPr sz="700"/>
            </a:lvl6pPr>
            <a:lvl7pPr marL="3200400" lvl="6" indent="-228600" algn="l">
              <a:spcBef>
                <a:spcPts val="500"/>
              </a:spcBef>
              <a:spcAft>
                <a:spcPts val="0"/>
              </a:spcAft>
              <a:buSzPts val="600"/>
              <a:buNone/>
              <a:defRPr sz="700"/>
            </a:lvl7pPr>
            <a:lvl8pPr marL="3657600" lvl="7" indent="-228600" algn="l">
              <a:spcBef>
                <a:spcPts val="500"/>
              </a:spcBef>
              <a:spcAft>
                <a:spcPts val="0"/>
              </a:spcAft>
              <a:buSzPts val="600"/>
              <a:buNone/>
              <a:defRPr sz="700"/>
            </a:lvl8pPr>
            <a:lvl9pPr marL="4114800" lvl="8" indent="-228600" algn="l">
              <a:spcBef>
                <a:spcPts val="500"/>
              </a:spcBef>
              <a:spcAft>
                <a:spcPts val="500"/>
              </a:spcAft>
              <a:buSzPts val="600"/>
              <a:buNone/>
              <a:defRPr sz="700"/>
            </a:lvl9pPr>
          </a:lstStyle>
          <a:p>
            <a:endParaRPr/>
          </a:p>
        </p:txBody>
      </p:sp>
      <p:sp>
        <p:nvSpPr>
          <p:cNvPr id="114" name="Google Shape;114;p22"/>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5" name="Google Shape;115;p22"/>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16" name="Google Shape;116;p22"/>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435894" y="526617"/>
            <a:ext cx="8272212" cy="760350"/>
          </a:xfrm>
          <a:prstGeom prst="rect">
            <a:avLst/>
          </a:prstGeom>
          <a:noFill/>
          <a:ln>
            <a:noFill/>
          </a:ln>
        </p:spPr>
        <p:txBody>
          <a:bodyPr spcFirstLastPara="1" wrap="square" lIns="68575" tIns="34275" rIns="68575" bIns="34275" anchor="b" anchorCtr="0">
            <a:normAutofit/>
          </a:bodyPr>
          <a:lstStyle>
            <a:lvl1pPr lvl="0" algn="l">
              <a:lnSpc>
                <a:spcPct val="100000"/>
              </a:lnSpc>
              <a:spcBef>
                <a:spcPts val="0"/>
              </a:spcBef>
              <a:spcAft>
                <a:spcPts val="0"/>
              </a:spcAft>
              <a:buClr>
                <a:srgbClr val="3F3F3F"/>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9" name="Google Shape;119;p23"/>
          <p:cNvSpPr txBox="1">
            <a:spLocks noGrp="1"/>
          </p:cNvSpPr>
          <p:nvPr>
            <p:ph type="body" idx="1"/>
          </p:nvPr>
        </p:nvSpPr>
        <p:spPr>
          <a:xfrm rot="5400000">
            <a:off x="2857180" y="-1359888"/>
            <a:ext cx="3429639" cy="8272212"/>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292100" algn="l">
              <a:spcBef>
                <a:spcPts val="500"/>
              </a:spcBef>
              <a:spcAft>
                <a:spcPts val="0"/>
              </a:spcAft>
              <a:buSzPts val="1000"/>
              <a:buChar char="◼"/>
              <a:defRPr/>
            </a:lvl2pPr>
            <a:lvl3pPr marL="1371600" lvl="2" indent="-285750" algn="l">
              <a:spcBef>
                <a:spcPts val="500"/>
              </a:spcBef>
              <a:spcAft>
                <a:spcPts val="0"/>
              </a:spcAft>
              <a:buSzPts val="900"/>
              <a:buChar char="◼"/>
              <a:defRPr/>
            </a:lvl3pPr>
            <a:lvl4pPr marL="1828800" lvl="3" indent="-279400" algn="l">
              <a:spcBef>
                <a:spcPts val="500"/>
              </a:spcBef>
              <a:spcAft>
                <a:spcPts val="0"/>
              </a:spcAft>
              <a:buSzPts val="800"/>
              <a:buChar char="◼"/>
              <a:defRPr/>
            </a:lvl4pPr>
            <a:lvl5pPr marL="2286000" lvl="4" indent="-279400" algn="l">
              <a:spcBef>
                <a:spcPts val="500"/>
              </a:spcBef>
              <a:spcAft>
                <a:spcPts val="0"/>
              </a:spcAft>
              <a:buSzPts val="8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0" name="Google Shape;120;p2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23"/>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22" name="Google Shape;122;p2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23"/>
        <p:cNvGrpSpPr/>
        <p:nvPr/>
      </p:nvGrpSpPr>
      <p:grpSpPr>
        <a:xfrm>
          <a:off x="0" y="0"/>
          <a:ext cx="0" cy="0"/>
          <a:chOff x="0" y="0"/>
          <a:chExt cx="0" cy="0"/>
        </a:xfrm>
      </p:grpSpPr>
      <p:sp>
        <p:nvSpPr>
          <p:cNvPr id="124" name="Google Shape;124;p24"/>
          <p:cNvSpPr/>
          <p:nvPr/>
        </p:nvSpPr>
        <p:spPr>
          <a:xfrm>
            <a:off x="6043613" y="449794"/>
            <a:ext cx="2765487" cy="4362713"/>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5" name="Google Shape;125;p24"/>
          <p:cNvSpPr txBox="1">
            <a:spLocks noGrp="1"/>
          </p:cNvSpPr>
          <p:nvPr>
            <p:ph type="title"/>
          </p:nvPr>
        </p:nvSpPr>
        <p:spPr>
          <a:xfrm rot="5400000">
            <a:off x="5521978" y="1278872"/>
            <a:ext cx="3605495" cy="2343150"/>
          </a:xfrm>
          <a:prstGeom prst="rect">
            <a:avLst/>
          </a:prstGeom>
          <a:noFill/>
          <a:ln>
            <a:noFill/>
          </a:ln>
        </p:spPr>
        <p:txBody>
          <a:bodyPr spcFirstLastPara="1" wrap="square" lIns="68575" tIns="34275" rIns="68575" bIns="34275" anchor="ctr" anchorCtr="0">
            <a:normAutofit/>
          </a:bodyPr>
          <a:lstStyle>
            <a:lvl1pPr lvl="0" algn="l">
              <a:lnSpc>
                <a:spcPct val="100000"/>
              </a:lnSpc>
              <a:spcBef>
                <a:spcPts val="0"/>
              </a:spcBef>
              <a:spcAft>
                <a:spcPts val="0"/>
              </a:spcAft>
              <a:buClr>
                <a:srgbClr val="FFFFFF"/>
              </a:buClr>
              <a:buSzPts val="2100"/>
              <a:buFont typeface="Franklin Gothic"/>
              <a:buNone/>
              <a:defRPr>
                <a:solidFill>
                  <a:srgbClr val="FFFFFF"/>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6" name="Google Shape;126;p24"/>
          <p:cNvSpPr txBox="1">
            <a:spLocks noGrp="1"/>
          </p:cNvSpPr>
          <p:nvPr>
            <p:ph type="body" idx="1"/>
          </p:nvPr>
        </p:nvSpPr>
        <p:spPr>
          <a:xfrm rot="5400000">
            <a:off x="1464054" y="-235162"/>
            <a:ext cx="3605495" cy="5371219"/>
          </a:xfrm>
          <a:prstGeom prst="rect">
            <a:avLst/>
          </a:prstGeom>
          <a:noFill/>
          <a:ln>
            <a:noFill/>
          </a:ln>
        </p:spPr>
        <p:txBody>
          <a:bodyPr spcFirstLastPara="1" wrap="square" lIns="68575" tIns="34275" rIns="68575" bIns="34275" anchor="t" anchorCtr="0">
            <a:normAutofit/>
          </a:bodyPr>
          <a:lstStyle>
            <a:lvl1pPr marL="457200" lvl="0" indent="-304800" algn="l">
              <a:lnSpc>
                <a:spcPct val="110000"/>
              </a:lnSpc>
              <a:spcBef>
                <a:spcPts val="300"/>
              </a:spcBef>
              <a:spcAft>
                <a:spcPts val="0"/>
              </a:spcAft>
              <a:buSzPts val="1200"/>
              <a:buChar char="◼"/>
              <a:defRPr/>
            </a:lvl1pPr>
            <a:lvl2pPr marL="914400" lvl="1" indent="-304800" algn="l">
              <a:spcBef>
                <a:spcPts val="500"/>
              </a:spcBef>
              <a:spcAft>
                <a:spcPts val="0"/>
              </a:spcAft>
              <a:buSzPts val="1200"/>
              <a:buChar char="◼"/>
              <a:defRPr/>
            </a:lvl2pPr>
            <a:lvl3pPr marL="1371600" lvl="2" indent="-304800" algn="l">
              <a:spcBef>
                <a:spcPts val="500"/>
              </a:spcBef>
              <a:spcAft>
                <a:spcPts val="0"/>
              </a:spcAft>
              <a:buSzPts val="1200"/>
              <a:buChar char="◼"/>
              <a:defRPr/>
            </a:lvl3pPr>
            <a:lvl4pPr marL="1828800" lvl="3" indent="-304800" algn="l">
              <a:spcBef>
                <a:spcPts val="500"/>
              </a:spcBef>
              <a:spcAft>
                <a:spcPts val="0"/>
              </a:spcAft>
              <a:buSzPts val="1200"/>
              <a:buChar char="◼"/>
              <a:defRPr/>
            </a:lvl4pPr>
            <a:lvl5pPr marL="2286000" lvl="4" indent="-304800" algn="l">
              <a:spcBef>
                <a:spcPts val="500"/>
              </a:spcBef>
              <a:spcAft>
                <a:spcPts val="0"/>
              </a:spcAft>
              <a:buSzPts val="1200"/>
              <a:buChar char="◼"/>
              <a:defRPr/>
            </a:lvl5pPr>
            <a:lvl6pPr marL="2743200" lvl="5" indent="-304800" algn="l">
              <a:spcBef>
                <a:spcPts val="500"/>
              </a:spcBef>
              <a:spcAft>
                <a:spcPts val="0"/>
              </a:spcAft>
              <a:buSzPts val="1200"/>
              <a:buChar char="◼"/>
              <a:defRPr/>
            </a:lvl6pPr>
            <a:lvl7pPr marL="3200400" lvl="6" indent="-304800" algn="l">
              <a:spcBef>
                <a:spcPts val="500"/>
              </a:spcBef>
              <a:spcAft>
                <a:spcPts val="0"/>
              </a:spcAft>
              <a:buSzPts val="1200"/>
              <a:buChar char="◼"/>
              <a:defRPr/>
            </a:lvl7pPr>
            <a:lvl8pPr marL="3657600" lvl="7" indent="-304800" algn="l">
              <a:spcBef>
                <a:spcPts val="500"/>
              </a:spcBef>
              <a:spcAft>
                <a:spcPts val="0"/>
              </a:spcAft>
              <a:buSzPts val="1200"/>
              <a:buChar char="◼"/>
              <a:defRPr/>
            </a:lvl8pPr>
            <a:lvl9pPr marL="4114800" lvl="8" indent="-304800" algn="l">
              <a:spcBef>
                <a:spcPts val="500"/>
              </a:spcBef>
              <a:spcAft>
                <a:spcPts val="500"/>
              </a:spcAft>
              <a:buSzPts val="1200"/>
              <a:buChar char="◼"/>
              <a:defRPr/>
            </a:lvl9pPr>
          </a:lstStyle>
          <a:p>
            <a:endParaRPr/>
          </a:p>
        </p:txBody>
      </p:sp>
      <p:sp>
        <p:nvSpPr>
          <p:cNvPr id="127" name="Google Shape;127;p24"/>
          <p:cNvSpPr/>
          <p:nvPr/>
        </p:nvSpPr>
        <p:spPr>
          <a:xfrm>
            <a:off x="334900" y="342900"/>
            <a:ext cx="2777490" cy="71248"/>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8" name="Google Shape;128;p24"/>
          <p:cNvSpPr/>
          <p:nvPr/>
        </p:nvSpPr>
        <p:spPr>
          <a:xfrm>
            <a:off x="6031610" y="340232"/>
            <a:ext cx="2777490" cy="73915"/>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9" name="Google Shape;129;p24"/>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0" name="Google Shape;130;p24"/>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lvl="0" algn="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4"/>
          <p:cNvSpPr txBox="1">
            <a:spLocks noGrp="1"/>
          </p:cNvSpPr>
          <p:nvPr>
            <p:ph type="ftr" idx="11"/>
          </p:nvPr>
        </p:nvSpPr>
        <p:spPr>
          <a:xfrm>
            <a:off x="435894" y="4817936"/>
            <a:ext cx="5187908"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132" name="Google Shape;132;p24"/>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35894" y="528843"/>
            <a:ext cx="8272212" cy="417860"/>
          </a:xfrm>
          <a:prstGeom prst="rect">
            <a:avLst/>
          </a:prstGeom>
          <a:noFill/>
          <a:ln>
            <a:noFill/>
          </a:ln>
        </p:spPr>
        <p:txBody>
          <a:bodyPr spcFirstLastPara="1" wrap="square" lIns="68575" tIns="34275" rIns="68575" bIns="34275" anchor="b" anchorCtr="0">
            <a:normAutofit/>
          </a:bodyPr>
          <a:lstStyle>
            <a:lvl1pPr marR="0" lvl="0" algn="l" rtl="0">
              <a:lnSpc>
                <a:spcPct val="100000"/>
              </a:lnSpc>
              <a:spcBef>
                <a:spcPts val="0"/>
              </a:spcBef>
              <a:spcAft>
                <a:spcPts val="0"/>
              </a:spcAft>
              <a:buClr>
                <a:srgbClr val="3F3F3F"/>
              </a:buClr>
              <a:buSzPts val="2100"/>
              <a:buFont typeface="Franklin Gothic"/>
              <a:buNone/>
              <a:defRPr sz="21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100"/>
              <a:buNone/>
              <a:defRPr sz="1400" b="0" i="0" u="none" strike="noStrike" cap="none">
                <a:solidFill>
                  <a:schemeClr val="dk2"/>
                </a:solidFill>
              </a:defRPr>
            </a:lvl2pPr>
            <a:lvl3pPr marR="0" lvl="2" algn="l" rtl="0">
              <a:spcBef>
                <a:spcPts val="0"/>
              </a:spcBef>
              <a:spcAft>
                <a:spcPts val="0"/>
              </a:spcAft>
              <a:buSzPts val="1100"/>
              <a:buNone/>
              <a:defRPr sz="1400" b="0" i="0" u="none" strike="noStrike" cap="none">
                <a:solidFill>
                  <a:schemeClr val="dk2"/>
                </a:solidFill>
              </a:defRPr>
            </a:lvl3pPr>
            <a:lvl4pPr marR="0" lvl="3" algn="l" rtl="0">
              <a:spcBef>
                <a:spcPts val="0"/>
              </a:spcBef>
              <a:spcAft>
                <a:spcPts val="0"/>
              </a:spcAft>
              <a:buSzPts val="1100"/>
              <a:buNone/>
              <a:defRPr sz="1400" b="0" i="0" u="none" strike="noStrike" cap="none">
                <a:solidFill>
                  <a:schemeClr val="dk2"/>
                </a:solidFill>
              </a:defRPr>
            </a:lvl4pPr>
            <a:lvl5pPr marR="0" lvl="4" algn="l" rtl="0">
              <a:spcBef>
                <a:spcPts val="0"/>
              </a:spcBef>
              <a:spcAft>
                <a:spcPts val="0"/>
              </a:spcAft>
              <a:buSzPts val="1100"/>
              <a:buNone/>
              <a:defRPr sz="1400" b="0" i="0" u="none" strike="noStrike" cap="none">
                <a:solidFill>
                  <a:schemeClr val="dk2"/>
                </a:solidFill>
              </a:defRPr>
            </a:lvl5pPr>
            <a:lvl6pPr marR="0" lvl="5" algn="l" rtl="0">
              <a:spcBef>
                <a:spcPts val="0"/>
              </a:spcBef>
              <a:spcAft>
                <a:spcPts val="0"/>
              </a:spcAft>
              <a:buSzPts val="1100"/>
              <a:buNone/>
              <a:defRPr sz="1400" b="0" i="0" u="none" strike="noStrike" cap="none">
                <a:solidFill>
                  <a:schemeClr val="dk2"/>
                </a:solidFill>
              </a:defRPr>
            </a:lvl6pPr>
            <a:lvl7pPr marR="0" lvl="6" algn="l" rtl="0">
              <a:spcBef>
                <a:spcPts val="0"/>
              </a:spcBef>
              <a:spcAft>
                <a:spcPts val="0"/>
              </a:spcAft>
              <a:buSzPts val="1100"/>
              <a:buNone/>
              <a:defRPr sz="1400" b="0" i="0" u="none" strike="noStrike" cap="none">
                <a:solidFill>
                  <a:schemeClr val="dk2"/>
                </a:solidFill>
              </a:defRPr>
            </a:lvl7pPr>
            <a:lvl8pPr marR="0" lvl="7" algn="l" rtl="0">
              <a:spcBef>
                <a:spcPts val="0"/>
              </a:spcBef>
              <a:spcAft>
                <a:spcPts val="0"/>
              </a:spcAft>
              <a:buSzPts val="1100"/>
              <a:buNone/>
              <a:defRPr sz="1400" b="0" i="0" u="none" strike="noStrike" cap="none">
                <a:solidFill>
                  <a:schemeClr val="dk2"/>
                </a:solidFill>
              </a:defRPr>
            </a:lvl8pPr>
            <a:lvl9pPr marR="0" lvl="8" algn="l" rtl="0">
              <a:spcBef>
                <a:spcPts val="0"/>
              </a:spcBef>
              <a:spcAft>
                <a:spcPts val="0"/>
              </a:spcAft>
              <a:buSzPts val="1100"/>
              <a:buNone/>
              <a:defRPr sz="1400" b="0" i="0" u="none" strike="noStrike" cap="none">
                <a:solidFill>
                  <a:schemeClr val="dk2"/>
                </a:solidFill>
              </a:defRPr>
            </a:lvl9pPr>
          </a:lstStyle>
          <a:p>
            <a:endParaRPr/>
          </a:p>
        </p:txBody>
      </p:sp>
      <p:sp>
        <p:nvSpPr>
          <p:cNvPr id="52" name="Google Shape;52;p13"/>
          <p:cNvSpPr txBox="1">
            <a:spLocks noGrp="1"/>
          </p:cNvSpPr>
          <p:nvPr>
            <p:ph type="body" idx="1"/>
          </p:nvPr>
        </p:nvSpPr>
        <p:spPr>
          <a:xfrm>
            <a:off x="435894" y="1061399"/>
            <a:ext cx="8272212" cy="3429639"/>
          </a:xfrm>
          <a:prstGeom prst="rect">
            <a:avLst/>
          </a:prstGeom>
          <a:noFill/>
          <a:ln>
            <a:noFill/>
          </a:ln>
        </p:spPr>
        <p:txBody>
          <a:bodyPr spcFirstLastPara="1" wrap="square" lIns="68575" tIns="34275" rIns="68575" bIns="34275" anchor="ctr" anchorCtr="0">
            <a:normAutofit/>
          </a:bodyPr>
          <a:lstStyle>
            <a:lvl1pPr marL="457200" marR="0" lvl="0" indent="-304800" algn="l" rtl="0">
              <a:lnSpc>
                <a:spcPct val="110000"/>
              </a:lnSpc>
              <a:spcBef>
                <a:spcPts val="300"/>
              </a:spcBef>
              <a:spcAft>
                <a:spcPts val="0"/>
              </a:spcAft>
              <a:buClr>
                <a:schemeClr val="accent1"/>
              </a:buClr>
              <a:buSzPts val="1200"/>
              <a:buFont typeface="Noto Sans Symbols"/>
              <a:buChar char="◼"/>
              <a:defRPr sz="1300" b="0" i="0" u="none" strike="noStrike" cap="none">
                <a:solidFill>
                  <a:srgbClr val="3F3F3F"/>
                </a:solidFill>
                <a:latin typeface="Libre Franklin"/>
                <a:ea typeface="Libre Franklin"/>
                <a:cs typeface="Libre Franklin"/>
                <a:sym typeface="Libre Franklin"/>
              </a:defRPr>
            </a:lvl1pPr>
            <a:lvl2pPr marL="914400" marR="0" lvl="1" indent="-292100" algn="l" rtl="0">
              <a:spcBef>
                <a:spcPts val="500"/>
              </a:spcBef>
              <a:spcAft>
                <a:spcPts val="0"/>
              </a:spcAft>
              <a:buClr>
                <a:schemeClr val="accent1"/>
              </a:buClr>
              <a:buSzPts val="1000"/>
              <a:buFont typeface="Noto Sans Symbols"/>
              <a:buChar char="◼"/>
              <a:defRPr sz="1100" b="0" i="0" u="none" strike="noStrike" cap="none">
                <a:solidFill>
                  <a:srgbClr val="3F3F3F"/>
                </a:solidFill>
                <a:latin typeface="Libre Franklin"/>
                <a:ea typeface="Libre Franklin"/>
                <a:cs typeface="Libre Franklin"/>
                <a:sym typeface="Libre Franklin"/>
              </a:defRPr>
            </a:lvl2pPr>
            <a:lvl3pPr marL="1371600" marR="0" lvl="2" indent="-285750" algn="l" rtl="0">
              <a:spcBef>
                <a:spcPts val="500"/>
              </a:spcBef>
              <a:spcAft>
                <a:spcPts val="0"/>
              </a:spcAft>
              <a:buClr>
                <a:schemeClr val="accent1"/>
              </a:buClr>
              <a:buSzPts val="900"/>
              <a:buFont typeface="Noto Sans Symbols"/>
              <a:buChar char="◼"/>
              <a:defRPr sz="1000" b="0" i="0" u="none" strike="noStrike" cap="none">
                <a:solidFill>
                  <a:srgbClr val="3F3F3F"/>
                </a:solidFill>
                <a:latin typeface="Libre Franklin"/>
                <a:ea typeface="Libre Franklin"/>
                <a:cs typeface="Libre Franklin"/>
                <a:sym typeface="Libre Franklin"/>
              </a:defRPr>
            </a:lvl3pPr>
            <a:lvl4pPr marL="1828800" marR="0" lvl="3"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4pPr>
            <a:lvl5pPr marL="2286000" marR="0" lvl="4" indent="-279400" algn="l" rtl="0">
              <a:spcBef>
                <a:spcPts val="500"/>
              </a:spcBef>
              <a:spcAft>
                <a:spcPts val="0"/>
              </a:spcAft>
              <a:buClr>
                <a:schemeClr val="accent1"/>
              </a:buClr>
              <a:buSzPts val="800"/>
              <a:buFont typeface="Noto Sans Symbols"/>
              <a:buChar char="◼"/>
              <a:defRPr sz="800" b="0" i="0" u="none" strike="noStrike" cap="none">
                <a:solidFill>
                  <a:srgbClr val="3F3F3F"/>
                </a:solidFill>
                <a:latin typeface="Libre Franklin"/>
                <a:ea typeface="Libre Franklin"/>
                <a:cs typeface="Libre Franklin"/>
                <a:sym typeface="Libre Franklin"/>
              </a:defRPr>
            </a:lvl5pPr>
            <a:lvl6pPr marL="2743200" marR="0" lvl="5"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6pPr>
            <a:lvl7pPr marL="3200400" marR="0" lvl="6"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7pPr>
            <a:lvl8pPr marL="3657600" marR="0" lvl="7" indent="-279400" algn="l" rtl="0">
              <a:spcBef>
                <a:spcPts val="500"/>
              </a:spcBef>
              <a:spcAft>
                <a:spcPts val="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8pPr>
            <a:lvl9pPr marL="4114800" marR="0" lvl="8" indent="-279400" algn="l" rtl="0">
              <a:spcBef>
                <a:spcPts val="500"/>
              </a:spcBef>
              <a:spcAft>
                <a:spcPts val="500"/>
              </a:spcAft>
              <a:buClr>
                <a:schemeClr val="accent2"/>
              </a:buClr>
              <a:buSzPts val="800"/>
              <a:buFont typeface="Noto Sans Symbols"/>
              <a:buChar char="◼"/>
              <a:defRPr sz="900" b="0" i="0" u="none" strike="noStrike" cap="none">
                <a:solidFill>
                  <a:schemeClr val="dk2"/>
                </a:solidFill>
                <a:latin typeface="Libre Franklin"/>
                <a:ea typeface="Libre Franklin"/>
                <a:cs typeface="Libre Franklin"/>
                <a:sym typeface="Libre Franklin"/>
              </a:defRPr>
            </a:lvl9pPr>
          </a:lstStyle>
          <a:p>
            <a:endParaRPr/>
          </a:p>
        </p:txBody>
      </p:sp>
      <p:sp>
        <p:nvSpPr>
          <p:cNvPr id="53" name="Google Shape;53;p13"/>
          <p:cNvSpPr txBox="1">
            <a:spLocks noGrp="1"/>
          </p:cNvSpPr>
          <p:nvPr>
            <p:ph type="dt" idx="10"/>
          </p:nvPr>
        </p:nvSpPr>
        <p:spPr>
          <a:xfrm>
            <a:off x="5704463" y="4817936"/>
            <a:ext cx="2133599" cy="273844"/>
          </a:xfrm>
          <a:prstGeom prst="rect">
            <a:avLst/>
          </a:prstGeom>
          <a:noFill/>
          <a:ln>
            <a:noFill/>
          </a:ln>
        </p:spPr>
        <p:txBody>
          <a:bodyPr spcFirstLastPara="1" wrap="square" lIns="68575" tIns="34275" rIns="68575" bIns="34275" anchor="ctr" anchorCtr="0">
            <a:noAutofit/>
          </a:bodyPr>
          <a:lstStyle>
            <a:lvl1pPr marR="0" lvl="0" algn="r" rtl="0">
              <a:spcBef>
                <a:spcPts val="0"/>
              </a:spcBef>
              <a:spcAft>
                <a:spcPts val="0"/>
              </a:spcAft>
              <a:buSzPts val="1100"/>
              <a:buNone/>
              <a:defRPr sz="7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sldNum" idx="12"/>
          </p:nvPr>
        </p:nvSpPr>
        <p:spPr>
          <a:xfrm>
            <a:off x="7918725" y="4817936"/>
            <a:ext cx="789382"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7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7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7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7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7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7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7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7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7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p:nvPr/>
        </p:nvSpPr>
        <p:spPr>
          <a:xfrm>
            <a:off x="334900" y="342900"/>
            <a:ext cx="2777490" cy="71248"/>
          </a:xfrm>
          <a:prstGeom prst="rect">
            <a:avLst/>
          </a:prstGeom>
          <a:solidFill>
            <a:srgbClr val="465359"/>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3"/>
          <p:cNvSpPr/>
          <p:nvPr/>
        </p:nvSpPr>
        <p:spPr>
          <a:xfrm>
            <a:off x="6031610" y="340232"/>
            <a:ext cx="2777490" cy="73915"/>
          </a:xfrm>
          <a:prstGeom prst="rect">
            <a:avLst/>
          </a:prstGeom>
          <a:solidFill>
            <a:srgbClr val="969FA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3181373" y="342900"/>
            <a:ext cx="2777490" cy="6858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58" name="Google Shape;58;p13" descr="Logo&#10;&#10;Description automatically generated"/>
          <p:cNvPicPr preferRelativeResize="0"/>
          <p:nvPr/>
        </p:nvPicPr>
        <p:blipFill rotWithShape="1">
          <a:blip r:embed="rId13">
            <a:alphaModFix/>
          </a:blip>
          <a:srcRect/>
          <a:stretch/>
        </p:blipFill>
        <p:spPr>
          <a:xfrm>
            <a:off x="7863752" y="4828433"/>
            <a:ext cx="844354" cy="27384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ctrTitle"/>
          </p:nvPr>
        </p:nvSpPr>
        <p:spPr>
          <a:xfrm>
            <a:off x="1019331" y="1366226"/>
            <a:ext cx="6858000" cy="733334"/>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chemeClr val="accent1"/>
              </a:buClr>
              <a:buSzPts val="2700"/>
              <a:buFont typeface="Arial"/>
              <a:buNone/>
            </a:pPr>
            <a:r>
              <a:rPr lang="en" b="1" dirty="0">
                <a:solidFill>
                  <a:schemeClr val="accent1"/>
                </a:solidFill>
                <a:latin typeface="Arial"/>
                <a:ea typeface="Arial"/>
                <a:cs typeface="Arial"/>
                <a:sym typeface="Arial"/>
              </a:rPr>
              <a:t>HOUSE PRICE PREDICTION</a:t>
            </a:r>
            <a:endParaRPr dirty="0"/>
          </a:p>
        </p:txBody>
      </p:sp>
      <p:sp>
        <p:nvSpPr>
          <p:cNvPr id="138" name="Google Shape;138;p25"/>
          <p:cNvSpPr txBox="1"/>
          <p:nvPr/>
        </p:nvSpPr>
        <p:spPr>
          <a:xfrm>
            <a:off x="-247336" y="775741"/>
            <a:ext cx="9544986" cy="438581"/>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400" b="1" i="0" u="none" strike="noStrike" cap="none">
                <a:solidFill>
                  <a:srgbClr val="1482AB"/>
                </a:solidFill>
                <a:latin typeface="Arial"/>
                <a:ea typeface="Arial"/>
                <a:cs typeface="Arial"/>
                <a:sym typeface="Arial"/>
              </a:rPr>
              <a:t>CAPSTONE PROJECT</a:t>
            </a:r>
            <a:endParaRPr sz="1100"/>
          </a:p>
        </p:txBody>
      </p:sp>
      <p:sp>
        <p:nvSpPr>
          <p:cNvPr id="139" name="Google Shape;139;p25"/>
          <p:cNvSpPr txBox="1"/>
          <p:nvPr/>
        </p:nvSpPr>
        <p:spPr>
          <a:xfrm>
            <a:off x="0" y="2440132"/>
            <a:ext cx="9144000" cy="2465260"/>
          </a:xfrm>
          <a:prstGeom prst="rect">
            <a:avLst/>
          </a:prstGeom>
          <a:noFill/>
          <a:ln>
            <a:noFill/>
          </a:ln>
        </p:spPr>
        <p:txBody>
          <a:bodyPr spcFirstLastPara="1" wrap="square" lIns="68575" tIns="34275" rIns="68575" bIns="34275" anchor="t" anchorCtr="0">
            <a:spAutoFit/>
          </a:bodyPr>
          <a:lstStyle/>
          <a:p>
            <a:pPr marL="457200" algn="ctr">
              <a:lnSpc>
                <a:spcPct val="150000"/>
              </a:lnSpc>
            </a:pPr>
            <a:r>
              <a:rPr lang="en-IN" sz="1800" b="1" i="0" u="none" strike="noStrike" cap="none" dirty="0">
                <a:solidFill>
                  <a:schemeClr val="accent1"/>
                </a:solidFill>
                <a:latin typeface="Arial"/>
                <a:ea typeface="Arial"/>
                <a:cs typeface="Arial"/>
                <a:sym typeface="Arial"/>
              </a:rPr>
              <a:t>Presented By:</a:t>
            </a:r>
          </a:p>
          <a:p>
            <a:pPr marL="457200" algn="ctr">
              <a:lnSpc>
                <a:spcPct val="150000"/>
              </a:lnSpc>
            </a:pPr>
            <a:endParaRPr lang="en" sz="1800" b="1" dirty="0">
              <a:solidFill>
                <a:schemeClr val="accent1"/>
              </a:solidFill>
            </a:endParaRPr>
          </a:p>
          <a:p>
            <a:pPr marL="457200" marR="0" lvl="0" indent="0" algn="ctr" rtl="0">
              <a:lnSpc>
                <a:spcPct val="150000"/>
              </a:lnSpc>
              <a:spcBef>
                <a:spcPts val="0"/>
              </a:spcBef>
              <a:spcAft>
                <a:spcPts val="0"/>
              </a:spcAft>
              <a:buNone/>
            </a:pPr>
            <a:r>
              <a:rPr lang="en-US" sz="1800" b="1" dirty="0">
                <a:solidFill>
                  <a:schemeClr val="accent1"/>
                </a:solidFill>
              </a:rPr>
              <a:t>TARANG VERMA</a:t>
            </a:r>
          </a:p>
          <a:p>
            <a:pPr marL="457200" marR="0" lvl="0" indent="0" algn="ctr" rtl="0">
              <a:lnSpc>
                <a:spcPct val="150000"/>
              </a:lnSpc>
              <a:spcBef>
                <a:spcPts val="0"/>
              </a:spcBef>
              <a:spcAft>
                <a:spcPts val="0"/>
              </a:spcAft>
              <a:buNone/>
            </a:pPr>
            <a:r>
              <a:rPr lang="en-IN" sz="1800" b="1" dirty="0">
                <a:solidFill>
                  <a:schemeClr val="accent1"/>
                </a:solidFill>
              </a:rPr>
              <a:t>Noida Institute of Engineering &amp; Technology (NIET), Gr. Noida</a:t>
            </a:r>
            <a:endParaRPr lang="en-US" sz="1800" b="1" dirty="0">
              <a:solidFill>
                <a:schemeClr val="accent1"/>
              </a:solidFill>
            </a:endParaRPr>
          </a:p>
          <a:p>
            <a:pPr marL="457200" marR="0" lvl="0" indent="0" algn="ctr" rtl="0">
              <a:lnSpc>
                <a:spcPct val="150000"/>
              </a:lnSpc>
              <a:spcBef>
                <a:spcPts val="0"/>
              </a:spcBef>
              <a:spcAft>
                <a:spcPts val="0"/>
              </a:spcAft>
              <a:buNone/>
            </a:pPr>
            <a:r>
              <a:rPr lang="en-US" sz="1800" b="1" dirty="0">
                <a:solidFill>
                  <a:schemeClr val="accent1"/>
                </a:solidFill>
              </a:rPr>
              <a:t>Computer Science Engineering in Artificial Intelligence</a:t>
            </a:r>
          </a:p>
          <a:p>
            <a:pPr marL="1371600" marR="0" lvl="0" indent="0" algn="just" rtl="0">
              <a:lnSpc>
                <a:spcPct val="115000"/>
              </a:lnSpc>
              <a:spcBef>
                <a:spcPts val="0"/>
              </a:spcBef>
              <a:spcAft>
                <a:spcPts val="0"/>
              </a:spcAft>
              <a:buNone/>
            </a:pPr>
            <a:endParaRPr sz="1800" dirty="0">
              <a:solidFill>
                <a:schemeClr val="accent1"/>
              </a:solidFill>
            </a:endParaRPr>
          </a:p>
        </p:txBody>
      </p:sp>
      <p:sp>
        <p:nvSpPr>
          <p:cNvPr id="2" name="Slide Number Placeholder 1">
            <a:extLst>
              <a:ext uri="{FF2B5EF4-FFF2-40B4-BE49-F238E27FC236}">
                <a16:creationId xmlns:a16="http://schemas.microsoft.com/office/drawing/2014/main" id="{ABD85422-1B96-1C14-DF70-76F794C843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4"/>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193" name="Google Shape;193;p34"/>
          <p:cNvSpPr txBox="1">
            <a:spLocks noGrp="1"/>
          </p:cNvSpPr>
          <p:nvPr>
            <p:ph type="body" idx="1"/>
          </p:nvPr>
        </p:nvSpPr>
        <p:spPr>
          <a:xfrm>
            <a:off x="435900" y="976525"/>
            <a:ext cx="8272200" cy="37302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6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Performance: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Random Forest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Random Forest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19.20%</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Decision Tree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means that the Decision Tree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22.96%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Gradient Boosting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indicates that the Gradient Boosting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19.16%</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6858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KNN model achieved a MAPE of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shows that the KNN model’s predictions were on average </a:t>
            </a: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20.58%</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different from the actual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0000"/>
              </a:lnSpc>
              <a:spcBef>
                <a:spcPts val="1000"/>
              </a:spcBef>
              <a:spcAft>
                <a:spcPts val="0"/>
              </a:spcAft>
              <a:buSzPts val="1700"/>
              <a:buNone/>
            </a:pPr>
            <a:endParaRPr sz="14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dirty="0">
                <a:solidFill>
                  <a:schemeClr val="accent1"/>
                </a:solidFill>
                <a:latin typeface="Arial"/>
                <a:ea typeface="Arial"/>
                <a:cs typeface="Arial"/>
                <a:sym typeface="Arial"/>
              </a:rPr>
              <a:t>RESULT</a:t>
            </a:r>
            <a:endParaRPr dirty="0"/>
          </a:p>
        </p:txBody>
      </p:sp>
      <p:sp>
        <p:nvSpPr>
          <p:cNvPr id="199" name="Google Shape;199;p35"/>
          <p:cNvSpPr txBox="1">
            <a:spLocks noGrp="1"/>
          </p:cNvSpPr>
          <p:nvPr>
            <p:ph type="body" idx="1"/>
          </p:nvPr>
        </p:nvSpPr>
        <p:spPr>
          <a:xfrm>
            <a:off x="435899" y="976526"/>
            <a:ext cx="8417155" cy="3858710"/>
          </a:xfrm>
          <a:prstGeom prst="rect">
            <a:avLst/>
          </a:prstGeom>
          <a:noFill/>
          <a:ln>
            <a:noFill/>
          </a:ln>
        </p:spPr>
        <p:txBody>
          <a:bodyPr spcFirstLastPara="1" wrap="square" lIns="68575" tIns="34275" rIns="68575" bIns="34275" anchor="t" anchorCtr="0">
            <a:normAutofit/>
          </a:bodyPr>
          <a:lstStyle/>
          <a:p>
            <a:pPr marL="152400" lvl="0" indent="0" algn="just" rtl="0">
              <a:lnSpc>
                <a:spcPct val="160000"/>
              </a:lnSpc>
              <a:spcBef>
                <a:spcPts val="900"/>
              </a:spcBef>
              <a:spcAft>
                <a:spcPts val="0"/>
              </a:spcAft>
              <a:buSzPts val="1200"/>
              <a:buNone/>
            </a:pPr>
            <a:endParaRPr lang="en-US" sz="1800" dirty="0">
              <a:solidFill>
                <a:srgbClr val="0F0F0F"/>
              </a:solidFill>
            </a:endParaRPr>
          </a:p>
        </p:txBody>
      </p:sp>
      <p:pic>
        <p:nvPicPr>
          <p:cNvPr id="200" name="Google Shape;200;p35"/>
          <p:cNvPicPr preferRelativeResize="0"/>
          <p:nvPr/>
        </p:nvPicPr>
        <p:blipFill>
          <a:blip r:embed="rId3">
            <a:alphaModFix/>
          </a:blip>
          <a:stretch>
            <a:fillRect/>
          </a:stretch>
        </p:blipFill>
        <p:spPr>
          <a:xfrm>
            <a:off x="598146" y="1073503"/>
            <a:ext cx="3495872" cy="1722937"/>
          </a:xfrm>
          <a:prstGeom prst="rect">
            <a:avLst/>
          </a:prstGeom>
          <a:noFill/>
          <a:ln>
            <a:noFill/>
          </a:ln>
        </p:spPr>
      </p:pic>
      <p:pic>
        <p:nvPicPr>
          <p:cNvPr id="201" name="Google Shape;201;p35"/>
          <p:cNvPicPr preferRelativeResize="0"/>
          <p:nvPr/>
        </p:nvPicPr>
        <p:blipFill>
          <a:blip r:embed="rId4">
            <a:alphaModFix/>
          </a:blip>
          <a:stretch>
            <a:fillRect/>
          </a:stretch>
        </p:blipFill>
        <p:spPr>
          <a:xfrm>
            <a:off x="4256264" y="1073503"/>
            <a:ext cx="3592335" cy="1722937"/>
          </a:xfrm>
          <a:prstGeom prst="rect">
            <a:avLst/>
          </a:prstGeom>
          <a:noFill/>
          <a:ln>
            <a:noFill/>
          </a:ln>
        </p:spPr>
      </p:pic>
      <p:pic>
        <p:nvPicPr>
          <p:cNvPr id="202" name="Google Shape;202;p35"/>
          <p:cNvPicPr preferRelativeResize="0"/>
          <p:nvPr/>
        </p:nvPicPr>
        <p:blipFill>
          <a:blip r:embed="rId5">
            <a:alphaModFix/>
          </a:blip>
          <a:stretch>
            <a:fillRect/>
          </a:stretch>
        </p:blipFill>
        <p:spPr>
          <a:xfrm>
            <a:off x="598145" y="2848549"/>
            <a:ext cx="3495871" cy="1722937"/>
          </a:xfrm>
          <a:prstGeom prst="rect">
            <a:avLst/>
          </a:prstGeom>
          <a:noFill/>
          <a:ln>
            <a:noFill/>
          </a:ln>
        </p:spPr>
      </p:pic>
      <p:pic>
        <p:nvPicPr>
          <p:cNvPr id="203" name="Google Shape;203;p35"/>
          <p:cNvPicPr preferRelativeResize="0"/>
          <p:nvPr/>
        </p:nvPicPr>
        <p:blipFill>
          <a:blip r:embed="rId6">
            <a:alphaModFix/>
          </a:blip>
          <a:stretch>
            <a:fillRect/>
          </a:stretch>
        </p:blipFill>
        <p:spPr>
          <a:xfrm>
            <a:off x="4256261" y="2848548"/>
            <a:ext cx="3592335" cy="17229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RESULT</a:t>
            </a:r>
            <a:endParaRPr/>
          </a:p>
        </p:txBody>
      </p:sp>
      <p:sp>
        <p:nvSpPr>
          <p:cNvPr id="209" name="Google Shape;209;p36"/>
          <p:cNvSpPr txBox="1">
            <a:spLocks noGrp="1"/>
          </p:cNvSpPr>
          <p:nvPr>
            <p:ph type="body" idx="1"/>
          </p:nvPr>
        </p:nvSpPr>
        <p:spPr>
          <a:xfrm>
            <a:off x="6089072" y="976520"/>
            <a:ext cx="2619021" cy="3504900"/>
          </a:xfrm>
          <a:prstGeom prst="rect">
            <a:avLst/>
          </a:prstGeom>
          <a:noFill/>
          <a:ln>
            <a:noFill/>
          </a:ln>
        </p:spPr>
        <p:txBody>
          <a:bodyPr spcFirstLastPara="1" wrap="square" lIns="68575" tIns="34275" rIns="68575" bIns="34275" anchor="t" anchorCtr="0">
            <a:normAutofit/>
          </a:bodyPr>
          <a:lstStyle/>
          <a:p>
            <a:pPr marL="457200" lvl="0" indent="-304800" algn="just" rtl="0">
              <a:lnSpc>
                <a:spcPct val="160000"/>
              </a:lnSpc>
              <a:spcBef>
                <a:spcPts val="900"/>
              </a:spcBef>
              <a:spcAft>
                <a:spcPts val="0"/>
              </a:spcAft>
              <a:buSzPts val="1200"/>
              <a:buFont typeface="Roboto"/>
              <a:buChar char="◼"/>
            </a:pPr>
            <a:r>
              <a:rPr lang="en-US" sz="1200" b="1" dirty="0">
                <a:solidFill>
                  <a:srgbClr val="111111"/>
                </a:solidFill>
                <a:latin typeface="Times New Roman" panose="02020603050405020304" pitchFamily="18" charset="0"/>
                <a:ea typeface="Roboto"/>
                <a:cs typeface="Times New Roman" panose="02020603050405020304" pitchFamily="18" charset="0"/>
                <a:sym typeface="Roboto"/>
              </a:rPr>
              <a:t>Visualizations: </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includes line graphs to compare the predicted and actual house prices for each model</a:t>
            </a:r>
            <a:endParaRPr lang="en" sz="1200" b="1"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60000"/>
              </a:lnSpc>
              <a:spcBef>
                <a:spcPts val="900"/>
              </a:spcBef>
              <a:spcAft>
                <a:spcPts val="0"/>
              </a:spcAft>
              <a:buSzPts val="1200"/>
              <a:buFont typeface="Roboto"/>
              <a:buChar char="◼"/>
            </a:pPr>
            <a:r>
              <a:rPr lang="en" sz="1200" b="1" dirty="0">
                <a:solidFill>
                  <a:srgbClr val="111111"/>
                </a:solidFill>
                <a:latin typeface="Times New Roman" panose="02020603050405020304" pitchFamily="18" charset="0"/>
                <a:ea typeface="Roboto"/>
                <a:cs typeface="Times New Roman" panose="02020603050405020304" pitchFamily="18" charset="0"/>
                <a:sym typeface="Roboto"/>
              </a:rPr>
              <a:t>Model Comparison</a:t>
            </a:r>
            <a:r>
              <a:rPr lang="en" sz="1200" dirty="0">
                <a:solidFill>
                  <a:srgbClr val="111111"/>
                </a:solidFill>
                <a:latin typeface="Times New Roman" panose="02020603050405020304" pitchFamily="18" charset="0"/>
                <a:ea typeface="Roboto"/>
                <a:cs typeface="Times New Roman" panose="02020603050405020304" pitchFamily="18" charset="0"/>
                <a:sym typeface="Roboto"/>
              </a:rPr>
              <a:t>: Based on the performance comparison of the models, the Gradient Boosting Regressor has the lowest Mean Absolute Percentage Error (MAPE).</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0"/>
              </a:spcBef>
              <a:spcAft>
                <a:spcPts val="0"/>
              </a:spcAft>
              <a:buSzPts val="1700"/>
              <a:buNone/>
            </a:pPr>
            <a:endParaRPr sz="1200" dirty="0">
              <a:solidFill>
                <a:srgbClr val="0F0F0F"/>
              </a:solidFill>
              <a:latin typeface="Times New Roman" panose="02020603050405020304" pitchFamily="18" charset="0"/>
              <a:cs typeface="Times New Roman" panose="02020603050405020304" pitchFamily="18" charset="0"/>
            </a:endParaRPr>
          </a:p>
        </p:txBody>
      </p:sp>
      <p:pic>
        <p:nvPicPr>
          <p:cNvPr id="210" name="Google Shape;210;p36"/>
          <p:cNvPicPr preferRelativeResize="0"/>
          <p:nvPr/>
        </p:nvPicPr>
        <p:blipFill>
          <a:blip r:embed="rId3">
            <a:alphaModFix/>
          </a:blip>
          <a:stretch>
            <a:fillRect/>
          </a:stretch>
        </p:blipFill>
        <p:spPr>
          <a:xfrm>
            <a:off x="320230" y="1120034"/>
            <a:ext cx="5469397" cy="3006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CONCLUSION</a:t>
            </a:r>
            <a:endParaRPr/>
          </a:p>
        </p:txBody>
      </p:sp>
      <p:sp>
        <p:nvSpPr>
          <p:cNvPr id="216" name="Google Shape;216;p37"/>
          <p:cNvSpPr txBox="1">
            <a:spLocks noGrp="1"/>
          </p:cNvSpPr>
          <p:nvPr>
            <p:ph type="body" idx="1"/>
          </p:nvPr>
        </p:nvSpPr>
        <p:spPr>
          <a:xfrm>
            <a:off x="325063" y="860883"/>
            <a:ext cx="8444863" cy="3756000"/>
          </a:xfrm>
          <a:prstGeom prst="rect">
            <a:avLst/>
          </a:prstGeom>
          <a:noFill/>
          <a:ln>
            <a:noFill/>
          </a:ln>
        </p:spPr>
        <p:txBody>
          <a:bodyPr spcFirstLastPara="1" wrap="square" lIns="68575" tIns="34275" rIns="68575" bIns="34275" anchor="ctr" anchorCtr="0">
            <a:noAutofit/>
          </a:bodyPr>
          <a:lstStyle/>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Finally, the project 'House Price Prediction using Machine Learning' demonstrated the efficacy of various machine learning algorithms for predicting house prices. The Gradient Boosting Regressor model outperformed all others.</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findings of this project demonstrate the potential of machine learning in the real estate industry. The Gradient Boosting Regressor model accurately predicted house prices with a MAPE of 19.16%.</a:t>
            </a:r>
          </a:p>
          <a:p>
            <a:pPr marL="228600" lvl="0" indent="-228600" algn="just" rtl="0">
              <a:lnSpc>
                <a:spcPct val="115000"/>
              </a:lnSpc>
              <a:spcBef>
                <a:spcPts val="9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Several challenges arose during project implementation, including dealing with missing values and outliers in the data, as well as selecting the most relevant features for prediction. However, these issues were addressed using data preprocessing techniques and feature engineering.</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This project's potential improvements include investigating more advanced machine learning models, incorporating additional features into the dataset, and fine-tuning the models to improve their performance.</a:t>
            </a:r>
          </a:p>
          <a:p>
            <a:pPr marL="228600" lvl="0" indent="-228600" algn="just" rtl="0">
              <a:lnSpc>
                <a:spcPct val="115000"/>
              </a:lnSpc>
              <a:spcBef>
                <a:spcPts val="1000"/>
              </a:spcBef>
              <a:spcAft>
                <a:spcPts val="0"/>
              </a:spcAft>
              <a:buSzPts val="1200"/>
              <a:buChar char="◼"/>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value of accurate house price predictions cannot be overstated. It ensures that buyers get a fair deal, while it assists sellers in properly pricing their property. It gives real estate agencies and online property listing platforms a reliable estimate to present to their users.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8"/>
          <p:cNvSpPr txBox="1">
            <a:spLocks noGrp="1"/>
          </p:cNvSpPr>
          <p:nvPr>
            <p:ph type="body" idx="1"/>
          </p:nvPr>
        </p:nvSpPr>
        <p:spPr>
          <a:xfrm>
            <a:off x="435900" y="976525"/>
            <a:ext cx="8272200" cy="3794400"/>
          </a:xfrm>
          <a:prstGeom prst="rect">
            <a:avLst/>
          </a:prstGeom>
          <a:noFill/>
          <a:ln>
            <a:noFill/>
          </a:ln>
        </p:spPr>
        <p:txBody>
          <a:bodyPr spcFirstLastPara="1" wrap="square" lIns="68575" tIns="34275" rIns="68575" bIns="34275" anchor="ctr" anchorCtr="0">
            <a:noAutofit/>
          </a:bodyPr>
          <a:lstStyle/>
          <a:p>
            <a:pPr marL="0" lvl="0" indent="0" algn="just" rtl="0">
              <a:lnSpc>
                <a:spcPct val="110000"/>
              </a:lnSpc>
              <a:spcBef>
                <a:spcPts val="0"/>
              </a:spcBef>
              <a:spcAft>
                <a:spcPts val="0"/>
              </a:spcAft>
              <a:buSzPct val="93333"/>
              <a:buNone/>
            </a:pPr>
            <a:endParaRPr sz="1200" b="1" dirty="0">
              <a:latin typeface="Times New Roman" panose="02020603050405020304" pitchFamily="18" charset="0"/>
              <a:cs typeface="Times New Roman" panose="02020603050405020304" pitchFamily="18" charset="0"/>
            </a:endParaRP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The 'House Price Prediction using Machine Learning' project has a bright future ahead. Here are some potential improvements and expansions for the system.</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Incorporating Additional Data Sources The model's performance could be improved by including more data sources. For example, data about the </a:t>
            </a: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neighbourhood</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such as the distance to schools, hospitals, and public transportation, could be included. Furthermore, macroeconomic factors such as interest rates, inflation, and housing market trends may provide useful context.</a:t>
            </a:r>
          </a:p>
          <a:p>
            <a:pPr marL="228600" lvl="0" indent="-233702" algn="just" rtl="0">
              <a:lnSpc>
                <a:spcPct val="115000"/>
              </a:lnSpc>
              <a:spcBef>
                <a:spcPts val="1000"/>
              </a:spcBef>
              <a:spcAft>
                <a:spcPts val="0"/>
              </a:spcAft>
              <a:buSzPct val="104063"/>
              <a:buChar char="◼"/>
            </a:pPr>
            <a:r>
              <a:rPr lang="en-US" sz="1200" dirty="0" err="1">
                <a:solidFill>
                  <a:srgbClr val="111111"/>
                </a:solidFill>
                <a:latin typeface="Times New Roman" panose="02020603050405020304" pitchFamily="18" charset="0"/>
                <a:ea typeface="Roboto"/>
                <a:cs typeface="Times New Roman" panose="02020603050405020304" pitchFamily="18" charset="0"/>
                <a:sym typeface="Roboto"/>
              </a:rPr>
              <a:t>Optimising</a:t>
            </a:r>
            <a:r>
              <a:rPr lang="en-US" sz="1200" dirty="0">
                <a:solidFill>
                  <a:srgbClr val="111111"/>
                </a:solidFill>
                <a:latin typeface="Times New Roman" panose="02020603050405020304" pitchFamily="18" charset="0"/>
                <a:ea typeface="Roboto"/>
                <a:cs typeface="Times New Roman" panose="02020603050405020304" pitchFamily="18" charset="0"/>
                <a:sym typeface="Roboto"/>
              </a:rPr>
              <a:t> the Algorithm for Better Performance: Machine learning models can always be improved. Advanced techniques such as hyperparameter tuning, ensemble methods, and deep learning could be used to improve the model's performance.</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Expanding the System to Cover Multiple Cities or Regions: The model is currently being trained on a specific dataset. However, house prices can vary greatly between cities and regions. Expanding the system to include data from multiple cities or regions may improve the model's robustness and applicability.</a:t>
            </a:r>
          </a:p>
          <a:p>
            <a:pPr marL="228600" lvl="0" indent="-233702" algn="just" rtl="0">
              <a:lnSpc>
                <a:spcPct val="115000"/>
              </a:lnSpc>
              <a:spcBef>
                <a:spcPts val="1000"/>
              </a:spcBef>
              <a:spcAft>
                <a:spcPts val="0"/>
              </a:spcAft>
              <a:buSzPct val="104063"/>
              <a:buChar char="◼"/>
            </a:pPr>
            <a:r>
              <a:rPr lang="en-US" sz="1200" dirty="0">
                <a:solidFill>
                  <a:srgbClr val="111111"/>
                </a:solidFill>
                <a:latin typeface="Times New Roman" panose="02020603050405020304" pitchFamily="18" charset="0"/>
                <a:ea typeface="Roboto"/>
                <a:cs typeface="Times New Roman" panose="02020603050405020304" pitchFamily="18" charset="0"/>
                <a:sym typeface="Roboto"/>
              </a:rPr>
              <a:t>Emerging technologies, such as edge computing, could be used to bring the model closer to the data source, reducing latency and improving real-time prediction capabilities. Advanced machine learning techniques, such as reinforcement learning or neural networks, could be used to improve prediction accuracy.</a:t>
            </a:r>
          </a:p>
          <a:p>
            <a:pPr marL="228600" lvl="0" indent="-152400" algn="just" rtl="0">
              <a:lnSpc>
                <a:spcPct val="110000"/>
              </a:lnSpc>
              <a:spcBef>
                <a:spcPts val="1000"/>
              </a:spcBef>
              <a:spcAft>
                <a:spcPts val="1000"/>
              </a:spcAft>
              <a:buSzPct val="92307"/>
              <a:buNone/>
            </a:pPr>
            <a:endParaRPr sz="1200" dirty="0">
              <a:latin typeface="Times New Roman" panose="02020603050405020304" pitchFamily="18" charset="0"/>
              <a:cs typeface="Times New Roman" panose="02020603050405020304" pitchFamily="18" charset="0"/>
            </a:endParaRPr>
          </a:p>
        </p:txBody>
      </p:sp>
      <p:sp>
        <p:nvSpPr>
          <p:cNvPr id="222" name="Google Shape;222;p38"/>
          <p:cNvSpPr txBox="1"/>
          <p:nvPr/>
        </p:nvSpPr>
        <p:spPr>
          <a:xfrm>
            <a:off x="435903" y="517669"/>
            <a:ext cx="8272200" cy="397800"/>
          </a:xfrm>
          <a:prstGeom prst="rect">
            <a:avLst/>
          </a:prstGeom>
          <a:noFill/>
          <a:ln>
            <a:noFill/>
          </a:ln>
        </p:spPr>
        <p:txBody>
          <a:bodyPr spcFirstLastPara="1" wrap="square" lIns="68575" tIns="34275" rIns="68575" bIns="34275" anchor="b" anchorCtr="0">
            <a:noAutofit/>
          </a:bodyPr>
          <a:lstStyle/>
          <a:p>
            <a:pPr marL="0" marR="0" lvl="0" indent="0" algn="l" rtl="0">
              <a:lnSpc>
                <a:spcPct val="100000"/>
              </a:lnSpc>
              <a:spcBef>
                <a:spcPts val="0"/>
              </a:spcBef>
              <a:spcAft>
                <a:spcPts val="0"/>
              </a:spcAft>
              <a:buClr>
                <a:schemeClr val="accent1"/>
              </a:buClr>
              <a:buSzPts val="3300"/>
              <a:buFont typeface="Arial"/>
              <a:buNone/>
            </a:pPr>
            <a:r>
              <a:rPr lang="en" sz="2950" b="1" cap="none">
                <a:solidFill>
                  <a:schemeClr val="accent1"/>
                </a:solidFill>
                <a:latin typeface="Arial"/>
                <a:ea typeface="Arial"/>
                <a:cs typeface="Arial"/>
                <a:sym typeface="Arial"/>
              </a:rPr>
              <a:t>FUTURE SCOPE</a:t>
            </a:r>
            <a:endParaRPr sz="2950"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REFERENCES</a:t>
            </a:r>
            <a:endParaRPr/>
          </a:p>
        </p:txBody>
      </p:sp>
      <p:sp>
        <p:nvSpPr>
          <p:cNvPr id="228" name="Google Shape;228;p39"/>
          <p:cNvSpPr txBox="1">
            <a:spLocks noGrp="1"/>
          </p:cNvSpPr>
          <p:nvPr>
            <p:ph type="body" idx="1"/>
          </p:nvPr>
        </p:nvSpPr>
        <p:spPr>
          <a:xfrm>
            <a:off x="435894" y="976520"/>
            <a:ext cx="8272211" cy="3504993"/>
          </a:xfrm>
          <a:prstGeom prst="rect">
            <a:avLst/>
          </a:prstGeom>
          <a:noFill/>
          <a:ln>
            <a:noFill/>
          </a:ln>
        </p:spPr>
        <p:txBody>
          <a:bodyPr spcFirstLastPara="1" wrap="square" lIns="68575" tIns="34275" rIns="68575" bIns="34275" anchor="ctr" anchorCtr="0">
            <a:normAutofit/>
          </a:bodyPr>
          <a:lstStyle/>
          <a:p>
            <a:pPr marL="228600" lvl="0" indent="-228600" algn="l" rtl="0">
              <a:lnSpc>
                <a:spcPct val="115000"/>
              </a:lnSpc>
              <a:spcBef>
                <a:spcPts val="9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Pedregosa et al., “Scikit-learn: Machine Learning in Python”, JMLR 12, pp. 2825-2830, 2011.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McKinney &amp; others, “pandas: powerful Python data analysis toolkit”, 2010.</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Hunter, J. D., “Matplotlib: Visualization with Python”, 2007.</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Waskom M., “Seaborn: statistical data visualization”, 2021.</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228600" lvl="0" indent="-228600" algn="l" rtl="0">
              <a:lnSpc>
                <a:spcPct val="115000"/>
              </a:lnSpc>
              <a:spcBef>
                <a:spcPts val="1000"/>
              </a:spcBef>
              <a:spcAft>
                <a:spcPts val="0"/>
              </a:spcAft>
              <a:buClr>
                <a:srgbClr val="111111"/>
              </a:buClr>
              <a:buSzPts val="1200"/>
              <a:buFont typeface="Roboto"/>
              <a:buAutoNum type="arabicPeriod"/>
            </a:pPr>
            <a:r>
              <a:rPr lang="en" sz="1200" dirty="0">
                <a:solidFill>
                  <a:srgbClr val="111111"/>
                </a:solidFill>
                <a:latin typeface="Times New Roman" panose="02020603050405020304" pitchFamily="18" charset="0"/>
                <a:ea typeface="Roboto"/>
                <a:cs typeface="Times New Roman" panose="02020603050405020304" pitchFamily="18" charset="0"/>
                <a:sym typeface="Roboto"/>
              </a:rPr>
              <a:t>Jain, A., &amp; Kumar, A. M., “House price prediction: a comparison of multiple linear regression and artificial neural networks”, Journal of AI and Data Mining, 2018.</a:t>
            </a:r>
            <a:endParaRPr sz="1200" dirty="0">
              <a:solidFill>
                <a:srgbClr val="111111"/>
              </a:solidFill>
              <a:latin typeface="Times New Roman" panose="02020603050405020304" pitchFamily="18" charset="0"/>
              <a:ea typeface="Roboto"/>
              <a:cs typeface="Times New Roman" panose="02020603050405020304" pitchFamily="18" charset="0"/>
              <a:sym typeface="Roboto"/>
            </a:endParaRPr>
          </a:p>
          <a:p>
            <a:pPr marL="0" lvl="0" indent="0" algn="l" rtl="0">
              <a:lnSpc>
                <a:spcPct val="110000"/>
              </a:lnSpc>
              <a:spcBef>
                <a:spcPts val="1000"/>
              </a:spcBef>
              <a:spcAft>
                <a:spcPts val="0"/>
              </a:spcAft>
              <a:buNone/>
            </a:pPr>
            <a:endParaRPr sz="180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1 </a:t>
            </a:r>
          </a:p>
        </p:txBody>
      </p:sp>
      <p:pic>
        <p:nvPicPr>
          <p:cNvPr id="4" name="Picture 3" descr="A screenshot of a computer&#10;&#10;Description automatically generated">
            <a:extLst>
              <a:ext uri="{FF2B5EF4-FFF2-40B4-BE49-F238E27FC236}">
                <a16:creationId xmlns:a16="http://schemas.microsoft.com/office/drawing/2014/main" id="{0116563D-1A76-74E4-2EF0-AC3DDB65BFCF}"/>
              </a:ext>
            </a:extLst>
          </p:cNvPr>
          <p:cNvPicPr>
            <a:picLocks noChangeAspect="1"/>
          </p:cNvPicPr>
          <p:nvPr/>
        </p:nvPicPr>
        <p:blipFill>
          <a:blip r:embed="rId2"/>
          <a:stretch>
            <a:fillRect/>
          </a:stretch>
        </p:blipFill>
        <p:spPr>
          <a:xfrm>
            <a:off x="2314685" y="1009736"/>
            <a:ext cx="4798248" cy="3736041"/>
          </a:xfrm>
          <a:prstGeom prst="rect">
            <a:avLst/>
          </a:prstGeom>
        </p:spPr>
      </p:pic>
    </p:spTree>
    <p:extLst>
      <p:ext uri="{BB962C8B-B14F-4D97-AF65-F5344CB8AC3E}">
        <p14:creationId xmlns:p14="http://schemas.microsoft.com/office/powerpoint/2010/main" val="3929826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solidFill>
                  <a:srgbClr val="00B0F0"/>
                </a:solidFill>
                <a:latin typeface="Arial" pitchFamily="34" charset="0"/>
                <a:cs typeface="Arial" pitchFamily="34" charset="0"/>
              </a:rPr>
              <a:t>course certificate 2 </a:t>
            </a:r>
          </a:p>
        </p:txBody>
      </p:sp>
      <p:pic>
        <p:nvPicPr>
          <p:cNvPr id="5" name="Picture 4" descr="A screenshot of a computer&#10;&#10;Description automatically generated">
            <a:extLst>
              <a:ext uri="{FF2B5EF4-FFF2-40B4-BE49-F238E27FC236}">
                <a16:creationId xmlns:a16="http://schemas.microsoft.com/office/drawing/2014/main" id="{E4297692-D272-6BDD-A9A8-4895D30EC823}"/>
              </a:ext>
            </a:extLst>
          </p:cNvPr>
          <p:cNvPicPr>
            <a:picLocks noChangeAspect="1"/>
          </p:cNvPicPr>
          <p:nvPr/>
        </p:nvPicPr>
        <p:blipFill>
          <a:blip r:embed="rId2"/>
          <a:stretch>
            <a:fillRect/>
          </a:stretch>
        </p:blipFill>
        <p:spPr>
          <a:xfrm>
            <a:off x="2314686" y="1009736"/>
            <a:ext cx="4801522" cy="3736041"/>
          </a:xfrm>
          <a:prstGeom prst="rect">
            <a:avLst/>
          </a:prstGeom>
        </p:spPr>
      </p:pic>
    </p:spTree>
    <p:extLst>
      <p:ext uri="{BB962C8B-B14F-4D97-AF65-F5344CB8AC3E}">
        <p14:creationId xmlns:p14="http://schemas.microsoft.com/office/powerpoint/2010/main" val="3483099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0"/>
          <p:cNvSpPr txBox="1">
            <a:spLocks noGrp="1"/>
          </p:cNvSpPr>
          <p:nvPr>
            <p:ph type="title"/>
          </p:nvPr>
        </p:nvSpPr>
        <p:spPr>
          <a:xfrm>
            <a:off x="1097281" y="2074664"/>
            <a:ext cx="6974058" cy="994172"/>
          </a:xfrm>
          <a:prstGeom prst="rect">
            <a:avLst/>
          </a:prstGeom>
          <a:noFill/>
          <a:ln>
            <a:noFill/>
          </a:ln>
        </p:spPr>
        <p:txBody>
          <a:bodyPr spcFirstLastPara="1" wrap="square" lIns="68575" tIns="34275" rIns="68575" bIns="34275" anchor="b" anchorCtr="0">
            <a:normAutofit/>
          </a:bodyPr>
          <a:lstStyle/>
          <a:p>
            <a:pPr marL="0" lvl="0" indent="0" algn="ctr" rtl="0">
              <a:lnSpc>
                <a:spcPct val="100000"/>
              </a:lnSpc>
              <a:spcBef>
                <a:spcPts val="0"/>
              </a:spcBef>
              <a:spcAft>
                <a:spcPts val="0"/>
              </a:spcAft>
              <a:buClr>
                <a:srgbClr val="002060"/>
              </a:buClr>
              <a:buSzPts val="2100"/>
              <a:buFont typeface="Arial"/>
              <a:buNone/>
            </a:pPr>
            <a:r>
              <a:rPr lang="en" sz="5400" b="1" dirty="0">
                <a:solidFill>
                  <a:srgbClr val="002060"/>
                </a:solidFill>
                <a:latin typeface="Times New Roman" panose="02020603050405020304" pitchFamily="18" charset="0"/>
                <a:ea typeface="Arial"/>
                <a:cs typeface="Times New Roman" panose="02020603050405020304" pitchFamily="18" charset="0"/>
                <a:sym typeface="Arial"/>
              </a:rPr>
              <a:t>THANK YOU</a:t>
            </a:r>
            <a:endParaRPr sz="54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F347C43-86F4-2E66-F33E-707D9FF664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6"/>
          <p:cNvSpPr txBox="1">
            <a:spLocks noGrp="1"/>
          </p:cNvSpPr>
          <p:nvPr>
            <p:ph type="title"/>
          </p:nvPr>
        </p:nvSpPr>
        <p:spPr>
          <a:xfrm>
            <a:off x="637180" y="418851"/>
            <a:ext cx="7886700" cy="994172"/>
          </a:xfrm>
          <a:prstGeom prst="rect">
            <a:avLst/>
          </a:prstGeom>
          <a:noFill/>
          <a:ln>
            <a:noFill/>
          </a:ln>
        </p:spPr>
        <p:txBody>
          <a:bodyPr spcFirstLastPara="1" wrap="square" lIns="68575" tIns="34275" rIns="68575" bIns="34275" anchor="b" anchorCtr="0">
            <a:normAutofit/>
          </a:bodyPr>
          <a:lstStyle/>
          <a:p>
            <a:pPr marL="0" lvl="0" indent="0" algn="l" rtl="0">
              <a:lnSpc>
                <a:spcPct val="100000"/>
              </a:lnSpc>
              <a:spcBef>
                <a:spcPts val="0"/>
              </a:spcBef>
              <a:spcAft>
                <a:spcPts val="0"/>
              </a:spcAft>
              <a:buClr>
                <a:srgbClr val="002060"/>
              </a:buClr>
              <a:buSzPts val="2100"/>
              <a:buFont typeface="Arial"/>
              <a:buNone/>
            </a:pPr>
            <a:r>
              <a:rPr lang="en" b="1">
                <a:solidFill>
                  <a:srgbClr val="002060"/>
                </a:solidFill>
                <a:latin typeface="Arial"/>
                <a:ea typeface="Arial"/>
                <a:cs typeface="Arial"/>
                <a:sym typeface="Arial"/>
              </a:rPr>
              <a:t>OUTLINE</a:t>
            </a:r>
            <a:endParaRPr/>
          </a:p>
        </p:txBody>
      </p:sp>
      <p:sp>
        <p:nvSpPr>
          <p:cNvPr id="145" name="Google Shape;145;p26"/>
          <p:cNvSpPr txBox="1">
            <a:spLocks noGrp="1"/>
          </p:cNvSpPr>
          <p:nvPr>
            <p:ph type="body" idx="1"/>
          </p:nvPr>
        </p:nvSpPr>
        <p:spPr>
          <a:xfrm>
            <a:off x="620120" y="1131077"/>
            <a:ext cx="8264265" cy="3929297"/>
          </a:xfrm>
          <a:prstGeom prst="rect">
            <a:avLst/>
          </a:prstGeom>
          <a:noFill/>
          <a:ln>
            <a:noFill/>
          </a:ln>
        </p:spPr>
        <p:txBody>
          <a:bodyPr spcFirstLastPara="1" wrap="square" lIns="68575" tIns="34275" rIns="68575" bIns="34275" anchor="t" anchorCtr="0">
            <a:noAutofit/>
          </a:bodyPr>
          <a:lstStyle/>
          <a:p>
            <a:pPr marL="0" lvl="0" indent="0" algn="l" rtl="0">
              <a:lnSpc>
                <a:spcPct val="110000"/>
              </a:lnSpc>
              <a:spcBef>
                <a:spcPts val="0"/>
              </a:spcBef>
              <a:spcAft>
                <a:spcPts val="0"/>
              </a:spcAft>
              <a:buSzPts val="1400"/>
              <a:buNone/>
            </a:pPr>
            <a:r>
              <a:rPr lang="en" sz="1600" b="1" dirty="0">
                <a:latin typeface="Arial"/>
                <a:ea typeface="Arial"/>
                <a:cs typeface="Arial"/>
                <a:sym typeface="Arial"/>
              </a:rPr>
              <a:t>  </a:t>
            </a:r>
            <a:endParaRPr sz="1600" dirty="0">
              <a:latin typeface="Arial"/>
              <a:ea typeface="Arial"/>
              <a:cs typeface="Arial"/>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Problem Statement</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Proposed System/Solution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System Development Approach </a:t>
            </a:r>
            <a:r>
              <a:rPr lang="en" sz="1600" dirty="0">
                <a:latin typeface="Times New Roman" panose="02020603050405020304" pitchFamily="18" charset="0"/>
                <a:ea typeface="Arial"/>
                <a:cs typeface="Times New Roman" panose="02020603050405020304" pitchFamily="18" charset="0"/>
                <a:sym typeface="Arial"/>
              </a:rPr>
              <a:t>(Technology Used)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Algorithm &amp; Deployment  </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Result</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Conclusion</a:t>
            </a:r>
            <a:endParaRPr sz="1600" dirty="0">
              <a:latin typeface="Times New Roman" panose="02020603050405020304" pitchFamily="18" charset="0"/>
              <a:ea typeface="Arial"/>
              <a:cs typeface="Times New Roman" panose="02020603050405020304" pitchFamily="18" charset="0"/>
              <a:sym typeface="Arial"/>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Future Scope</a:t>
            </a:r>
            <a:endParaRPr sz="1600" dirty="0">
              <a:latin typeface="Times New Roman" panose="02020603050405020304" pitchFamily="18" charset="0"/>
              <a:cs typeface="Times New Roman" panose="02020603050405020304" pitchFamily="18" charset="0"/>
            </a:endParaRPr>
          </a:p>
          <a:p>
            <a:pPr marL="228600" lvl="0" indent="-228600" algn="l" rtl="0">
              <a:lnSpc>
                <a:spcPct val="110000"/>
              </a:lnSpc>
              <a:spcBef>
                <a:spcPts val="800"/>
              </a:spcBef>
              <a:spcAft>
                <a:spcPts val="0"/>
              </a:spcAft>
              <a:buSzPts val="1400"/>
              <a:buChar char="◼"/>
            </a:pPr>
            <a:r>
              <a:rPr lang="en" sz="1600" b="1" dirty="0">
                <a:latin typeface="Times New Roman" panose="02020603050405020304" pitchFamily="18" charset="0"/>
                <a:ea typeface="Arial"/>
                <a:cs typeface="Times New Roman" panose="02020603050405020304" pitchFamily="18" charset="0"/>
                <a:sym typeface="Arial"/>
              </a:rPr>
              <a:t>References</a:t>
            </a:r>
            <a:endParaRPr sz="1600" dirty="0">
              <a:latin typeface="Times New Roman" panose="02020603050405020304" pitchFamily="18" charset="0"/>
              <a:ea typeface="Arial"/>
              <a:cs typeface="Times New Roman" panose="02020603050405020304" pitchFamily="18" charset="0"/>
              <a:sym typeface="Arial"/>
            </a:endParaRPr>
          </a:p>
          <a:p>
            <a:pPr marL="228600" lvl="0" indent="-152400" algn="l" rtl="0">
              <a:lnSpc>
                <a:spcPct val="110000"/>
              </a:lnSpc>
              <a:spcBef>
                <a:spcPts val="700"/>
              </a:spcBef>
              <a:spcAft>
                <a:spcPts val="0"/>
              </a:spcAft>
              <a:buSzPts val="1200"/>
              <a:buNone/>
            </a:pPr>
            <a:endParaRPr sz="16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7"/>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PROBLEM STATEMENT</a:t>
            </a:r>
            <a:endParaRPr sz="3300"/>
          </a:p>
        </p:txBody>
      </p:sp>
      <p:sp>
        <p:nvSpPr>
          <p:cNvPr id="4" name="TextBox 3">
            <a:extLst>
              <a:ext uri="{FF2B5EF4-FFF2-40B4-BE49-F238E27FC236}">
                <a16:creationId xmlns:a16="http://schemas.microsoft.com/office/drawing/2014/main" id="{EE8EC9CC-5637-96AB-E098-760819BDDAE1}"/>
              </a:ext>
            </a:extLst>
          </p:cNvPr>
          <p:cNvSpPr txBox="1"/>
          <p:nvPr/>
        </p:nvSpPr>
        <p:spPr>
          <a:xfrm>
            <a:off x="325582" y="989924"/>
            <a:ext cx="8499763" cy="378565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Determining the optimal price for residential properties in today's real estate market is challenging due to the diverse factors influencing house prices, such as type of dwelling, lot size, condition, and construction year.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today's real estate market, determining the appropriate price for a home is a difficult task. A variety of factors influence the price of a house, including the type of dwelling, lot size, overall condition, year built, and so on.</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Accurate price prediction is critical for both buyers who want to avoid overpaying and sellers who want to get the highest possible price. It is also important for real estate agencies and online property listing platforms, which require accurate price estimates.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However, because of the high variability and complexity of these factors, forecasting house prices remains a difficult task. The critical part is predicting house prices based on various features to provide a stable, reliable estimate.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57" name="Google Shape;157;p28"/>
          <p:cNvSpPr txBox="1">
            <a:spLocks noGrp="1"/>
          </p:cNvSpPr>
          <p:nvPr>
            <p:ph type="body" idx="1"/>
          </p:nvPr>
        </p:nvSpPr>
        <p:spPr>
          <a:xfrm>
            <a:off x="331253" y="815534"/>
            <a:ext cx="8710114" cy="4172980"/>
          </a:xfrm>
          <a:prstGeom prst="rect">
            <a:avLst/>
          </a:prstGeom>
          <a:noFill/>
          <a:ln>
            <a:noFill/>
          </a:ln>
        </p:spPr>
        <p:txBody>
          <a:bodyPr spcFirstLastPara="1" wrap="square" lIns="68575" tIns="34275" rIns="68575" bIns="34275" anchor="ctr" anchorCtr="0">
            <a:noAutofit/>
          </a:bodyPr>
          <a:lstStyle/>
          <a:p>
            <a:pPr marL="0" lvl="0" indent="0" algn="just" rtl="0">
              <a:lnSpc>
                <a:spcPct val="160000"/>
              </a:lnSpc>
              <a:spcBef>
                <a:spcPts val="900"/>
              </a:spcBef>
              <a:spcAft>
                <a:spcPts val="0"/>
              </a:spcAft>
              <a:buClr>
                <a:schemeClr val="dk1"/>
              </a:buClr>
              <a:buSzPts val="1100"/>
              <a:buFont typeface="Arial"/>
              <a:buNone/>
            </a:pPr>
            <a:r>
              <a:rPr lang="en-US" sz="1400" dirty="0">
                <a:solidFill>
                  <a:srgbClr val="111111"/>
                </a:solidFill>
                <a:latin typeface="Times New Roman" panose="02020603050405020304" pitchFamily="18" charset="0"/>
                <a:ea typeface="Roboto"/>
                <a:cs typeface="Times New Roman" panose="02020603050405020304" pitchFamily="18" charset="0"/>
                <a:sym typeface="Roboto"/>
              </a:rPr>
              <a:t>The proposed system seeks to address the challenge of predicting house prices based on a variety of factors. This entails using data analytics and machine learning techniques to accurately predict house prices. The solution will include the following components: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Collection: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Collect historical information on house sales, such as the type of dwelling, lot size, overall condition, year built, and other relevant factors.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Clean and preprocess the collected data to remove missing values, outliers, and inconsistencies. Feature engineering involves extracting relevant features from data that may have an impact on house prices.</a:t>
            </a:r>
          </a:p>
          <a:p>
            <a:pPr marL="171450" lvl="0" indent="-171450" algn="just" rtl="0">
              <a:lnSpc>
                <a:spcPct val="160000"/>
              </a:lnSpc>
              <a:spcBef>
                <a:spcPts val="900"/>
              </a:spcBef>
              <a:spcAft>
                <a:spcPts val="0"/>
              </a:spcAft>
              <a:buClr>
                <a:schemeClr val="dk1"/>
              </a:buClr>
              <a:buSzPts val="1100"/>
              <a:buFont typeface="Wingdings" panose="05000000000000000000" pitchFamily="2" charset="2"/>
              <a:buChar char="§"/>
            </a:pPr>
            <a:r>
              <a:rPr lang="en-US" sz="1400" b="1" dirty="0">
                <a:solidFill>
                  <a:srgbClr val="111111"/>
                </a:solidFill>
                <a:latin typeface="Times New Roman" panose="02020603050405020304" pitchFamily="18" charset="0"/>
                <a:ea typeface="Roboto"/>
                <a:cs typeface="Times New Roman" panose="02020603050405020304" pitchFamily="18" charset="0"/>
                <a:sym typeface="Roboto"/>
              </a:rPr>
              <a:t>Machine Learning Algorithm: </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Implement a variety of machine learning algorithms, including Random Forest Regressor, Decision Tree Regressor, Gradient Boosting Regressor, and K-Nearest </a:t>
            </a:r>
            <a:r>
              <a:rPr lang="en-US" sz="1400" dirty="0" err="1">
                <a:solidFill>
                  <a:srgbClr val="111111"/>
                </a:solidFill>
                <a:latin typeface="Times New Roman" panose="02020603050405020304" pitchFamily="18" charset="0"/>
                <a:ea typeface="Roboto"/>
                <a:cs typeface="Times New Roman" panose="02020603050405020304" pitchFamily="18" charset="0"/>
                <a:sym typeface="Roboto"/>
              </a:rPr>
              <a:t>Neighbours</a:t>
            </a:r>
            <a:r>
              <a:rPr lang="en-US" sz="1400" dirty="0">
                <a:solidFill>
                  <a:srgbClr val="111111"/>
                </a:solidFill>
                <a:latin typeface="Times New Roman" panose="02020603050405020304" pitchFamily="18" charset="0"/>
                <a:ea typeface="Roboto"/>
                <a:cs typeface="Times New Roman" panose="02020603050405020304" pitchFamily="18" charset="0"/>
                <a:sym typeface="Roboto"/>
              </a:rPr>
              <a:t> (KNN). These models will be trained and tested on a subset of the dataset to forecast house prices based on past trends.</a:t>
            </a:r>
          </a:p>
          <a:p>
            <a:pPr marL="0" lvl="0" indent="0" algn="just" rtl="0">
              <a:lnSpc>
                <a:spcPct val="160000"/>
              </a:lnSpc>
              <a:spcBef>
                <a:spcPts val="900"/>
              </a:spcBef>
              <a:spcAft>
                <a:spcPts val="0"/>
              </a:spcAft>
              <a:buClr>
                <a:schemeClr val="dk1"/>
              </a:buClr>
              <a:buSzPts val="1100"/>
              <a:buFont typeface="Arial"/>
              <a:buNone/>
            </a:pPr>
            <a:endParaRPr lang="en-US" sz="12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PROPOSED SOLUTION</a:t>
            </a:r>
            <a:endParaRPr sz="3300"/>
          </a:p>
        </p:txBody>
      </p:sp>
      <p:sp>
        <p:nvSpPr>
          <p:cNvPr id="163" name="Google Shape;163;p29"/>
          <p:cNvSpPr txBox="1">
            <a:spLocks noGrp="1"/>
          </p:cNvSpPr>
          <p:nvPr>
            <p:ph type="body" idx="1"/>
          </p:nvPr>
        </p:nvSpPr>
        <p:spPr>
          <a:xfrm>
            <a:off x="216894" y="443883"/>
            <a:ext cx="8710200" cy="41730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Create a user-friendly interface or application that predicts real-time house prices. Deploy the solution on a scalable and reliable platform, taking into account server infrastructure, response time, and user accessibility.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Evaluation: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Evaluate the model's performance using the Mean Absolute Percentage Error (MAPE) metric. Fine-tune the model using feedback and continuous monitoring of prediction accuracy.</a:t>
            </a:r>
          </a:p>
          <a:p>
            <a:pPr marL="457200" lvl="0" indent="-304800" algn="just" rtl="0">
              <a:lnSpc>
                <a:spcPct val="160000"/>
              </a:lnSpc>
              <a:spcBef>
                <a:spcPts val="900"/>
              </a:spcBef>
              <a:spcAft>
                <a:spcPts val="0"/>
              </a:spcAft>
              <a:buSzPts val="1200"/>
              <a:buFont typeface="Roboto"/>
              <a:buChar char="◼"/>
            </a:pPr>
            <a:r>
              <a:rPr lang="en-US" sz="1600" b="1" dirty="0">
                <a:solidFill>
                  <a:srgbClr val="111111"/>
                </a:solidFill>
                <a:latin typeface="Times New Roman" panose="02020603050405020304" pitchFamily="18" charset="0"/>
                <a:ea typeface="Roboto"/>
                <a:cs typeface="Times New Roman" panose="02020603050405020304" pitchFamily="18" charset="0"/>
                <a:sym typeface="Roboto"/>
              </a:rPr>
              <a:t>Result: </a:t>
            </a:r>
            <a:r>
              <a:rPr lang="en-US" sz="1600" dirty="0">
                <a:solidFill>
                  <a:srgbClr val="111111"/>
                </a:solidFill>
                <a:latin typeface="Times New Roman" panose="02020603050405020304" pitchFamily="18" charset="0"/>
                <a:ea typeface="Roboto"/>
                <a:cs typeface="Times New Roman" panose="02020603050405020304" pitchFamily="18" charset="0"/>
                <a:sym typeface="Roboto"/>
              </a:rPr>
              <a:t>Present each model's MAPE and discuss which performed best. All real estate market stakeholders will benefit from this reliable estimate of house prices.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435894" y="496929"/>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69" name="Google Shape;169;p30"/>
          <p:cNvSpPr txBox="1">
            <a:spLocks noGrp="1"/>
          </p:cNvSpPr>
          <p:nvPr>
            <p:ph type="body" idx="1"/>
          </p:nvPr>
        </p:nvSpPr>
        <p:spPr>
          <a:xfrm>
            <a:off x="373554" y="574743"/>
            <a:ext cx="8500282" cy="4212001"/>
          </a:xfrm>
          <a:prstGeom prst="rect">
            <a:avLst/>
          </a:prstGeom>
          <a:noFill/>
          <a:ln>
            <a:noFill/>
          </a:ln>
        </p:spPr>
        <p:txBody>
          <a:bodyPr spcFirstLastPara="1" wrap="square" lIns="68575" tIns="34275" rIns="68575" bIns="34275" anchor="ctr" anchorCtr="0">
            <a:noAutofit/>
          </a:bodyPr>
          <a:lstStyle/>
          <a:p>
            <a:pPr marL="0" lvl="0" indent="0" algn="just" rtl="0">
              <a:lnSpc>
                <a:spcPct val="150000"/>
              </a:lnSpc>
              <a:spcBef>
                <a:spcPts val="900"/>
              </a:spcBef>
              <a:spcAft>
                <a:spcPts val="0"/>
              </a:spcAft>
              <a:buSzPts val="358"/>
              <a:buNone/>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system approach outlines the overall strategy and methodology for developing and implementing the House Price Prediction system.</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System Requirements:</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 computer with a Python environment installed.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Access to the house price dataset.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dirty="0">
                <a:solidFill>
                  <a:srgbClr val="111111"/>
                </a:solidFill>
                <a:latin typeface="Times New Roman" panose="02020603050405020304" pitchFamily="18" charset="0"/>
                <a:ea typeface="Roboto"/>
                <a:cs typeface="Times New Roman" panose="02020603050405020304" pitchFamily="18" charset="0"/>
                <a:sym typeface="Roboto"/>
              </a:rPr>
              <a:t>Sufficient memory and processing power to handle data preprocessing, model training, and prediction.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50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Libraries Required to Build the Model:</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Pandas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manipulation and analysis. It provides data structures and functions needed to manipulate structured data.</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Matplotlib and Seaborn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data visualization. They provide a flexible and powerful declarative framework for creating static, animated, and interactive visualizations in Python.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Scikit-learn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machine learning and statistical modeling including classification, regression, clustering, and dimensionality reduction.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05000"/>
              </a:lnSpc>
              <a:spcBef>
                <a:spcPts val="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NumPy</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Used for numerical computations and working with arrays.</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1"/>
          <p:cNvSpPr txBox="1">
            <a:spLocks noGrp="1"/>
          </p:cNvSpPr>
          <p:nvPr>
            <p:ph type="title"/>
          </p:nvPr>
        </p:nvSpPr>
        <p:spPr>
          <a:xfrm>
            <a:off x="435894" y="496929"/>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SYSTEM  APPROACH</a:t>
            </a:r>
            <a:endParaRPr sz="3300">
              <a:solidFill>
                <a:schemeClr val="accent1"/>
              </a:solidFill>
              <a:latin typeface="Calibri"/>
              <a:ea typeface="Calibri"/>
              <a:cs typeface="Calibri"/>
              <a:sym typeface="Calibri"/>
            </a:endParaRPr>
          </a:p>
        </p:txBody>
      </p:sp>
      <p:sp>
        <p:nvSpPr>
          <p:cNvPr id="175" name="Google Shape;175;p31"/>
          <p:cNvSpPr txBox="1">
            <a:spLocks noGrp="1"/>
          </p:cNvSpPr>
          <p:nvPr>
            <p:ph type="body" idx="1"/>
          </p:nvPr>
        </p:nvSpPr>
        <p:spPr>
          <a:xfrm>
            <a:off x="435894" y="976520"/>
            <a:ext cx="8272200" cy="35049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Collection: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dataset is collected and loaded into a pandas DataFrame.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Preprocessing: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data is cleaned and preprocessed. This includes handling missing values, outliers, and inconsistencies. Feature engineering is performed to extract relevant features from the data that might impact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Building:</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Several machine learning algorithms are implemented including Support Vector Regressor (SVR), Random Forest Regressor, Decision Tree Regressor, Gradient Boosting Regressor, and K-Nearest Neighbors (KNN). These models are trained and tested on a split of the dataset to predict house prices based on historical patterns.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Model Evaluation: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model’s performance is assessed using the Mean Absolute Percentage Error (MAPE) as the evaluation metric.</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final model is deployed to make real-time prediction</a:t>
            </a:r>
            <a:endParaRPr sz="1400" b="1"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title"/>
          </p:nvPr>
        </p:nvSpPr>
        <p:spPr>
          <a:xfrm>
            <a:off x="435894" y="526617"/>
            <a:ext cx="8272212" cy="397722"/>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1" name="Google Shape;181;p32"/>
          <p:cNvSpPr txBox="1">
            <a:spLocks noGrp="1"/>
          </p:cNvSpPr>
          <p:nvPr>
            <p:ph type="body" idx="1"/>
          </p:nvPr>
        </p:nvSpPr>
        <p:spPr>
          <a:xfrm>
            <a:off x="435894" y="951183"/>
            <a:ext cx="8272200" cy="3665700"/>
          </a:xfrm>
          <a:prstGeom prst="rect">
            <a:avLst/>
          </a:prstGeom>
          <a:noFill/>
          <a:ln>
            <a:noFill/>
          </a:ln>
        </p:spPr>
        <p:txBody>
          <a:bodyPr spcFirstLastPara="1" wrap="square" lIns="68575" tIns="34275" rIns="68575" bIns="34275" anchor="ctr" anchorCtr="0">
            <a:no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Algorithm Selection:</a:t>
            </a:r>
            <a:endParaRPr sz="1400" b="1"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Random Forest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is a meta estimator that fits several classifying decision trees on various sub-samples of the dataset and uses averaging to improve the predictive accuracy and control over-fitting.</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Decision Tree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builds regression models in the form of a tree structure and breaks down our dataset into smaller subsets while at the same time an associated decision tree is incrementally developed.</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Gradient Boosting Regressor</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produces a prediction model in the form of an ensemble of weak prediction models, typically decision trees. It builds the model in a stage-wise fashion, and it generalizes them by allowing optimization of an arbitrary differentiable loss function.</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914400" lvl="0" indent="-304800" algn="just" rtl="0">
              <a:lnSpc>
                <a:spcPct val="115000"/>
              </a:lnSpc>
              <a:spcBef>
                <a:spcPts val="1000"/>
              </a:spcBef>
              <a:spcAft>
                <a:spcPts val="1000"/>
              </a:spcAft>
              <a:buClr>
                <a:srgbClr val="111111"/>
              </a:buClr>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K-Nearest Neighbors (KNN)</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This algorithm assumes that similar things exist in close proximity and predicts the value of any given point in the dataset by averaging the values of the ‘k’ closest points.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435894" y="526617"/>
            <a:ext cx="8272200" cy="397800"/>
          </a:xfrm>
          <a:prstGeom prst="rect">
            <a:avLst/>
          </a:prstGeom>
          <a:noFill/>
          <a:ln>
            <a:noFill/>
          </a:ln>
        </p:spPr>
        <p:txBody>
          <a:bodyPr spcFirstLastPara="1" wrap="square" lIns="68575" tIns="34275" rIns="68575" bIns="34275"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 sz="3300" b="1">
                <a:solidFill>
                  <a:schemeClr val="accent1"/>
                </a:solidFill>
                <a:latin typeface="Arial"/>
                <a:ea typeface="Arial"/>
                <a:cs typeface="Arial"/>
                <a:sym typeface="Arial"/>
              </a:rPr>
              <a:t>ALGORITHM &amp; DEPLOYMENT</a:t>
            </a:r>
            <a:endParaRPr/>
          </a:p>
        </p:txBody>
      </p:sp>
      <p:sp>
        <p:nvSpPr>
          <p:cNvPr id="187" name="Google Shape;187;p33"/>
          <p:cNvSpPr txBox="1">
            <a:spLocks noGrp="1"/>
          </p:cNvSpPr>
          <p:nvPr>
            <p:ph type="body" idx="1"/>
          </p:nvPr>
        </p:nvSpPr>
        <p:spPr>
          <a:xfrm>
            <a:off x="435900" y="976525"/>
            <a:ext cx="8272200" cy="3665700"/>
          </a:xfrm>
          <a:prstGeom prst="rect">
            <a:avLst/>
          </a:prstGeom>
          <a:noFill/>
          <a:ln>
            <a:noFill/>
          </a:ln>
        </p:spPr>
        <p:txBody>
          <a:bodyPr spcFirstLastPara="1" wrap="square" lIns="68575" tIns="34275" rIns="68575" bIns="34275" anchor="ctr" anchorCtr="0">
            <a:normAutofit/>
          </a:bodyPr>
          <a:lstStyle/>
          <a:p>
            <a:pPr marL="457200" lvl="0" indent="-304800" algn="just" rtl="0">
              <a:lnSpc>
                <a:spcPct val="115000"/>
              </a:lnSpc>
              <a:spcBef>
                <a:spcPts val="9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Data Input:</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The input features used by the algorithms include type of dwelling, lot size, overall condition, year built, and other relevant factors.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Training Process: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algorithms are trained using the historical house price data. The data is split into a training set and a test set, with the training set used to train the model and the test set used to evaluate its performance. The models are trained to find the best parameters that minimize the difference between the predicted and actual house prices.</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Prediction Process:</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 Once trained, the models make predictions for house prices based on the input features of the dataset. The output is a continuous value representing the predicted price of the house.</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a:p>
            <a:pPr marL="457200" lvl="0" indent="-304800" algn="just" rtl="0">
              <a:lnSpc>
                <a:spcPct val="115000"/>
              </a:lnSpc>
              <a:spcBef>
                <a:spcPts val="1000"/>
              </a:spcBef>
              <a:spcAft>
                <a:spcPts val="1000"/>
              </a:spcAft>
              <a:buSzPts val="1200"/>
              <a:buFont typeface="Roboto"/>
              <a:buChar char="◼"/>
            </a:pPr>
            <a:r>
              <a:rPr lang="en" sz="1400" b="1" dirty="0">
                <a:solidFill>
                  <a:srgbClr val="111111"/>
                </a:solidFill>
                <a:latin typeface="Times New Roman" panose="02020603050405020304" pitchFamily="18" charset="0"/>
                <a:ea typeface="Roboto"/>
                <a:cs typeface="Times New Roman" panose="02020603050405020304" pitchFamily="18" charset="0"/>
                <a:sym typeface="Roboto"/>
              </a:rPr>
              <a:t>Deployment: </a:t>
            </a:r>
            <a:r>
              <a:rPr lang="en" sz="1400" dirty="0">
                <a:solidFill>
                  <a:srgbClr val="111111"/>
                </a:solidFill>
                <a:latin typeface="Times New Roman" panose="02020603050405020304" pitchFamily="18" charset="0"/>
                <a:ea typeface="Roboto"/>
                <a:cs typeface="Times New Roman" panose="02020603050405020304" pitchFamily="18" charset="0"/>
                <a:sym typeface="Roboto"/>
              </a:rPr>
              <a:t>The final model is deployed to make real-time predictions. This could be in the form of a web application or a software component in a larger system, depending on the specific requirements of the project.</a:t>
            </a:r>
            <a:endParaRPr sz="1400" dirty="0">
              <a:solidFill>
                <a:srgbClr val="111111"/>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1807</Words>
  <Application>Microsoft Office PowerPoint</Application>
  <PresentationFormat>On-screen Show (16:9)</PresentationFormat>
  <Paragraphs>96</Paragraphs>
  <Slides>18</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Libre Franklin</vt:lpstr>
      <vt:lpstr>Calibri</vt:lpstr>
      <vt:lpstr>Roboto</vt:lpstr>
      <vt:lpstr>Noto Sans Symbols</vt:lpstr>
      <vt:lpstr>Wingdings</vt:lpstr>
      <vt:lpstr>Times New Roman</vt:lpstr>
      <vt:lpstr>Franklin Gothic</vt:lpstr>
      <vt:lpstr>Simple Light</vt:lpstr>
      <vt:lpstr>DividendVTI</vt:lpstr>
      <vt:lpstr>HOUSE PRICE PREDICTION</vt:lpstr>
      <vt:lpstr>OUTLINE</vt:lpstr>
      <vt:lpstr>PROBLEM STATEMENT</vt:lpstr>
      <vt:lpstr>PROPOSED SOLUTION</vt:lpstr>
      <vt:lpstr>PROPOSED SOLUTION</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course certificate 1 </vt:lpstr>
      <vt:lpstr>course certificate 2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White DEVIL</dc:creator>
  <cp:lastModifiedBy>therishii__ 06</cp:lastModifiedBy>
  <cp:revision>5</cp:revision>
  <dcterms:modified xsi:type="dcterms:W3CDTF">2024-06-28T07:33:09Z</dcterms:modified>
</cp:coreProperties>
</file>