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/>
        </p:blipFill>
        <p:spPr>
          <a:xfrm>
            <a:off x="0" y="228600"/>
            <a:ext cx="9135360" cy="5709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 descr=""/>
          <p:cNvPicPr/>
          <p:nvPr/>
        </p:nvPicPr>
        <p:blipFill>
          <a:blip r:embed="rId2"/>
          <a:stretch/>
        </p:blipFill>
        <p:spPr>
          <a:xfrm>
            <a:off x="0" y="228600"/>
            <a:ext cx="9135360" cy="57096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3" descr=""/>
          <p:cNvPicPr/>
          <p:nvPr/>
        </p:nvPicPr>
        <p:blipFill>
          <a:blip r:embed="rId2"/>
          <a:stretch/>
        </p:blipFill>
        <p:spPr>
          <a:xfrm>
            <a:off x="0" y="228600"/>
            <a:ext cx="9135360" cy="57096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575360" y="922680"/>
            <a:ext cx="6271200" cy="80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ARM TRUST ZONE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Presented By </a:t>
            </a: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N.Tarani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76000" y="1080000"/>
            <a:ext cx="6271200" cy="5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1) understanding why we need trustzone and basics of trustzone.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2) Understanding trust zone API’s.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3) Builded application and integrated with trustzone.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4) Tested this application on raspberrypi3.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944000" y="1080000"/>
            <a:ext cx="3563280" cy="4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Contribution for July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504000" y="864000"/>
            <a:ext cx="8352000" cy="552024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76000" y="1080000"/>
            <a:ext cx="6271200" cy="5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1.TEEC_Result   TEEC_InitializeContext(constchar*name,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     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TEEC_Context* context)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2.TEEC_Result TEEC_OpenSession (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TEEC_Context*            context,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TEEC_Session*            session,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const TEEC_UUID*      destination,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uint32_t                        connectionMethod,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const void*                   connectionData,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TEEC_Operation*        operation,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uint32_t*                       returnOrigin)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944000" y="1080000"/>
            <a:ext cx="3563280" cy="4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</a:t>
            </a: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Client API’s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76000" y="1080000"/>
            <a:ext cx="6271200" cy="5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944000" y="1080000"/>
            <a:ext cx="3563280" cy="4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</a:t>
            </a: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Client API’s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936000" y="2087640"/>
            <a:ext cx="7416000" cy="360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3.TEEC_Result TEEC_InvokeCommand(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TEEC_Session*       session,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uint32_t                    commandID,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TEEC_Operation*    operation,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uint32_t*                  returnOrigin)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4.void TEEC_CloseSession (TEEC_Session* session)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5.void TEEC_FinalizeContext(TEEC_Context* context)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2018-07-27T14:30:42Z</dcterms:modified>
  <cp:revision>46</cp:revision>
  <dc:subject/>
  <dc:title/>
</cp:coreProperties>
</file>