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35720" cy="571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35720" cy="571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75360" y="922680"/>
            <a:ext cx="627156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latin typeface="Times New Roman"/>
                <a:ea typeface="DejaVu Sans"/>
              </a:rPr>
              <a:t>BUILD OUR OWN APPLICATIONS USING TRUST ZONE</a:t>
            </a:r>
            <a:endParaRPr b="0" lang="en-IN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latin typeface="Times New Roman"/>
                <a:ea typeface="DejaVu Sans"/>
              </a:rPr>
              <a:t>Presented By 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latin typeface="Times New Roman"/>
                <a:ea typeface="DejaVu Sans"/>
              </a:rPr>
              <a:t>Sahithi.S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 rot="21435000">
            <a:off x="1492920" y="1739520"/>
            <a:ext cx="6144480" cy="32882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65360" y="1383120"/>
            <a:ext cx="7009920" cy="394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92200" y="1512000"/>
            <a:ext cx="6744960" cy="37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76000" y="1080000"/>
            <a:ext cx="6271560" cy="5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Understanding the code flow of trust zone.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Understanding trust zone API.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Builded our own application and integrated with trustzone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Tested this application on raspberrypi3.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Build Document.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944000" y="1080000"/>
            <a:ext cx="356364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latin typeface="Arial"/>
              </a:rPr>
              <a:t>Contribution for June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448000" y="3240000"/>
            <a:ext cx="32101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6600" spc="-1" strike="noStrike">
                <a:solidFill>
                  <a:srgbClr val="ff0066"/>
                </a:solidFill>
                <a:latin typeface="Arial"/>
              </a:rPr>
              <a:t>Thank u</a:t>
            </a:r>
            <a:endParaRPr b="0" lang="en-IN" sz="6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54320" y="936000"/>
            <a:ext cx="6271560" cy="5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936000"/>
            <a:ext cx="822420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457200" y="1604520"/>
            <a:ext cx="8224200" cy="39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latin typeface="Times New Roman"/>
                <a:ea typeface="DejaVu Sans"/>
              </a:rPr>
              <a:t>Objective</a:t>
            </a:r>
            <a:endParaRPr b="0" lang="en-IN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Create a Image with Trust zone for raspberrypi3.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56680" y="1355040"/>
            <a:ext cx="8742960" cy="491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5000" y="1296000"/>
            <a:ext cx="9143280" cy="459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65360" y="949680"/>
            <a:ext cx="7858440" cy="509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 rot="22800">
            <a:off x="870840" y="1104120"/>
            <a:ext cx="7456320" cy="527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76000" y="1296000"/>
            <a:ext cx="7847640" cy="52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88000" y="969840"/>
            <a:ext cx="8640000" cy="48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20000" y="1080000"/>
            <a:ext cx="8207640" cy="53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Application>LibreOffice/6.0.4.2$Linux_X86_64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2018-06-25T15:57:37Z</dcterms:modified>
  <cp:revision>37</cp:revision>
  <dc:subject/>
  <dc:title/>
</cp:coreProperties>
</file>