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E14A0EF-36D1-4DC5-9FC7-10F50EACBBC3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7222D34-EB3C-4BBD-80DF-65D71DACDEB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FFBDC62-83C7-4C11-A283-5EFA2168789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309EA21-3B48-45E2-92CF-1F43C64AABE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9BF1E47-FC05-4431-8152-FF138CD1090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5FB3AB6-95A0-400F-B52D-E1AEF0AE7C30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7BE7A7C-3214-48EF-BAC1-FBE41AA6EC2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F280635-5658-4B50-A5D0-600A1028C68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A7B52CB-00D3-46F9-86F3-7905E89D9F8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097FF05-63A1-436C-92B5-0FA488D79B19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B34AF3E-C527-44DC-B118-9340BF337AC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077E855-7092-4C4D-8788-130C37184543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944760" y="1847880"/>
            <a:ext cx="3107880" cy="310752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6272640" y="-504000"/>
            <a:ext cx="1763640" cy="176364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6944760" y="6719760"/>
            <a:ext cx="1091880" cy="109152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-169920" y="2939760"/>
            <a:ext cx="4619880" cy="461952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25920" y="3191760"/>
            <a:ext cx="2603880" cy="260352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8539200" y="0"/>
            <a:ext cx="755640" cy="1211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 rot="5400000">
            <a:off x="8263080" y="2015640"/>
            <a:ext cx="1091520" cy="25164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 rot="5400000">
            <a:off x="6872040" y="3597120"/>
            <a:ext cx="4254480" cy="251640"/>
          </a:xfrm>
          <a:prstGeom prst="rect">
            <a:avLst/>
          </a:prstGeom>
        </p:spPr>
        <p:txBody>
          <a:bodyPr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561880" y="326160"/>
            <a:ext cx="693000" cy="8460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fld id="{49234D70-A673-4D72-9569-179DFE6583B6}" type="slidenum">
              <a:rPr b="0" lang="en-IN" sz="30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7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5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5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24520" y="1274040"/>
            <a:ext cx="9072360" cy="4443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SONY Requirement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Training plan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824400" y="399600"/>
            <a:ext cx="9072360" cy="1368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63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Expect scripting(3 hours)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314640" y="1768320"/>
            <a:ext cx="9072360" cy="438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How to write expect script and communicate between host and target.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Candidates will be doing hands-on for 1 day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100800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63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Hardware Required.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344880" y="1713600"/>
            <a:ext cx="9072360" cy="438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Two beaglebone black board and its required asserts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Linux machine’s for each candidates with sudo and full Internet access.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2218680" y="27180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63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Training Topic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19760" y="1289880"/>
            <a:ext cx="9072360" cy="5844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Following activities will be done by VT trainers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Shell Scripting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Python Scripting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Perl training will be value added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Following activities are trained by me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Building kernel for target architectures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Board bring up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Building packages for different architectures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Debianazation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Testing open source packages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Debugging or Analyzing test failures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Writing test scripts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Expect scripting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794520" y="94104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63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Training given by VT trainer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334160" y="2712960"/>
            <a:ext cx="6969960" cy="197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Shell and Python scripting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19000" indent="-314640">
              <a:lnSpc>
                <a:spcPct val="100000"/>
              </a:lnSpc>
              <a:buClr>
                <a:srgbClr val="8ad0d6"/>
              </a:buClr>
              <a:buSzPct val="45000"/>
              <a:buFont typeface="Wingdings 3" charset="2"/>
              <a:buChar char=""/>
            </a:pPr>
            <a:r>
              <a:rPr b="0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Training should of moderate level</a:t>
            </a:r>
            <a:endParaRPr b="0" lang="en-US" sz="17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19000" indent="-314640">
              <a:lnSpc>
                <a:spcPct val="100000"/>
              </a:lnSpc>
              <a:buClr>
                <a:srgbClr val="8ad0d6"/>
              </a:buClr>
              <a:buSzPct val="45000"/>
              <a:buFont typeface="Wingdings 3" charset="2"/>
              <a:buChar char=""/>
            </a:pPr>
            <a:r>
              <a:rPr b="0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training will complete in coming week.</a:t>
            </a:r>
            <a:endParaRPr b="0" lang="en-US" sz="17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19000" indent="-314640">
              <a:lnSpc>
                <a:spcPct val="100000"/>
              </a:lnSpc>
              <a:buClr>
                <a:srgbClr val="8ad0d6"/>
              </a:buClr>
              <a:buSzPct val="45000"/>
              <a:buFont typeface="Wingdings 3" charset="2"/>
              <a:buChar char=""/>
            </a:pPr>
            <a:r>
              <a:rPr b="0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Start and end date 22/04/2019 to 26/04/2019</a:t>
            </a:r>
            <a:endParaRPr b="0" lang="en-US" sz="17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29760" y="52632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Building kernel for target architectures(2 hours)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29760" y="1663560"/>
            <a:ext cx="9072360" cy="3372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 algn="just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activity involves building kernel for targets         architecture using cross compiler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200" indent="-456840" algn="just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And enabling kernel configs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200" indent="-456840" algn="just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Candidates will be will doing this hands-on for 1 day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139400" y="28656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63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Board Bring Up(4 hours)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494640" y="1548720"/>
            <a:ext cx="9072360" cy="54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1] SDcard boot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Booting board by keeping kernel image and rootfs in SDcard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2] Mmc boot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Booting borg board by by default mmc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3]Nfs boot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booting board by keeping rootfs in host.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4] Tftp boot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Booting board by keeping kernel and dtb in tftp path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Candidates will be will doing this hands-on for 1 day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008000" y="225000"/>
            <a:ext cx="9072360" cy="1188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63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Debianazation(4 hours)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464760" y="1798920"/>
            <a:ext cx="9072360" cy="3537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How to create debian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Candidate will be doing this hands-on for 1 day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34880" y="24156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63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Building packages for different architectures(4 hours)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34880" y="1963440"/>
            <a:ext cx="9072360" cy="438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Creating a rootfs using debootstarp and building package for different architectures Ex : arm64, arm,armhf etc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Candidates will be doing this hands-on for 2 day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54760" y="19656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Testing open source packages and debugging the test failures(8 hours)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329760" y="1873800"/>
            <a:ext cx="9072360" cy="4353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How to test open source packages the package which has open sources tests.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How to debug test failures.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Candidates will be doing this hands-on for 3 days.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644400" y="33156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630" spc="-1" strike="noStrike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Writing test scripts(3 hours)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9760" y="1798560"/>
            <a:ext cx="9072360" cy="438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How to write a test cases if there is no open  source test by using shell script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78000" indent="-377640">
              <a:lnSpc>
                <a:spcPct val="100000"/>
              </a:lnSpc>
              <a:buClr>
                <a:srgbClr val="8ad0d6"/>
              </a:buClr>
              <a:buSzPct val="45000"/>
              <a:buFont typeface="Wingdings" charset="2"/>
              <a:buChar char="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Candidates will be doing this hands-on for 2 days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Application>LibreOffice/5.1.6.2$Linux_X86_64 LibreOffice_project/10m0$Build-2</Application>
  <Words>384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2019-04-20T20:28:55Z</dcterms:created>
  <dc:creator>Langoti, Mahmad</dc:creator>
  <dc:description/>
  <dc:language>en-IN</dc:language>
  <cp:lastModifiedBy/>
  <dcterms:modified xsi:type="dcterms:W3CDTF">2019-07-23T14:52:01Z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