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2139" autoAdjust="0"/>
  </p:normalViewPr>
  <p:slideViewPr>
    <p:cSldViewPr snapToGrid="0">
      <p:cViewPr varScale="1">
        <p:scale>
          <a:sx n="90" d="100"/>
          <a:sy n="90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CC278-D44D-42D7-A622-0F1159B89F6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AB71A-D1A2-4D99-880F-6F6CFFF97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Examining the real part of the </a:t>
            </a:r>
            <a:r>
              <a:rPr lang="en-US" dirty="0" err="1"/>
              <a:t>bispectrum</a:t>
            </a:r>
            <a:r>
              <a:rPr lang="en-US" dirty="0"/>
              <a:t> in </a:t>
            </a:r>
            <a:r>
              <a:rPr lang="en-US" dirty="0" err="1"/>
              <a:t>freq-freqspace</a:t>
            </a:r>
            <a:r>
              <a:rPr lang="en-US" dirty="0"/>
              <a:t> reveals the interactions</a:t>
            </a:r>
          </a:p>
          <a:p>
            <a:r>
              <a:rPr lang="en-US" dirty="0"/>
              <a:t>At pairs of frequencies that contribute towards total skewness</a:t>
            </a:r>
          </a:p>
          <a:p>
            <a:endParaRPr lang="en-US" dirty="0"/>
          </a:p>
          <a:p>
            <a:r>
              <a:rPr lang="en-US" dirty="0"/>
              <a:t>Third moment can be obtained from the real part of </a:t>
            </a:r>
            <a:r>
              <a:rPr lang="en-US" dirty="0" err="1"/>
              <a:t>bispectrum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AB71A-D1A2-4D99-880F-6F6CFFF97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10C4-F645-4486-85FC-E84BA5AEA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F5ED2-8A85-4973-84C8-27A9EA5DA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B425-D414-415D-8D4A-EF0C035E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9655-8DB6-473E-B637-CB4382A5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7DEF-18E0-4859-AF7E-788D4580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1C1-5302-49D0-A8F7-A4359028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67462-54FD-47D0-A8AE-7BDF71E94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B091-85EA-4E42-9574-BD59BDF8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2A0-9CC5-4955-95AB-2A98F125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3592-70A0-4F60-B204-EFCE1F6D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10847-951F-4D27-9ED6-909104D58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07A87-7F6F-4473-BB5F-65A953EF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2B4C-6C58-4264-BC68-F6EF286A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7EB0-FE8C-4023-A3FF-BFDD3C86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2368-847C-4621-8FA5-B24319CA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0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2DB5-8475-4E75-A7FE-24B774F4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0B42-BBF6-46D9-BC61-E36ACD9F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56AE-121B-4D4B-80D5-596C3620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3E83-8845-4D54-9764-786961B0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191C-14AD-4E92-B9E7-31E5F161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85B8-CF5D-4299-8AC4-14C4B6EF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34C66-54D2-427E-9869-AB13DEBC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937F-CFC2-4CA1-A40F-363B2003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4D76-5095-4481-B42E-268F76C2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52F8-4B59-4616-A38F-6110D141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8063-5710-419D-81F0-7F11923A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9B1C-0089-447F-89AC-0AD1FCC5C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BD8DB-08D5-423C-8BC4-4E0F5A0D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B9B35-1380-4354-91A0-795AA84C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01DD0-6A5D-48FC-A3A9-9BF618F0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B2FAC-621A-40C8-8C74-DBCCFBC2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390F-ECB2-47E6-B9F0-74B78A33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BC438-CEAE-4611-B723-EBD98DA9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CDF17-668D-40A0-A014-5C11C98CC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A7C1C-5C0E-4FB9-BE3D-23A43C3F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092BA-567B-4787-9C52-210902584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E5A80-18E2-4169-A4AF-3374AA38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37FBB-4165-4B9F-8307-700BF6B0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B5E96-C74A-4A91-9C06-98CE240C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4377-D468-4477-999D-1C472911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2EAD5-F301-459A-A3EC-A3B56E6B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9F0A5-64E4-4867-97F7-1B9CF644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C32E9-7148-4406-B5BF-82F6AABE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9B503-97BE-4512-9797-7FD93A04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FFC92-55AC-4275-BEAC-50BA8C5B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F995-BCA9-4F63-ABC5-96EE0421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4F7F-67C0-4AAD-80AB-00D69AB2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2C58-4910-4790-A38E-B24E94C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47279-12AB-4014-851F-356A9C5D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8DA-3873-4794-BAFB-8C3DABE6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1583-AB1B-498B-9BD5-E57FFCA3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8F54-F888-4661-8AF3-65B93A4B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83A1-A3B7-40D0-A1BC-CF75CC49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7A28D-9F2D-4FCF-8CAD-5CC3D19AB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C1A6A-4C20-4666-A3D3-D31E8143A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1A4B-7CCF-4CB4-BBF9-63FA59C8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F7DB-6E75-4DDA-82AC-447FF5B7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9F4D1-6B81-4B1E-992B-AA6F1993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C9272-9FF0-42A9-836B-FCCBCCFC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854CE-2D98-4886-8539-6E596A58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9F35-F476-463F-BB45-847BC5982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E560-B7C1-4BAE-8C31-CC1090AE0D15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0930-2F6D-4C2F-8AB2-FA88AD6FD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F9E1-DEBA-47BF-98DC-33AB998B8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5437-1346-42BE-A50F-1A8A3FF3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9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70D2-29B7-4A6A-A823-042C1A481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Bispectrum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analysis using the python 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00163-A168-4767-ADE0-BB600D0D6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Tarandeep Kalra</a:t>
            </a:r>
          </a:p>
        </p:txBody>
      </p:sp>
    </p:spTree>
    <p:extLst>
      <p:ext uri="{BB962C8B-B14F-4D97-AF65-F5344CB8AC3E}">
        <p14:creationId xmlns:p14="http://schemas.microsoft.com/office/powerpoint/2010/main" val="318352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19CF-7615-49B2-97BD-C7DAF9F2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about Chris’s idea  and Johns </a:t>
            </a:r>
            <a:r>
              <a:rPr lang="en-US" dirty="0" err="1"/>
              <a:t>inwave</a:t>
            </a:r>
            <a:r>
              <a:rPr lang="en-US" dirty="0"/>
              <a:t> sims point</a:t>
            </a:r>
          </a:p>
        </p:txBody>
      </p:sp>
    </p:spTree>
    <p:extLst>
      <p:ext uri="{BB962C8B-B14F-4D97-AF65-F5344CB8AC3E}">
        <p14:creationId xmlns:p14="http://schemas.microsoft.com/office/powerpoint/2010/main" val="227085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103-C0BC-4FAD-808F-C3C85C4C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5993"/>
            <a:ext cx="10515600" cy="132556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bispectra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74CE1-E498-4103-9041-DA7BCDB0D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897" y="871977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bispectrum</a:t>
                </a:r>
                <a:r>
                  <a:rPr lang="en-US" dirty="0"/>
                  <a:t> is formally defined as the Fourier transform of the third-order correlation of the time series (</a:t>
                </a:r>
                <a:r>
                  <a:rPr lang="en-US" i="1" dirty="0" err="1"/>
                  <a:t>Hasselman</a:t>
                </a:r>
                <a:r>
                  <a:rPr lang="en-US" i="1" dirty="0"/>
                  <a:t> et al</a:t>
                </a:r>
                <a:r>
                  <a:rPr lang="en-US" dirty="0"/>
                  <a:t>., 1963; </a:t>
                </a:r>
                <a:r>
                  <a:rPr lang="en-US" i="1" dirty="0"/>
                  <a:t>Elgar and </a:t>
                </a:r>
                <a:r>
                  <a:rPr lang="en-US" i="1" dirty="0" err="1"/>
                  <a:t>Guza</a:t>
                </a:r>
                <a:r>
                  <a:rPr lang="en-US" dirty="0"/>
                  <a:t>, 1985) as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)] 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real part of the </a:t>
                </a:r>
                <a:r>
                  <a:rPr lang="en-US" dirty="0" err="1"/>
                  <a:t>bispectrum</a:t>
                </a:r>
                <a:r>
                  <a:rPr lang="en-US" dirty="0"/>
                  <a:t> describes the influence of frequency-frequency interactions towards the overall skewness and therefore can yield insight about which wave-wave interactions are influencing wave shape.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〈"/>
                              <m:endChr m:val="〉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e>
                        <m:e/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74CE1-E498-4103-9041-DA7BCDB0D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897" y="871977"/>
                <a:ext cx="10515600" cy="4351338"/>
              </a:xfrm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72FEAD-DCA0-4F13-8ABC-792F58BA7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4" y="4615756"/>
            <a:ext cx="10603230" cy="1215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38B8B-4A30-4E69-9967-D8C45A0C3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60" y="5588771"/>
            <a:ext cx="3361643" cy="1269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AE665-2153-41DA-BBD7-ED25699EA8C3}"/>
              </a:ext>
            </a:extLst>
          </p:cNvPr>
          <p:cNvSpPr txBox="1"/>
          <p:nvPr/>
        </p:nvSpPr>
        <p:spPr>
          <a:xfrm>
            <a:off x="8346558" y="5475767"/>
            <a:ext cx="195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part of the </a:t>
            </a:r>
            <a:r>
              <a:rPr lang="en-US" dirty="0" err="1"/>
              <a:t>bispectrum</a:t>
            </a:r>
            <a:r>
              <a:rPr lang="en-US" dirty="0"/>
              <a:t> and skewness </a:t>
            </a:r>
          </a:p>
        </p:txBody>
      </p:sp>
    </p:spTree>
    <p:extLst>
      <p:ext uri="{BB962C8B-B14F-4D97-AF65-F5344CB8AC3E}">
        <p14:creationId xmlns:p14="http://schemas.microsoft.com/office/powerpoint/2010/main" val="410408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103-C0BC-4FAD-808F-C3C85C4C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435" y="-148680"/>
            <a:ext cx="10515600" cy="1325563"/>
          </a:xfrm>
        </p:spPr>
        <p:txBody>
          <a:bodyPr/>
          <a:lstStyle/>
          <a:p>
            <a:r>
              <a:rPr lang="en-US" dirty="0"/>
              <a:t>My understanding (From Crawford &amp; Hay)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A8EF4-F6E1-4885-9A0B-67BA6DB9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668" y="1247806"/>
            <a:ext cx="5486400" cy="5610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694D7D-B595-4F67-B1D4-467ACFAA9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64" y="1210872"/>
            <a:ext cx="3406725" cy="2805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5DD9F1-E39B-45F8-94BB-A692957558D7}"/>
              </a:ext>
            </a:extLst>
          </p:cNvPr>
          <p:cNvSpPr txBox="1"/>
          <p:nvPr/>
        </p:nvSpPr>
        <p:spPr>
          <a:xfrm>
            <a:off x="9326880" y="1247806"/>
            <a:ext cx="323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part of </a:t>
            </a:r>
            <a:r>
              <a:rPr lang="en-US" dirty="0" err="1"/>
              <a:t>bispectra</a:t>
            </a:r>
            <a:r>
              <a:rPr lang="en-US" dirty="0"/>
              <a:t> in</a:t>
            </a:r>
          </a:p>
          <a:p>
            <a:r>
              <a:rPr lang="en-US" dirty="0"/>
              <a:t>Freq- </a:t>
            </a:r>
            <a:r>
              <a:rPr lang="en-US" dirty="0" err="1"/>
              <a:t>freq</a:t>
            </a:r>
            <a:r>
              <a:rPr lang="en-US" dirty="0"/>
              <a:t> space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-&gt; under the diagonal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3A7D9-3180-4AB3-A71E-CB23008BB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364" y="4087629"/>
            <a:ext cx="3731175" cy="2490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CBFA2-D80E-48A8-80CB-895BAB3C8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337" y="3429000"/>
            <a:ext cx="3695663" cy="177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12E16-F50E-4BC7-A6EC-EF22CA3D8C26}"/>
              </a:ext>
            </a:extLst>
          </p:cNvPr>
          <p:cNvSpPr txBox="1"/>
          <p:nvPr/>
        </p:nvSpPr>
        <p:spPr>
          <a:xfrm>
            <a:off x="8785275" y="5358881"/>
            <a:ext cx="238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Positive or negative  skewness – integrate under the diagonal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DF9C-FC62-4CD3-ACF3-254B89D2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Shawns</a:t>
            </a:r>
            <a:r>
              <a:rPr lang="en-US" dirty="0"/>
              <a:t> </a:t>
            </a:r>
            <a:r>
              <a:rPr lang="en-US" dirty="0" err="1"/>
              <a:t>bispectrum</a:t>
            </a:r>
            <a:br>
              <a:rPr lang="en-US" dirty="0"/>
            </a:br>
            <a:r>
              <a:rPr lang="en-US" dirty="0"/>
              <a:t> analysis </a:t>
            </a:r>
          </a:p>
        </p:txBody>
      </p:sp>
      <p:pic>
        <p:nvPicPr>
          <p:cNvPr id="4" name="Picture 3" descr="C:\Users\peter\AppData\Local\Microsoft\Windows\INetCacheContent.Word\Artboard 1.png">
            <a:extLst>
              <a:ext uri="{FF2B5EF4-FFF2-40B4-BE49-F238E27FC236}">
                <a16:creationId xmlns:a16="http://schemas.microsoft.com/office/drawing/2014/main" id="{8F77FACA-8C3A-4CF0-B5E0-94CCDD4FE6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096" y="442277"/>
            <a:ext cx="5943600" cy="5973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6B8-88E4-42F1-B3D3-63557EEE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Python Provides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2D28-C958-4C06-8A49-93BFA6B3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https://stingray.readthedocs.io/en/latest/notebooks/Bispectrum/bispectrum_tutorial.html#Another-Example</a:t>
            </a:r>
          </a:p>
        </p:txBody>
      </p:sp>
    </p:spTree>
    <p:extLst>
      <p:ext uri="{BB962C8B-B14F-4D97-AF65-F5344CB8AC3E}">
        <p14:creationId xmlns:p14="http://schemas.microsoft.com/office/powerpoint/2010/main" val="53032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3519-EAF3-427B-875B-DD95C502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get out of </a:t>
            </a:r>
            <a:r>
              <a:rPr lang="en-US"/>
              <a:t>Python toolkit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EBA11-2331-4FBD-B720-552BE4944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81" y="2988315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26AB1-685D-4403-BB4E-DA91E445B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442"/>
            <a:ext cx="5487650" cy="36584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8576012-D211-40D0-A7AE-4CF646E743B3}"/>
              </a:ext>
            </a:extLst>
          </p:cNvPr>
          <p:cNvSpPr txBox="1">
            <a:spLocks/>
          </p:cNvSpPr>
          <p:nvPr/>
        </p:nvSpPr>
        <p:spPr>
          <a:xfrm>
            <a:off x="772886" y="1105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Fire Island </a:t>
            </a:r>
          </a:p>
        </p:txBody>
      </p:sp>
    </p:spTree>
    <p:extLst>
      <p:ext uri="{BB962C8B-B14F-4D97-AF65-F5344CB8AC3E}">
        <p14:creationId xmlns:p14="http://schemas.microsoft.com/office/powerpoint/2010/main" val="36328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44D-99B8-4989-8AEC-334D6B73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AC795-75E1-4EF8-97EE-57E1CE412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68" y="1982665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5E7AF-11FC-431C-841C-B3F8BF669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5" y="198266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A3AD-044F-4C21-A642-5CE7286E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Matanzas Inlet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E9DA5-30BF-4A30-9393-B9FB81E41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" y="2172077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AC888-0A17-4F6A-AF1D-3CA92E98C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207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0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161813-648F-40D1-9C70-4B6346BEB642}"/>
              </a:ext>
            </a:extLst>
          </p:cNvPr>
          <p:cNvSpPr/>
          <p:nvPr/>
        </p:nvSpPr>
        <p:spPr>
          <a:xfrm>
            <a:off x="1828800" y="16515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find the sum of elements under the principal diagonal</a:t>
            </a:r>
          </a:p>
          <a:p>
            <a:r>
              <a:rPr lang="en-US" dirty="0"/>
              <a:t># along principal diagonal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98CEB6-B2D7-4FD9-81E9-F9E7AC2F1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74450"/>
              </p:ext>
            </p:extLst>
          </p:nvPr>
        </p:nvGraphicFramePr>
        <p:xfrm>
          <a:off x="1457235" y="335229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423625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42436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992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Poistive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-0.0959506028181321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-0.18275204937181808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2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MVCO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-0.015344823136320579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-0.005706610128953656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4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3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5.085998639653247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9.074009486681927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576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C129EE8-94E2-4A58-ACEC-463685F49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39" y="593736"/>
            <a:ext cx="4137842" cy="2758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26CDA-74E4-40EF-A3B5-1F456E6A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39" y="272222"/>
            <a:ext cx="4137842" cy="27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5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224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Bispectrum analysis using the python toolkit</vt:lpstr>
      <vt:lpstr>What is bispectra </vt:lpstr>
      <vt:lpstr>My understanding (From Crawford &amp; Hay) </vt:lpstr>
      <vt:lpstr>Shawns bispectrum  analysis </vt:lpstr>
      <vt:lpstr>What Python Provides </vt:lpstr>
      <vt:lpstr>What we can get out of Python toolkit </vt:lpstr>
      <vt:lpstr>MVCO </vt:lpstr>
      <vt:lpstr>Matanzas Inlet </vt:lpstr>
      <vt:lpstr>PowerPoint Presentation</vt:lpstr>
      <vt:lpstr>Discuss about Chris’s idea  and Johns inwave sims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Bispectrum analysis using the python toolkit</dc:title>
  <dc:creator>Kalra, Tarandeep (Contractor) S</dc:creator>
  <cp:lastModifiedBy>Kalra, Tarandeep (Contractor) S</cp:lastModifiedBy>
  <cp:revision>18</cp:revision>
  <dcterms:created xsi:type="dcterms:W3CDTF">2020-12-23T18:51:47Z</dcterms:created>
  <dcterms:modified xsi:type="dcterms:W3CDTF">2021-01-15T17:57:47Z</dcterms:modified>
</cp:coreProperties>
</file>