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8"/>
  </p:handoutMasterIdLst>
  <p:sldIdLst>
    <p:sldId id="639" r:id="rId3"/>
    <p:sldId id="256" r:id="rId5"/>
    <p:sldId id="640" r:id="rId6"/>
    <p:sldId id="644" r:id="rId7"/>
    <p:sldId id="3202" r:id="rId8"/>
    <p:sldId id="641" r:id="rId9"/>
    <p:sldId id="3218" r:id="rId10"/>
    <p:sldId id="3219" r:id="rId11"/>
    <p:sldId id="3220" r:id="rId12"/>
    <p:sldId id="3221" r:id="rId13"/>
    <p:sldId id="3207" r:id="rId14"/>
    <p:sldId id="3222" r:id="rId15"/>
    <p:sldId id="654" r:id="rId16"/>
    <p:sldId id="415"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4" autoAdjust="0"/>
    <p:restoredTop sz="94660"/>
  </p:normalViewPr>
  <p:slideViewPr>
    <p:cSldViewPr snapToGrid="0" showGuides="1">
      <p:cViewPr varScale="1">
        <p:scale>
          <a:sx n="66" d="100"/>
          <a:sy n="66" d="100"/>
        </p:scale>
        <p:origin x="96" y="336"/>
      </p:cViewPr>
      <p:guideLst>
        <p:guide orient="horz" pos="2168"/>
        <p:guide pos="6149"/>
        <p:guide pos="7259"/>
        <p:guide orient="horz" pos="561"/>
        <p:guide orient="horz" pos="4000"/>
        <p:guide pos="3839"/>
      </p:guideLst>
    </p:cSldViewPr>
  </p:slideViewPr>
  <p:notesTextViewPr>
    <p:cViewPr>
      <p:scale>
        <a:sx n="3" d="2"/>
        <a:sy n="3" d="2"/>
      </p:scale>
      <p:origin x="0" y="0"/>
    </p:cViewPr>
  </p:notesTextViewPr>
  <p:sorterViewPr>
    <p:cViewPr>
      <p:scale>
        <a:sx n="40" d="100"/>
        <a:sy n="40" d="100"/>
      </p:scale>
      <p:origin x="0" y="0"/>
    </p:cViewPr>
  </p:sorter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7695D80-81E5-4A27-8FB4-38592ED0CDB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66.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5.xml"/><Relationship Id="rId11" Type="http://schemas.openxmlformats.org/officeDocument/2006/relationships/tags" Target="../tags/tag70.xml"/><Relationship Id="rId10" Type="http://schemas.openxmlformats.org/officeDocument/2006/relationships/tags" Target="../tags/tag6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71.xml"/><Relationship Id="rId10" Type="http://schemas.openxmlformats.org/officeDocument/2006/relationships/tags" Target="../tags/tag77.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78.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8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85.xml"/><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93.xml"/><Relationship Id="rId2" Type="http://schemas.openxmlformats.org/officeDocument/2006/relationships/tags" Target="../tags/tag92.xml"/><Relationship Id="rId11" Type="http://schemas.openxmlformats.org/officeDocument/2006/relationships/tags" Target="../tags/tag99.xml"/><Relationship Id="rId10" Type="http://schemas.openxmlformats.org/officeDocument/2006/relationships/tags" Target="../tags/tag98.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0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01.xml"/><Relationship Id="rId2" Type="http://schemas.openxmlformats.org/officeDocument/2006/relationships/tags" Target="../tags/tag100.xml"/><Relationship Id="rId14" Type="http://schemas.openxmlformats.org/officeDocument/2006/relationships/tags" Target="../tags/tag108.xml"/><Relationship Id="rId13" Type="http://schemas.openxmlformats.org/officeDocument/2006/relationships/tags" Target="../tags/tag107.xml"/><Relationship Id="rId12" Type="http://schemas.openxmlformats.org/officeDocument/2006/relationships/tags" Target="../tags/tag106.xml"/><Relationship Id="rId11" Type="http://schemas.openxmlformats.org/officeDocument/2006/relationships/tags" Target="../tags/tag105.xml"/><Relationship Id="rId10" Type="http://schemas.openxmlformats.org/officeDocument/2006/relationships/tags" Target="../tags/tag104.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1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10.xml"/><Relationship Id="rId2" Type="http://schemas.openxmlformats.org/officeDocument/2006/relationships/tags" Target="../tags/tag109.xml"/><Relationship Id="rId14" Type="http://schemas.openxmlformats.org/officeDocument/2006/relationships/tags" Target="../tags/tag117.xml"/><Relationship Id="rId13" Type="http://schemas.openxmlformats.org/officeDocument/2006/relationships/tags" Target="../tags/tag116.xml"/><Relationship Id="rId12" Type="http://schemas.openxmlformats.org/officeDocument/2006/relationships/tags" Target="../tags/tag11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2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19.xml"/><Relationship Id="rId2" Type="http://schemas.openxmlformats.org/officeDocument/2006/relationships/tags" Target="../tags/tag118.xml"/><Relationship Id="rId16" Type="http://schemas.openxmlformats.org/officeDocument/2006/relationships/tags" Target="../tags/tag128.xml"/><Relationship Id="rId15" Type="http://schemas.openxmlformats.org/officeDocument/2006/relationships/tags" Target="../tags/tag127.xml"/><Relationship Id="rId14" Type="http://schemas.openxmlformats.org/officeDocument/2006/relationships/tags" Target="../tags/tag126.xml"/><Relationship Id="rId13" Type="http://schemas.openxmlformats.org/officeDocument/2006/relationships/tags" Target="../tags/tag125.xml"/><Relationship Id="rId12" Type="http://schemas.openxmlformats.org/officeDocument/2006/relationships/tags" Target="../tags/tag124.xml"/><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3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30.xml"/><Relationship Id="rId2" Type="http://schemas.openxmlformats.org/officeDocument/2006/relationships/tags" Target="../tags/tag129.xml"/><Relationship Id="rId13" Type="http://schemas.openxmlformats.org/officeDocument/2006/relationships/tags" Target="../tags/tag136.xml"/><Relationship Id="rId12" Type="http://schemas.openxmlformats.org/officeDocument/2006/relationships/tags" Target="../tags/tag135.xml"/><Relationship Id="rId11" Type="http://schemas.openxmlformats.org/officeDocument/2006/relationships/tags" Target="../tags/tag134.xml"/><Relationship Id="rId10" Type="http://schemas.openxmlformats.org/officeDocument/2006/relationships/tags" Target="../tags/tag133.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0.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image" Target="file:///C:\Users\1V994W2\PycharmProjects\PPT_Background_Generation/pic_temp/pic_half_right.png" TargetMode="External"/><Relationship Id="rId3" Type="http://schemas.openxmlformats.org/officeDocument/2006/relationships/image" Target="../media/image4.png"/><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3.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3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31.xml"/><Relationship Id="rId15" Type="http://schemas.openxmlformats.org/officeDocument/2006/relationships/tags" Target="../tags/tag40.xml"/><Relationship Id="rId14" Type="http://schemas.openxmlformats.org/officeDocument/2006/relationships/tags" Target="../tags/tag39.xml"/><Relationship Id="rId13" Type="http://schemas.openxmlformats.org/officeDocument/2006/relationships/tags" Target="../tags/tag38.xml"/><Relationship Id="rId12" Type="http://schemas.openxmlformats.org/officeDocument/2006/relationships/tags" Target="../tags/tag37.xml"/><Relationship Id="rId11" Type="http://schemas.openxmlformats.org/officeDocument/2006/relationships/tags" Target="../tags/tag36.xml"/><Relationship Id="rId10" Type="http://schemas.openxmlformats.org/officeDocument/2006/relationships/tags" Target="../tags/tag35.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42.xml"/><Relationship Id="rId4" Type="http://schemas.openxmlformats.org/officeDocument/2006/relationships/image" Target="file:///C:\Users\1V994W2\Documents\Tencent%20Files\574576071\FileRecv\&#25340;&#35013;&#32032;&#26448;\forleft%201-23\\22\subject_holdright_64,64,64_0_staid_full_0.png" TargetMode="External"/><Relationship Id="rId3" Type="http://schemas.openxmlformats.org/officeDocument/2006/relationships/image" Target="../media/image5.png"/><Relationship Id="rId2" Type="http://schemas.openxmlformats.org/officeDocument/2006/relationships/tags" Target="../tags/tag41.xml"/><Relationship Id="rId11" Type="http://schemas.openxmlformats.org/officeDocument/2006/relationships/tags" Target="../tags/tag46.xml"/><Relationship Id="rId10" Type="http://schemas.openxmlformats.org/officeDocument/2006/relationships/tags" Target="../tags/tag4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50.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58.xml"/><Relationship Id="rId12" Type="http://schemas.openxmlformats.org/officeDocument/2006/relationships/tags" Target="../tags/tag64.xml"/><Relationship Id="rId11" Type="http://schemas.openxmlformats.org/officeDocument/2006/relationships/tags" Target="../tags/tag63.xml"/><Relationship Id="rId10" Type="http://schemas.openxmlformats.org/officeDocument/2006/relationships/tags" Target="../tags/tag6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cxnSp>
        <p:nvCxnSpPr>
          <p:cNvPr id="10" name="直接连接符 9"/>
          <p:cNvCxnSpPr/>
          <p:nvPr userDrawn="1">
            <p:custDataLst>
              <p:tags r:id="rId8"/>
            </p:custDataLst>
          </p:nvPr>
        </p:nvCxnSpPr>
        <p:spPr>
          <a:xfrm>
            <a:off x="762317" y="3319000"/>
            <a:ext cx="435229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文本占位符 5"/>
          <p:cNvSpPr>
            <a:spLocks noGrp="1"/>
          </p:cNvSpPr>
          <p:nvPr>
            <p:ph type="body" sz="quarter" idx="16" hasCustomPrompt="1"/>
            <p:custDataLst>
              <p:tags r:id="rId9"/>
            </p:custDataLst>
          </p:nvPr>
        </p:nvSpPr>
        <p:spPr>
          <a:xfrm>
            <a:off x="762318" y="4723765"/>
            <a:ext cx="2135505" cy="408940"/>
          </a:xfrm>
          <a:prstGeom prst="rect">
            <a:avLst/>
          </a:prstGeom>
        </p:spPr>
        <p:txBody>
          <a:bodyPr vert="horz" wrap="square" lIns="0" tIns="0" rIns="0" bIns="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90204" pitchFamily="34" charset="0"/>
              <a:buNone/>
              <a:defRPr sz="1600" b="0" spc="150">
                <a:solidFill>
                  <a:schemeClr val="tx1"/>
                </a:solidFill>
                <a:latin typeface="Arial" panose="020B0604020202090204" pitchFamily="34" charset="0"/>
                <a:ea typeface="Microsoft YaHei" panose="020B0503020204020204" pitchFamily="34" charset="-122"/>
              </a:defRPr>
            </a:lvl1pPr>
          </a:lstStyle>
          <a:p>
            <a:pPr marL="0" marR="0" lvl="0" indent="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90204" pitchFamily="34" charset="0"/>
              <a:buNone/>
            </a:pPr>
            <a:r>
              <a:rPr lang="zh-CN" altLang="en-US" dirty="0"/>
              <a:t>编辑文本</a:t>
            </a:r>
            <a:endParaRPr lang="zh-CN" altLang="en-US" dirty="0"/>
          </a:p>
        </p:txBody>
      </p:sp>
      <p:sp>
        <p:nvSpPr>
          <p:cNvPr id="4" name="文本占位符 3"/>
          <p:cNvSpPr>
            <a:spLocks noGrp="1"/>
          </p:cNvSpPr>
          <p:nvPr>
            <p:ph type="body" sz="quarter" idx="15" hasCustomPrompt="1"/>
            <p:custDataLst>
              <p:tags r:id="rId10"/>
            </p:custDataLst>
          </p:nvPr>
        </p:nvSpPr>
        <p:spPr>
          <a:xfrm>
            <a:off x="2902268" y="4723765"/>
            <a:ext cx="2135505" cy="408940"/>
          </a:xfrm>
          <a:prstGeom prst="rect">
            <a:avLst/>
          </a:prstGeom>
        </p:spPr>
        <p:txBody>
          <a:bodyPr vert="horz" wrap="square" lIns="0" tIns="0" rIns="0" bIns="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90204" pitchFamily="34" charset="0"/>
              <a:buNone/>
              <a:defRPr sz="1600" b="0" spc="150">
                <a:solidFill>
                  <a:schemeClr val="tx1"/>
                </a:solidFill>
                <a:latin typeface="Arial" panose="020B0604020202090204" pitchFamily="34" charset="0"/>
                <a:ea typeface="Microsoft YaHei" panose="020B0503020204020204" pitchFamily="34" charset="-122"/>
              </a:defRPr>
            </a:lvl1pPr>
          </a:lstStyle>
          <a:p>
            <a:pPr marL="0" marR="0" lvl="0" indent="0" algn="r"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90204" pitchFamily="34" charset="0"/>
              <a:buNone/>
            </a:pPr>
            <a:r>
              <a:rPr lang="zh-CN" altLang="en-US" dirty="0"/>
              <a:t>编辑文本</a:t>
            </a:r>
            <a:endParaRPr lang="zh-CN" altLang="en-US" dirty="0"/>
          </a:p>
        </p:txBody>
      </p:sp>
      <p:sp>
        <p:nvSpPr>
          <p:cNvPr id="3" name="副标题 2"/>
          <p:cNvSpPr>
            <a:spLocks noGrp="1"/>
          </p:cNvSpPr>
          <p:nvPr>
            <p:ph type="subTitle" idx="14" hasCustomPrompt="1"/>
            <p:custDataLst>
              <p:tags r:id="rId11"/>
            </p:custDataLst>
          </p:nvPr>
        </p:nvSpPr>
        <p:spPr>
          <a:xfrm>
            <a:off x="762952" y="3441732"/>
            <a:ext cx="4824730" cy="316801"/>
          </a:xfrm>
        </p:spPr>
        <p:txBody>
          <a:bodyPr vert="horz" wrap="square" lIns="0" tIns="0" rIns="0" bIns="0" anchor="ctr" anchorCtr="0">
            <a:normAutofit/>
          </a:bodyPr>
          <a:lstStyle>
            <a:lvl1pPr marL="0" marR="0" indent="0" algn="l" defTabSz="914400" rtl="0" eaLnBrk="1" fontAlgn="auto" latinLnBrk="0" hangingPunct="1">
              <a:lnSpc>
                <a:spcPct val="120000"/>
              </a:lnSpc>
              <a:spcBef>
                <a:spcPts val="800"/>
              </a:spcBef>
              <a:spcAft>
                <a:spcPts val="0"/>
              </a:spcAft>
              <a:buClrTx/>
              <a:buSzPts val="1600"/>
              <a:buFont typeface="Arial" panose="020B0604020202090204" pitchFamily="34" charset="0"/>
              <a:buNone/>
              <a:defRPr sz="1600" b="0" spc="150">
                <a:solidFill>
                  <a:schemeClr val="tx1"/>
                </a:solidFill>
                <a:latin typeface="Arial" panose="020B0604020202090204" pitchFamily="34" charset="0"/>
                <a:ea typeface="Microsoft YaHei"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
        <p:nvSpPr>
          <p:cNvPr id="2" name="标题 1"/>
          <p:cNvSpPr>
            <a:spLocks noGrp="1"/>
          </p:cNvSpPr>
          <p:nvPr>
            <p:ph type="ctrTitle" idx="13" hasCustomPrompt="1"/>
            <p:custDataLst>
              <p:tags r:id="rId12"/>
            </p:custDataLst>
          </p:nvPr>
        </p:nvSpPr>
        <p:spPr>
          <a:xfrm>
            <a:off x="762317" y="2362370"/>
            <a:ext cx="4825365" cy="812637"/>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90204" pitchFamily="34" charset="0"/>
              <a:buNone/>
              <a:defRPr sz="5400" b="0" spc="600">
                <a:solidFill>
                  <a:schemeClr val="tx1"/>
                </a:solidFill>
                <a:latin typeface="Arial" panose="020B0604020202090204" pitchFamily="34" charset="0"/>
                <a:ea typeface="汉仪旗黑-85S" panose="00020600040101010101" pitchFamily="18" charset="-122"/>
              </a:defRPr>
            </a:lvl1pPr>
          </a:lstStyle>
          <a:p>
            <a:r>
              <a:rPr lang="zh-CN" altLang="en-US" dirty="0"/>
              <a:t>编辑标题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01754"/>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01754"/>
          </a:xfrm>
          <a:prstGeom prst="rect">
            <a:avLst/>
          </a:prstGeom>
        </p:spPr>
      </p:pic>
      <p:sp>
        <p:nvSpPr>
          <p:cNvPr id="3" name="日期占位符 2"/>
          <p:cNvSpPr>
            <a:spLocks noGrp="1"/>
          </p:cNvSpPr>
          <p:nvPr>
            <p:ph type="dt" sz="half" idx="10"/>
            <p:custDataLst>
              <p:tags r:id="rId8"/>
            </p:custDataLst>
          </p:nvPr>
        </p:nvSpPr>
        <p:spPr>
          <a:xfrm>
            <a:off x="879742"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4116000" y="6349833"/>
            <a:ext cx="396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endParaRPr lang="zh-CN" altLang="en-US"/>
          </a:p>
        </p:txBody>
      </p:sp>
      <p:sp>
        <p:nvSpPr>
          <p:cNvPr id="5" name="灯片编号占位符 4"/>
          <p:cNvSpPr>
            <a:spLocks noGrp="1"/>
          </p:cNvSpPr>
          <p:nvPr>
            <p:ph type="sldNum" sz="quarter" idx="12"/>
            <p:custDataLst>
              <p:tags r:id="rId10"/>
            </p:custDataLst>
          </p:nvPr>
        </p:nvSpPr>
        <p:spPr>
          <a:xfrm>
            <a:off x="8610600"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90204" pitchFamily="34" charset="0"/>
                <a:ea typeface="Microsoft YaHei" panose="020B0503020204020204" pitchFamily="34" charset="-122"/>
              </a:defRPr>
            </a:lvl1pPr>
            <a:lvl2pPr>
              <a:defRPr>
                <a:solidFill>
                  <a:schemeClr val="tx1"/>
                </a:solidFill>
                <a:latin typeface="Arial" panose="020B0604020202090204" pitchFamily="34" charset="0"/>
                <a:ea typeface="Microsoft YaHei" panose="020B0503020204020204" pitchFamily="34" charset="-122"/>
              </a:defRPr>
            </a:lvl2pPr>
            <a:lvl3pPr>
              <a:defRPr>
                <a:solidFill>
                  <a:schemeClr val="tx1"/>
                </a:solidFill>
                <a:latin typeface="Arial" panose="020B0604020202090204" pitchFamily="34" charset="0"/>
                <a:ea typeface="Microsoft YaHei" panose="020B0503020204020204" pitchFamily="34" charset="-122"/>
              </a:defRPr>
            </a:lvl3pPr>
            <a:lvl4pPr>
              <a:defRPr>
                <a:solidFill>
                  <a:schemeClr val="tx1"/>
                </a:solidFill>
                <a:latin typeface="Arial" panose="020B0604020202090204" pitchFamily="34" charset="0"/>
                <a:ea typeface="Microsoft YaHei" panose="020B0503020204020204" pitchFamily="34" charset="-122"/>
              </a:defRPr>
            </a:lvl4pPr>
            <a:lvl5pPr>
              <a:defRPr>
                <a:solidFill>
                  <a:schemeClr val="tx1"/>
                </a:solidFill>
                <a:latin typeface="Arial" panose="020B060402020209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endParaRPr lang="zh-CN" altLang="en-US"/>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484505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798830" y="3939222"/>
            <a:ext cx="4212590" cy="370205"/>
          </a:xfrm>
        </p:spPr>
        <p:txBody>
          <a:bodyPr vert="horz" wrap="square" lIns="0" tIns="0" rIns="0" bIns="0" anchor="t" anchorCtr="0">
            <a:normAutofit/>
          </a:bodyPr>
          <a:lstStyle>
            <a:lvl1pPr marL="457200" marR="0" indent="-457200" algn="r" rtl="0" eaLnBrk="1" fontAlgn="auto">
              <a:lnSpc>
                <a:spcPct val="100000"/>
              </a:lnSpc>
              <a:spcBef>
                <a:spcPts val="0"/>
              </a:spcBef>
              <a:spcAft>
                <a:spcPts val="0"/>
              </a:spcAft>
              <a:buClrTx/>
              <a:buSzPts val="2000"/>
              <a:buFont typeface="Arial" panose="020B0604020202090204" pitchFamily="34" charset="0"/>
              <a:buNone/>
              <a:defRPr sz="2000" b="0" spc="200">
                <a:solidFill>
                  <a:schemeClr val="tx1"/>
                </a:solidFill>
                <a:latin typeface="Arial" panose="020B0604020202090204" pitchFamily="34" charset="0"/>
                <a:ea typeface="Microsoft YaHei"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
                <a:schemeClr val="tx1">
                  <a:lumMod val="65000"/>
                  <a:lumOff val="35000"/>
                </a:schemeClr>
              </a:buClr>
              <a:buSzPts val="2000"/>
              <a:buFont typeface="Arial" panose="020B060402020209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10"/>
            </p:custDataLst>
          </p:nvPr>
        </p:nvSpPr>
        <p:spPr>
          <a:xfrm>
            <a:off x="798830" y="2562542"/>
            <a:ext cx="4359910" cy="1172210"/>
          </a:xfrm>
        </p:spPr>
        <p:txBody>
          <a:bodyPr vert="horz" wrap="square" lIns="0" tIns="0" rIns="0" bIns="0" anchor="ctr" anchorCtr="0">
            <a:normAutofit/>
          </a:bodyPr>
          <a:lstStyle>
            <a:lvl1pPr marL="0" marR="0" indent="0" algn="r" defTabSz="914400" rtl="0" eaLnBrk="1" fontAlgn="auto" latinLnBrk="0" hangingPunct="1">
              <a:lnSpc>
                <a:spcPct val="100000"/>
              </a:lnSpc>
              <a:spcBef>
                <a:spcPct val="0"/>
              </a:spcBef>
              <a:spcAft>
                <a:spcPts val="0"/>
              </a:spcAft>
              <a:buClrTx/>
              <a:buSzPts val="6600"/>
              <a:buFont typeface="Arial" panose="020B0604020202090204" pitchFamily="34" charset="0"/>
              <a:buNone/>
              <a:defRPr sz="6600" b="0" spc="700">
                <a:solidFill>
                  <a:schemeClr val="tx1"/>
                </a:solidFill>
                <a:latin typeface="Arial" panose="020B0604020202090204" pitchFamily="34" charset="0"/>
                <a:ea typeface="汉仪旗黑-85S" panose="00020600040101010101" pitchFamily="18" charset="-122"/>
              </a:defRPr>
            </a:lvl1pPr>
          </a:lstStyle>
          <a:p>
            <a:r>
              <a:rPr lang="zh-CN" altLang="en-US" dirty="0"/>
              <a:t>编辑标题</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01754"/>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01754"/>
          </a:xfrm>
          <a:prstGeom prst="rect">
            <a:avLst/>
          </a:prstGeom>
        </p:spPr>
      </p:pic>
      <p:sp>
        <p:nvSpPr>
          <p:cNvPr id="2" name="标题 1"/>
          <p:cNvSpPr>
            <a:spLocks noGrp="1"/>
          </p:cNvSpPr>
          <p:nvPr>
            <p:ph type="title"/>
            <p:custDataLst>
              <p:tags r:id="rId8"/>
            </p:custDataLst>
          </p:nvPr>
        </p:nvSpPr>
        <p:spPr>
          <a:xfrm>
            <a:off x="669882" y="443230"/>
            <a:ext cx="10852237" cy="441964"/>
          </a:xfrm>
        </p:spPr>
        <p:txBody>
          <a:bodyPr wrap="square">
            <a:normAutofit/>
          </a:bodyPr>
          <a:lstStyle>
            <a:lvl1pPr>
              <a:defRPr baseline="0">
                <a:solidFill>
                  <a:schemeClr val="tx1"/>
                </a:solidFill>
                <a:latin typeface="Arial" panose="020B060402020209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01754"/>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01754"/>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90204" pitchFamily="34" charset="0"/>
                <a:ea typeface="Microsoft YaHei"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90204" pitchFamily="34" charset="0"/>
                <a:ea typeface="Microsoft YaHei" panose="020B0503020204020204" pitchFamily="34" charset="-122"/>
              </a:defRPr>
            </a:lvl1pPr>
            <a:lvl2pPr>
              <a:defRPr baseline="0">
                <a:solidFill>
                  <a:schemeClr val="tx1"/>
                </a:solidFill>
                <a:latin typeface="Arial" panose="020B0604020202090204" pitchFamily="34" charset="0"/>
                <a:ea typeface="Microsoft YaHei" panose="020B0503020204020204" pitchFamily="34" charset="-122"/>
              </a:defRPr>
            </a:lvl2pPr>
            <a:lvl3pPr>
              <a:defRPr baseline="0">
                <a:solidFill>
                  <a:schemeClr val="tx1"/>
                </a:solidFill>
                <a:latin typeface="Arial" panose="020B0604020202090204" pitchFamily="34" charset="0"/>
                <a:ea typeface="Microsoft YaHei" panose="020B0503020204020204" pitchFamily="34" charset="-122"/>
              </a:defRPr>
            </a:lvl3pPr>
            <a:lvl4pPr>
              <a:defRPr baseline="0">
                <a:solidFill>
                  <a:schemeClr val="tx1"/>
                </a:solidFill>
                <a:latin typeface="Arial" panose="020B0604020202090204" pitchFamily="34" charset="0"/>
                <a:ea typeface="Microsoft YaHei" panose="020B0503020204020204" pitchFamily="34" charset="-122"/>
              </a:defRPr>
            </a:lvl4pPr>
            <a:lvl5pPr>
              <a:defRPr baseline="0">
                <a:solidFill>
                  <a:schemeClr val="tx1"/>
                </a:solidFill>
                <a:latin typeface="Arial" panose="020B060402020209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01754"/>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90204" pitchFamily="34" charset="0"/>
                <a:ea typeface="Microsoft YaHei"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879742"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116000" y="6349833"/>
            <a:ext cx="396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8610600"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90204" pitchFamily="34" charset="0"/>
                <a:ea typeface="Microsoft YaHei" panose="020B0503020204020204" pitchFamily="34" charset="-122"/>
              </a:defRPr>
            </a:lvl1pPr>
            <a:lvl2pPr>
              <a:defRPr baseline="0">
                <a:solidFill>
                  <a:schemeClr val="tx1"/>
                </a:solidFill>
                <a:latin typeface="Arial" panose="020B0604020202090204" pitchFamily="34" charset="0"/>
                <a:ea typeface="Microsoft YaHei" panose="020B0503020204020204" pitchFamily="34" charset="-122"/>
              </a:defRPr>
            </a:lvl2pPr>
            <a:lvl3pPr>
              <a:defRPr baseline="0">
                <a:solidFill>
                  <a:schemeClr val="tx1"/>
                </a:solidFill>
                <a:latin typeface="Arial" panose="020B0604020202090204" pitchFamily="34" charset="0"/>
                <a:ea typeface="Microsoft YaHei" panose="020B0503020204020204" pitchFamily="34" charset="-122"/>
              </a:defRPr>
            </a:lvl3pPr>
            <a:lvl4pPr>
              <a:defRPr baseline="0">
                <a:solidFill>
                  <a:schemeClr val="tx1"/>
                </a:solidFill>
                <a:latin typeface="Arial" panose="020B0604020202090204" pitchFamily="34" charset="0"/>
                <a:ea typeface="Microsoft YaHei" panose="020B0503020204020204" pitchFamily="34" charset="-122"/>
              </a:defRPr>
            </a:lvl4pPr>
            <a:lvl5pPr>
              <a:defRPr baseline="0">
                <a:solidFill>
                  <a:schemeClr val="tx1"/>
                </a:solidFill>
                <a:latin typeface="Arial" panose="020B060402020209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90204" pitchFamily="34" charset="0"/>
                <a:ea typeface="Microsoft YaHei" panose="020B0503020204020204" pitchFamily="34" charset="-122"/>
              </a:defRPr>
            </a:lvl1pPr>
            <a:lvl2pPr>
              <a:defRPr baseline="0">
                <a:solidFill>
                  <a:schemeClr val="tx1"/>
                </a:solidFill>
                <a:latin typeface="Arial" panose="020B0604020202090204" pitchFamily="34" charset="0"/>
                <a:ea typeface="Microsoft YaHei" panose="020B0503020204020204" pitchFamily="34" charset="-122"/>
              </a:defRPr>
            </a:lvl2pPr>
            <a:lvl3pPr>
              <a:defRPr baseline="0">
                <a:solidFill>
                  <a:schemeClr val="tx1"/>
                </a:solidFill>
                <a:latin typeface="Arial" panose="020B0604020202090204" pitchFamily="34" charset="0"/>
                <a:ea typeface="Microsoft YaHei" panose="020B0503020204020204" pitchFamily="34" charset="-122"/>
              </a:defRPr>
            </a:lvl3pPr>
            <a:lvl4pPr>
              <a:defRPr baseline="0">
                <a:solidFill>
                  <a:schemeClr val="tx1"/>
                </a:solidFill>
                <a:latin typeface="Arial" panose="020B0604020202090204" pitchFamily="34" charset="0"/>
                <a:ea typeface="Microsoft YaHei" panose="020B0503020204020204" pitchFamily="34" charset="-122"/>
              </a:defRPr>
            </a:lvl4pPr>
            <a:lvl5pPr>
              <a:defRPr baseline="0">
                <a:solidFill>
                  <a:schemeClr val="tx1"/>
                </a:solidFill>
                <a:latin typeface="Arial" panose="020B060402020209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01754"/>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01754"/>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90204" pitchFamily="34" charset="0"/>
                <a:ea typeface="Microsoft YaHei" panose="020B0503020204020204" pitchFamily="3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9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90204" pitchFamily="34" charset="0"/>
                <a:ea typeface="Microsoft YaHei" panose="020B0503020204020204" pitchFamily="34" charset="-122"/>
              </a:defRPr>
            </a:lvl1pPr>
            <a:lvl2pPr>
              <a:defRPr baseline="0">
                <a:solidFill>
                  <a:schemeClr val="tx1"/>
                </a:solidFill>
                <a:latin typeface="Arial" panose="020B0604020202090204" pitchFamily="34" charset="0"/>
                <a:ea typeface="Microsoft YaHei" panose="020B0503020204020204" pitchFamily="34" charset="-122"/>
              </a:defRPr>
            </a:lvl2pPr>
            <a:lvl3pPr>
              <a:defRPr baseline="0">
                <a:solidFill>
                  <a:schemeClr val="tx1"/>
                </a:solidFill>
                <a:latin typeface="Arial" panose="020B0604020202090204" pitchFamily="34" charset="0"/>
                <a:ea typeface="Microsoft YaHei" panose="020B0503020204020204" pitchFamily="34" charset="-122"/>
              </a:defRPr>
            </a:lvl3pPr>
            <a:lvl4pPr>
              <a:defRPr baseline="0">
                <a:solidFill>
                  <a:schemeClr val="tx1"/>
                </a:solidFill>
                <a:latin typeface="Arial" panose="020B0604020202090204" pitchFamily="34" charset="0"/>
                <a:ea typeface="Microsoft YaHei" panose="020B0503020204020204" pitchFamily="34" charset="-122"/>
              </a:defRPr>
            </a:lvl4pPr>
            <a:lvl5pPr>
              <a:defRPr baseline="0">
                <a:solidFill>
                  <a:schemeClr val="tx1"/>
                </a:solidFill>
                <a:latin typeface="Arial" panose="020B060402020209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01754"/>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01754"/>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9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90204" pitchFamily="34" charset="0"/>
                <a:ea typeface="Microsoft YaHei" panose="020B0503020204020204" pitchFamily="34" charset="-122"/>
              </a:defRPr>
            </a:lvl1pPr>
            <a:lvl2pPr>
              <a:defRPr baseline="0">
                <a:solidFill>
                  <a:schemeClr val="tx1"/>
                </a:solidFill>
                <a:latin typeface="Arial" panose="020B0604020202090204" pitchFamily="34" charset="0"/>
                <a:ea typeface="Microsoft YaHei" panose="020B0503020204020204" pitchFamily="34" charset="-122"/>
              </a:defRPr>
            </a:lvl2pPr>
            <a:lvl3pPr>
              <a:defRPr baseline="0">
                <a:solidFill>
                  <a:schemeClr val="tx1"/>
                </a:solidFill>
                <a:latin typeface="Arial" panose="020B0604020202090204" pitchFamily="34" charset="0"/>
                <a:ea typeface="Microsoft YaHei" panose="020B0503020204020204" pitchFamily="34" charset="-122"/>
              </a:defRPr>
            </a:lvl3pPr>
            <a:lvl4pPr>
              <a:defRPr baseline="0">
                <a:solidFill>
                  <a:schemeClr val="tx1"/>
                </a:solidFill>
                <a:latin typeface="Arial" panose="020B0604020202090204" pitchFamily="34" charset="0"/>
                <a:ea typeface="Microsoft YaHei" panose="020B0503020204020204" pitchFamily="34" charset="-122"/>
              </a:defRPr>
            </a:lvl4pPr>
            <a:lvl5pPr>
              <a:defRPr baseline="0">
                <a:solidFill>
                  <a:schemeClr val="tx1"/>
                </a:solidFill>
                <a:latin typeface="Arial" panose="020B060402020209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9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256246"/>
            <a:ext cx="720090" cy="601754"/>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56246"/>
            <a:ext cx="720090" cy="601754"/>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9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90204" pitchFamily="34" charset="0"/>
                <a:ea typeface="Microsoft YaHei" panose="020B0503020204020204" pitchFamily="34" charset="-122"/>
              </a:defRPr>
            </a:lvl1pPr>
            <a:lvl2pPr>
              <a:defRPr baseline="0">
                <a:solidFill>
                  <a:schemeClr val="tx1"/>
                </a:solidFill>
                <a:latin typeface="Arial" panose="020B0604020202090204" pitchFamily="34" charset="0"/>
                <a:ea typeface="Microsoft YaHei" panose="020B0503020204020204" pitchFamily="34" charset="-122"/>
              </a:defRPr>
            </a:lvl2pPr>
            <a:lvl3pPr>
              <a:defRPr baseline="0">
                <a:solidFill>
                  <a:schemeClr val="tx1"/>
                </a:solidFill>
                <a:latin typeface="Arial" panose="020B0604020202090204" pitchFamily="34" charset="0"/>
                <a:ea typeface="Microsoft YaHei" panose="020B0503020204020204" pitchFamily="34" charset="-122"/>
              </a:defRPr>
            </a:lvl3pPr>
            <a:lvl4pPr>
              <a:defRPr baseline="0">
                <a:solidFill>
                  <a:schemeClr val="tx1"/>
                </a:solidFill>
                <a:latin typeface="Arial" panose="020B0604020202090204" pitchFamily="34" charset="0"/>
                <a:ea typeface="Microsoft YaHei" panose="020B0503020204020204" pitchFamily="34" charset="-122"/>
              </a:defRPr>
            </a:lvl4pPr>
            <a:lvl5pPr>
              <a:defRPr baseline="0">
                <a:solidFill>
                  <a:schemeClr val="tx1"/>
                </a:solidFill>
                <a:latin typeface="Arial" panose="020B060402020209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90204" pitchFamily="34" charset="0"/>
                <a:ea typeface="Microsoft YaHei" panose="020B0503020204020204" pitchFamily="34" charset="-122"/>
              </a:defRPr>
            </a:lvl1pPr>
            <a:lvl2pPr>
              <a:defRPr baseline="0">
                <a:solidFill>
                  <a:schemeClr val="tx1"/>
                </a:solidFill>
                <a:latin typeface="Arial" panose="020B0604020202090204" pitchFamily="34" charset="0"/>
                <a:ea typeface="Microsoft YaHei" panose="020B0503020204020204" pitchFamily="34" charset="-122"/>
              </a:defRPr>
            </a:lvl2pPr>
            <a:lvl3pPr>
              <a:defRPr baseline="0">
                <a:solidFill>
                  <a:schemeClr val="tx1"/>
                </a:solidFill>
                <a:latin typeface="Arial" panose="020B0604020202090204" pitchFamily="34" charset="0"/>
                <a:ea typeface="Microsoft YaHei" panose="020B0503020204020204" pitchFamily="34" charset="-122"/>
              </a:defRPr>
            </a:lvl3pPr>
            <a:lvl4pPr>
              <a:defRPr baseline="0">
                <a:solidFill>
                  <a:schemeClr val="tx1"/>
                </a:solidFill>
                <a:latin typeface="Arial" panose="020B0604020202090204" pitchFamily="34" charset="0"/>
                <a:ea typeface="Microsoft YaHei" panose="020B0503020204020204" pitchFamily="34" charset="-122"/>
              </a:defRPr>
            </a:lvl4pPr>
            <a:lvl5pPr>
              <a:defRPr baseline="0">
                <a:solidFill>
                  <a:schemeClr val="tx1"/>
                </a:solidFill>
                <a:latin typeface="Arial" panose="020B060402020209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9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9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797" y="5504055"/>
            <a:ext cx="1620202" cy="135394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504055"/>
            <a:ext cx="1620202" cy="1353945"/>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90204" pitchFamily="34" charset="0"/>
                <a:ea typeface="Microsoft YaHei"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9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01754"/>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01754"/>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9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9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8579555" y="1397000"/>
            <a:ext cx="3612445" cy="4064000"/>
          </a:xfrm>
          <a:prstGeom prst="rect">
            <a:avLst/>
          </a:prstGeom>
        </p:spPr>
      </p:pic>
      <p:sp>
        <p:nvSpPr>
          <p:cNvPr id="4" name="日期占位符 3"/>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endParaRPr lang="zh-CN" altLang="en-US"/>
          </a:p>
        </p:txBody>
      </p:sp>
      <p:sp>
        <p:nvSpPr>
          <p:cNvPr id="6" name="灯片编号占位符 5"/>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8"/>
            </p:custDataLst>
          </p:nvPr>
        </p:nvSpPr>
        <p:spPr>
          <a:xfrm>
            <a:off x="3212147" y="3106540"/>
            <a:ext cx="5767705" cy="835660"/>
          </a:xfrm>
        </p:spPr>
        <p:txBody>
          <a:bodyPr vert="horz" wrap="square" lIns="0" tIns="0" rIns="0" bIns="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90204" pitchFamily="34" charset="0"/>
              <a:buNone/>
              <a:defRPr sz="4400" b="0" spc="200">
                <a:solidFill>
                  <a:schemeClr val="tx1"/>
                </a:solidFill>
                <a:latin typeface="Arial" panose="020B0604020202090204" pitchFamily="34" charset="0"/>
                <a:ea typeface="汉仪旗黑-85S" panose="00020600040101010101" pitchFamily="18" charset="-122"/>
              </a:defRPr>
            </a:lvl1pPr>
          </a:lstStyle>
          <a:p>
            <a:r>
              <a:rPr lang="zh-CN" altLang="en-US" dirty="0"/>
              <a:t>编辑标题</a:t>
            </a:r>
            <a:endParaRPr lang="zh-CN" altLang="en-US" dirty="0"/>
          </a:p>
        </p:txBody>
      </p:sp>
      <p:sp>
        <p:nvSpPr>
          <p:cNvPr id="2" name="副标题 1"/>
          <p:cNvSpPr>
            <a:spLocks noGrp="1"/>
          </p:cNvSpPr>
          <p:nvPr>
            <p:ph type="subTitle" idx="13" hasCustomPrompt="1"/>
            <p:custDataLst>
              <p:tags r:id="rId9"/>
            </p:custDataLst>
          </p:nvPr>
        </p:nvSpPr>
        <p:spPr>
          <a:xfrm>
            <a:off x="3212147" y="4193576"/>
            <a:ext cx="5767705" cy="314984"/>
          </a:xfrm>
        </p:spPr>
        <p:txBody>
          <a:bodyPr vert="horz" wrap="square" lIns="0" tIns="0" rIns="0" bIns="0" anchor="ctr" anchorCtr="0">
            <a:normAutofit/>
          </a:bodyPr>
          <a:lstStyle>
            <a:lvl1pPr marL="0" marR="0" indent="0" algn="ctr" defTabSz="914400" rtl="0" eaLnBrk="1" fontAlgn="auto" latinLnBrk="0" hangingPunct="1">
              <a:lnSpc>
                <a:spcPct val="100000"/>
              </a:lnSpc>
              <a:spcBef>
                <a:spcPts val="0"/>
              </a:spcBef>
              <a:spcAft>
                <a:spcPts val="0"/>
              </a:spcAft>
              <a:buClrTx/>
              <a:buSzPts val="1600"/>
              <a:buFont typeface="Arial" panose="020B0604020202090204" pitchFamily="34" charset="0"/>
              <a:buNone/>
              <a:defRPr sz="1600" b="0" spc="200">
                <a:solidFill>
                  <a:schemeClr val="tx1"/>
                </a:solidFill>
                <a:latin typeface="Arial" panose="020B0604020202090204" pitchFamily="34" charset="0"/>
                <a:ea typeface="Microsoft YaHei"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01754"/>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01754"/>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9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9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Microsoft YaHei"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90204" pitchFamily="34" charset="0"/>
                <a:ea typeface="Microsoft YaHei" panose="020B0503020204020204" pitchFamily="34" charset="-122"/>
              </a:defRPr>
            </a:lvl1pPr>
            <a:lvl2pPr eaLnBrk="1" fontAlgn="auto" latinLnBrk="0" hangingPunct="1">
              <a:defRPr sz="1600">
                <a:solidFill>
                  <a:schemeClr val="tx1"/>
                </a:solidFill>
                <a:latin typeface="Arial" panose="020B0604020202090204" pitchFamily="34" charset="0"/>
                <a:ea typeface="Microsoft YaHei" panose="020B0503020204020204" pitchFamily="34" charset="-122"/>
              </a:defRPr>
            </a:lvl2pPr>
            <a:lvl3pPr eaLnBrk="1" fontAlgn="auto" latinLnBrk="0" hangingPunct="1">
              <a:defRPr sz="1600">
                <a:solidFill>
                  <a:schemeClr val="tx1"/>
                </a:solidFill>
                <a:latin typeface="Arial" panose="020B0604020202090204" pitchFamily="34" charset="0"/>
                <a:ea typeface="Microsoft YaHei" panose="020B0503020204020204" pitchFamily="34" charset="-122"/>
              </a:defRPr>
            </a:lvl3pPr>
            <a:lvl4pPr eaLnBrk="1" fontAlgn="auto" latinLnBrk="0" hangingPunct="1">
              <a:defRPr sz="1600">
                <a:solidFill>
                  <a:schemeClr val="tx1"/>
                </a:solidFill>
                <a:latin typeface="Arial" panose="020B0604020202090204" pitchFamily="34" charset="0"/>
                <a:ea typeface="Microsoft YaHei" panose="020B0503020204020204" pitchFamily="34" charset="-122"/>
              </a:defRPr>
            </a:lvl4pPr>
            <a:lvl5pPr eaLnBrk="1" fontAlgn="auto" latinLnBrk="0" hangingPunct="1">
              <a:defRPr sz="1600">
                <a:solidFill>
                  <a:schemeClr val="tx1"/>
                </a:solidFill>
                <a:latin typeface="Arial" panose="020B060402020209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endParaRPr lang="zh-CN" altLang="en-US"/>
          </a:p>
        </p:txBody>
      </p:sp>
      <p:sp>
        <p:nvSpPr>
          <p:cNvPr id="7" name="灯片编号占位符 6"/>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01754"/>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01754"/>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9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90204" pitchFamily="34" charset="0"/>
                <a:ea typeface="Microsoft YaHe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9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0" i="0" u="none" strike="noStrike" kern="1200" cap="none" spc="200" normalizeH="0" baseline="0" noProof="1" dirty="0">
                <a:solidFill>
                  <a:schemeClr val="tx1"/>
                </a:solidFill>
                <a:uFillTx/>
                <a:latin typeface="Arial" panose="020B0604020202090204" pitchFamily="34" charset="0"/>
                <a:ea typeface="Microsoft YaHei"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9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a:xfrm>
            <a:off x="879742"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a:xfrm>
            <a:off x="4116000" y="6349833"/>
            <a:ext cx="396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endParaRPr lang="zh-CN" altLang="en-US"/>
          </a:p>
        </p:txBody>
      </p:sp>
      <p:sp>
        <p:nvSpPr>
          <p:cNvPr id="9" name="灯片编号占位符 8"/>
          <p:cNvSpPr>
            <a:spLocks noGrp="1"/>
          </p:cNvSpPr>
          <p:nvPr>
            <p:ph type="sldNum" sz="quarter" idx="12"/>
            <p:custDataLst>
              <p:tags r:id="rId15"/>
            </p:custDataLst>
          </p:nvPr>
        </p:nvSpPr>
        <p:spPr>
          <a:xfrm>
            <a:off x="8610600"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256246"/>
            <a:ext cx="720090" cy="601754"/>
          </a:xfrm>
          <a:prstGeom prst="rect">
            <a:avLst/>
          </a:prstGeom>
        </p:spPr>
      </p:pic>
      <p:sp>
        <p:nvSpPr>
          <p:cNvPr id="2" name="标题 1"/>
          <p:cNvSpPr>
            <a:spLocks noGrp="1"/>
          </p:cNvSpPr>
          <p:nvPr>
            <p:ph type="title"/>
            <p:custDataLst>
              <p:tags r:id="rId8"/>
            </p:custDataLst>
          </p:nvPr>
        </p:nvSpPr>
        <p:spPr>
          <a:xfrm>
            <a:off x="669882" y="443230"/>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9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endParaRPr lang="zh-CN" altLang="en-US"/>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01754"/>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01754"/>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9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solidFill>
                <a:uFillTx/>
                <a:latin typeface="Microsoft YaHei" panose="020B0503020204020204" pitchFamily="34" charset="-122"/>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Microsoft YaHei"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01754"/>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01754"/>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9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90204" pitchFamily="34" charset="0"/>
                <a:ea typeface="Microsoft YaHei" panose="020B0503020204020204" pitchFamily="34" charset="-122"/>
              </a:defRPr>
            </a:lvl1pPr>
            <a:lvl2pPr indent="0" eaLnBrk="1" fontAlgn="auto" latinLnBrk="0" hangingPunct="1">
              <a:defRPr>
                <a:solidFill>
                  <a:schemeClr val="tx1"/>
                </a:solidFill>
                <a:latin typeface="Arial" panose="020B0604020202090204" pitchFamily="34" charset="0"/>
                <a:ea typeface="Microsoft YaHei" panose="020B0503020204020204" pitchFamily="34" charset="-122"/>
              </a:defRPr>
            </a:lvl2pPr>
            <a:lvl3pPr indent="0" eaLnBrk="1" fontAlgn="auto" latinLnBrk="0" hangingPunct="1">
              <a:defRPr>
                <a:solidFill>
                  <a:schemeClr val="tx1"/>
                </a:solidFill>
                <a:latin typeface="Arial" panose="020B0604020202090204" pitchFamily="34" charset="0"/>
                <a:ea typeface="Microsoft YaHei" panose="020B0503020204020204" pitchFamily="34" charset="-122"/>
              </a:defRPr>
            </a:lvl3pPr>
            <a:lvl4pPr indent="0" eaLnBrk="1" fontAlgn="auto" latinLnBrk="0" hangingPunct="1">
              <a:defRPr>
                <a:solidFill>
                  <a:schemeClr val="tx1"/>
                </a:solidFill>
                <a:latin typeface="Arial" panose="020B0604020202090204" pitchFamily="34" charset="0"/>
                <a:ea typeface="Microsoft YaHei" panose="020B0503020204020204" pitchFamily="34" charset="-122"/>
              </a:defRPr>
            </a:lvl4pPr>
            <a:lvl5pPr indent="0" eaLnBrk="1" fontAlgn="auto" latinLnBrk="0" hangingPunct="1">
              <a:defRPr>
                <a:solidFill>
                  <a:schemeClr val="tx1"/>
                </a:solidFill>
                <a:latin typeface="Arial" panose="020B060402020209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9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42.xml"/><Relationship Id="rId23" Type="http://schemas.openxmlformats.org/officeDocument/2006/relationships/tags" Target="../tags/tag141.xml"/><Relationship Id="rId22" Type="http://schemas.openxmlformats.org/officeDocument/2006/relationships/tags" Target="../tags/tag140.xml"/><Relationship Id="rId21" Type="http://schemas.openxmlformats.org/officeDocument/2006/relationships/tags" Target="../tags/tag139.xml"/><Relationship Id="rId20" Type="http://schemas.openxmlformats.org/officeDocument/2006/relationships/tags" Target="../tags/tag138.xml"/><Relationship Id="rId2" Type="http://schemas.openxmlformats.org/officeDocument/2006/relationships/slideLayout" Target="../slideLayouts/slideLayout2.xml"/><Relationship Id="rId19" Type="http://schemas.openxmlformats.org/officeDocument/2006/relationships/tags" Target="../tags/tag137.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9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90204" pitchFamily="34" charset="0"/>
                <a:ea typeface="Microsoft YaHei"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9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90204" pitchFamily="34" charset="0"/>
          <a:ea typeface="Microsoft YaHei"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Arial" panose="020B0604020202090204" pitchFamily="34" charset="0"/>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u="none" strike="noStrike" kern="1200" cap="none" spc="150" normalizeH="0" baseline="0">
          <a:solidFill>
            <a:schemeClr val="tx1"/>
          </a:solidFill>
          <a:uFillTx/>
          <a:latin typeface="Arial" panose="020B0604020202090204" pitchFamily="34" charset="0"/>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Arial" panose="020B0604020202090204" pitchFamily="34" charset="0"/>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Arial" panose="020B0604020202090204" pitchFamily="34" charset="0"/>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Arial" panose="020B0604020202090204" pitchFamily="34" charset="0"/>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s>
</file>

<file path=ppt/slides/_rels/slide10.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247.xml"/><Relationship Id="rId7" Type="http://schemas.openxmlformats.org/officeDocument/2006/relationships/tags" Target="../tags/tag246.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45.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2" Type="http://schemas.openxmlformats.org/officeDocument/2006/relationships/notesSlide" Target="../notesSlides/notesSlide10.xml"/><Relationship Id="rId11" Type="http://schemas.openxmlformats.org/officeDocument/2006/relationships/slideLayout" Target="../slideLayouts/slideLayout7.xml"/><Relationship Id="rId10" Type="http://schemas.openxmlformats.org/officeDocument/2006/relationships/tags" Target="../tags/tag248.xml"/><Relationship Id="rId1" Type="http://schemas.openxmlformats.org/officeDocument/2006/relationships/tags" Target="../tags/tag244.xml"/></Relationships>
</file>

<file path=ppt/slides/_rels/slide11.xml.rels><?xml version="1.0" encoding="UTF-8" standalone="yes"?>
<Relationships xmlns="http://schemas.openxmlformats.org/package/2006/relationships"><Relationship Id="rId9" Type="http://schemas.openxmlformats.org/officeDocument/2006/relationships/tags" Target="../tags/tag253.xml"/><Relationship Id="rId8" Type="http://schemas.openxmlformats.org/officeDocument/2006/relationships/tags" Target="../tags/tag252.xml"/><Relationship Id="rId7" Type="http://schemas.openxmlformats.org/officeDocument/2006/relationships/tags" Target="../tags/tag251.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50.xml"/><Relationship Id="rId31" Type="http://schemas.openxmlformats.org/officeDocument/2006/relationships/notesSlide" Target="../notesSlides/notesSlide11.xml"/><Relationship Id="rId30" Type="http://schemas.openxmlformats.org/officeDocument/2006/relationships/slideLayout" Target="../slideLayouts/slideLayout7.xml"/><Relationship Id="rId3" Type="http://schemas.openxmlformats.org/officeDocument/2006/relationships/image" Target="file:///C:\Users\1V994W2\PycharmProjects\PPT_Background_Generation/pic_temp/0_pic_quater_left_up.png" TargetMode="External"/><Relationship Id="rId29" Type="http://schemas.openxmlformats.org/officeDocument/2006/relationships/tags" Target="../tags/tag273.xml"/><Relationship Id="rId28" Type="http://schemas.openxmlformats.org/officeDocument/2006/relationships/tags" Target="../tags/tag272.xml"/><Relationship Id="rId27" Type="http://schemas.openxmlformats.org/officeDocument/2006/relationships/tags" Target="../tags/tag271.xml"/><Relationship Id="rId26" Type="http://schemas.openxmlformats.org/officeDocument/2006/relationships/tags" Target="../tags/tag270.xml"/><Relationship Id="rId25" Type="http://schemas.openxmlformats.org/officeDocument/2006/relationships/tags" Target="../tags/tag269.xml"/><Relationship Id="rId24" Type="http://schemas.openxmlformats.org/officeDocument/2006/relationships/tags" Target="../tags/tag268.xml"/><Relationship Id="rId23" Type="http://schemas.openxmlformats.org/officeDocument/2006/relationships/tags" Target="../tags/tag267.xml"/><Relationship Id="rId22" Type="http://schemas.openxmlformats.org/officeDocument/2006/relationships/tags" Target="../tags/tag266.xml"/><Relationship Id="rId21" Type="http://schemas.openxmlformats.org/officeDocument/2006/relationships/tags" Target="../tags/tag265.xml"/><Relationship Id="rId20" Type="http://schemas.openxmlformats.org/officeDocument/2006/relationships/tags" Target="../tags/tag264.xml"/><Relationship Id="rId2" Type="http://schemas.openxmlformats.org/officeDocument/2006/relationships/image" Target="../media/image2.png"/><Relationship Id="rId19" Type="http://schemas.openxmlformats.org/officeDocument/2006/relationships/tags" Target="../tags/tag263.xml"/><Relationship Id="rId18" Type="http://schemas.openxmlformats.org/officeDocument/2006/relationships/tags" Target="../tags/tag262.xml"/><Relationship Id="rId17" Type="http://schemas.openxmlformats.org/officeDocument/2006/relationships/tags" Target="../tags/tag261.xml"/><Relationship Id="rId16" Type="http://schemas.openxmlformats.org/officeDocument/2006/relationships/tags" Target="../tags/tag260.xml"/><Relationship Id="rId15" Type="http://schemas.openxmlformats.org/officeDocument/2006/relationships/tags" Target="../tags/tag259.xml"/><Relationship Id="rId14" Type="http://schemas.openxmlformats.org/officeDocument/2006/relationships/tags" Target="../tags/tag258.xml"/><Relationship Id="rId13" Type="http://schemas.openxmlformats.org/officeDocument/2006/relationships/tags" Target="../tags/tag257.xml"/><Relationship Id="rId12" Type="http://schemas.openxmlformats.org/officeDocument/2006/relationships/tags" Target="../tags/tag256.xml"/><Relationship Id="rId11" Type="http://schemas.openxmlformats.org/officeDocument/2006/relationships/tags" Target="../tags/tag255.xml"/><Relationship Id="rId10" Type="http://schemas.openxmlformats.org/officeDocument/2006/relationships/tags" Target="../tags/tag254.xml"/><Relationship Id="rId1" Type="http://schemas.openxmlformats.org/officeDocument/2006/relationships/tags" Target="../tags/tag249.xml"/></Relationships>
</file>

<file path=ppt/slides/_rels/slide12.xml.rels><?xml version="1.0" encoding="UTF-8" standalone="yes"?>
<Relationships xmlns="http://schemas.openxmlformats.org/package/2006/relationships"><Relationship Id="rId9" Type="http://schemas.openxmlformats.org/officeDocument/2006/relationships/tags" Target="../tags/tag278.xml"/><Relationship Id="rId8" Type="http://schemas.openxmlformats.org/officeDocument/2006/relationships/tags" Target="../tags/tag277.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76.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5" Type="http://schemas.openxmlformats.org/officeDocument/2006/relationships/notesSlide" Target="../notesSlides/notesSlide12.xml"/><Relationship Id="rId24" Type="http://schemas.openxmlformats.org/officeDocument/2006/relationships/slideLayout" Target="../slideLayouts/slideLayout7.xml"/><Relationship Id="rId23" Type="http://schemas.openxmlformats.org/officeDocument/2006/relationships/tags" Target="../tags/tag292.xml"/><Relationship Id="rId22" Type="http://schemas.openxmlformats.org/officeDocument/2006/relationships/tags" Target="../tags/tag291.xml"/><Relationship Id="rId21" Type="http://schemas.openxmlformats.org/officeDocument/2006/relationships/tags" Target="../tags/tag290.xml"/><Relationship Id="rId20" Type="http://schemas.openxmlformats.org/officeDocument/2006/relationships/tags" Target="../tags/tag289.xml"/><Relationship Id="rId2" Type="http://schemas.openxmlformats.org/officeDocument/2006/relationships/tags" Target="../tags/tag275.xml"/><Relationship Id="rId19" Type="http://schemas.openxmlformats.org/officeDocument/2006/relationships/tags" Target="../tags/tag288.xml"/><Relationship Id="rId18" Type="http://schemas.openxmlformats.org/officeDocument/2006/relationships/tags" Target="../tags/tag287.xml"/><Relationship Id="rId17" Type="http://schemas.openxmlformats.org/officeDocument/2006/relationships/tags" Target="../tags/tag286.xml"/><Relationship Id="rId16" Type="http://schemas.openxmlformats.org/officeDocument/2006/relationships/tags" Target="../tags/tag285.xml"/><Relationship Id="rId15" Type="http://schemas.openxmlformats.org/officeDocument/2006/relationships/tags" Target="../tags/tag284.xml"/><Relationship Id="rId14" Type="http://schemas.openxmlformats.org/officeDocument/2006/relationships/tags" Target="../tags/tag283.xml"/><Relationship Id="rId13" Type="http://schemas.openxmlformats.org/officeDocument/2006/relationships/tags" Target="../tags/tag282.xml"/><Relationship Id="rId12" Type="http://schemas.openxmlformats.org/officeDocument/2006/relationships/tags" Target="../tags/tag281.xml"/><Relationship Id="rId11" Type="http://schemas.openxmlformats.org/officeDocument/2006/relationships/tags" Target="../tags/tag280.xml"/><Relationship Id="rId10" Type="http://schemas.openxmlformats.org/officeDocument/2006/relationships/tags" Target="../tags/tag279.xml"/><Relationship Id="rId1" Type="http://schemas.openxmlformats.org/officeDocument/2006/relationships/tags" Target="../tags/tag274.xml"/></Relationships>
</file>

<file path=ppt/slides/_rels/slide13.xml.rels><?xml version="1.0" encoding="UTF-8" standalone="yes"?>
<Relationships xmlns="http://schemas.openxmlformats.org/package/2006/relationships"><Relationship Id="rId9" Type="http://schemas.openxmlformats.org/officeDocument/2006/relationships/tags" Target="../tags/tag300.xml"/><Relationship Id="rId8" Type="http://schemas.openxmlformats.org/officeDocument/2006/relationships/tags" Target="../tags/tag299.xml"/><Relationship Id="rId7" Type="http://schemas.openxmlformats.org/officeDocument/2006/relationships/tags" Target="../tags/tag298.xml"/><Relationship Id="rId6" Type="http://schemas.openxmlformats.org/officeDocument/2006/relationships/tags" Target="../tags/tag297.xml"/><Relationship Id="rId5" Type="http://schemas.openxmlformats.org/officeDocument/2006/relationships/tags" Target="../tags/tag296.xml"/><Relationship Id="rId4" Type="http://schemas.openxmlformats.org/officeDocument/2006/relationships/tags" Target="../tags/tag295.xml"/><Relationship Id="rId3" Type="http://schemas.openxmlformats.org/officeDocument/2006/relationships/tags" Target="../tags/tag294.xml"/><Relationship Id="rId2" Type="http://schemas.openxmlformats.org/officeDocument/2006/relationships/image" Target="../media/image11.png"/><Relationship Id="rId13" Type="http://schemas.openxmlformats.org/officeDocument/2006/relationships/notesSlide" Target="../notesSlides/notesSlide13.xml"/><Relationship Id="rId12" Type="http://schemas.openxmlformats.org/officeDocument/2006/relationships/slideLayout" Target="../slideLayouts/slideLayout7.xml"/><Relationship Id="rId11" Type="http://schemas.openxmlformats.org/officeDocument/2006/relationships/tags" Target="../tags/tag302.xml"/><Relationship Id="rId10" Type="http://schemas.openxmlformats.org/officeDocument/2006/relationships/tags" Target="../tags/tag301.xml"/><Relationship Id="rId1" Type="http://schemas.openxmlformats.org/officeDocument/2006/relationships/tags" Target="../tags/tag293.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1.xml"/><Relationship Id="rId2" Type="http://schemas.openxmlformats.org/officeDocument/2006/relationships/tags" Target="../tags/tag304.xml"/><Relationship Id="rId1" Type="http://schemas.openxmlformats.org/officeDocument/2006/relationships/tags" Target="../tags/tag303.xml"/></Relationships>
</file>

<file path=ppt/slides/_rels/slide2.xml.rels><?xml version="1.0" encoding="UTF-8" standalone="yes"?>
<Relationships xmlns="http://schemas.openxmlformats.org/package/2006/relationships"><Relationship Id="rId9" Type="http://schemas.openxmlformats.org/officeDocument/2006/relationships/tags" Target="../tags/tag156.xml"/><Relationship Id="rId8" Type="http://schemas.openxmlformats.org/officeDocument/2006/relationships/tags" Target="../tags/tag155.xml"/><Relationship Id="rId7" Type="http://schemas.openxmlformats.org/officeDocument/2006/relationships/tags" Target="../tags/tag154.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 Id="rId3" Type="http://schemas.openxmlformats.org/officeDocument/2006/relationships/tags" Target="../tags/tag150.xml"/><Relationship Id="rId22" Type="http://schemas.openxmlformats.org/officeDocument/2006/relationships/notesSlide" Target="../notesSlides/notesSlide2.xml"/><Relationship Id="rId21" Type="http://schemas.openxmlformats.org/officeDocument/2006/relationships/slideLayout" Target="../slideLayouts/slideLayout6.xml"/><Relationship Id="rId20" Type="http://schemas.openxmlformats.org/officeDocument/2006/relationships/tags" Target="../tags/tag167.xml"/><Relationship Id="rId2" Type="http://schemas.openxmlformats.org/officeDocument/2006/relationships/tags" Target="../tags/tag149.xml"/><Relationship Id="rId19" Type="http://schemas.openxmlformats.org/officeDocument/2006/relationships/tags" Target="../tags/tag166.xml"/><Relationship Id="rId18" Type="http://schemas.openxmlformats.org/officeDocument/2006/relationships/tags" Target="../tags/tag165.xml"/><Relationship Id="rId17" Type="http://schemas.openxmlformats.org/officeDocument/2006/relationships/tags" Target="../tags/tag164.xml"/><Relationship Id="rId16" Type="http://schemas.openxmlformats.org/officeDocument/2006/relationships/tags" Target="../tags/tag163.xml"/><Relationship Id="rId15" Type="http://schemas.openxmlformats.org/officeDocument/2006/relationships/tags" Target="../tags/tag162.xml"/><Relationship Id="rId14" Type="http://schemas.openxmlformats.org/officeDocument/2006/relationships/tags" Target="../tags/tag161.xml"/><Relationship Id="rId13" Type="http://schemas.openxmlformats.org/officeDocument/2006/relationships/tags" Target="../tags/tag160.xml"/><Relationship Id="rId12" Type="http://schemas.openxmlformats.org/officeDocument/2006/relationships/tags" Target="../tags/tag159.xml"/><Relationship Id="rId11" Type="http://schemas.openxmlformats.org/officeDocument/2006/relationships/tags" Target="../tags/tag158.xml"/><Relationship Id="rId10" Type="http://schemas.openxmlformats.org/officeDocument/2006/relationships/tags" Target="../tags/tag157.xml"/><Relationship Id="rId1" Type="http://schemas.openxmlformats.org/officeDocument/2006/relationships/tags" Target="../tags/tag148.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s>
</file>

<file path=ppt/slides/_rels/slide4.xml.rels><?xml version="1.0" encoding="UTF-8" standalone="yes"?>
<Relationships xmlns="http://schemas.openxmlformats.org/package/2006/relationships"><Relationship Id="rId9" Type="http://schemas.openxmlformats.org/officeDocument/2006/relationships/tags" Target="../tags/tag175.xml"/><Relationship Id="rId8" Type="http://schemas.openxmlformats.org/officeDocument/2006/relationships/tags" Target="../tags/tag17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7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5" Type="http://schemas.openxmlformats.org/officeDocument/2006/relationships/notesSlide" Target="../notesSlides/notesSlide4.xml"/><Relationship Id="rId24" Type="http://schemas.openxmlformats.org/officeDocument/2006/relationships/slideLayout" Target="../slideLayouts/slideLayout7.xml"/><Relationship Id="rId23" Type="http://schemas.openxmlformats.org/officeDocument/2006/relationships/tags" Target="../tags/tag189.xml"/><Relationship Id="rId22" Type="http://schemas.openxmlformats.org/officeDocument/2006/relationships/tags" Target="../tags/tag188.xml"/><Relationship Id="rId21" Type="http://schemas.openxmlformats.org/officeDocument/2006/relationships/tags" Target="../tags/tag187.xml"/><Relationship Id="rId20" Type="http://schemas.openxmlformats.org/officeDocument/2006/relationships/tags" Target="../tags/tag186.xml"/><Relationship Id="rId2" Type="http://schemas.openxmlformats.org/officeDocument/2006/relationships/tags" Target="../tags/tag172.xml"/><Relationship Id="rId19" Type="http://schemas.openxmlformats.org/officeDocument/2006/relationships/tags" Target="../tags/tag185.xml"/><Relationship Id="rId18" Type="http://schemas.openxmlformats.org/officeDocument/2006/relationships/tags" Target="../tags/tag184.xml"/><Relationship Id="rId17" Type="http://schemas.openxmlformats.org/officeDocument/2006/relationships/tags" Target="../tags/tag183.xml"/><Relationship Id="rId16" Type="http://schemas.openxmlformats.org/officeDocument/2006/relationships/tags" Target="../tags/tag182.xml"/><Relationship Id="rId15" Type="http://schemas.openxmlformats.org/officeDocument/2006/relationships/tags" Target="../tags/tag181.xml"/><Relationship Id="rId14" Type="http://schemas.openxmlformats.org/officeDocument/2006/relationships/tags" Target="../tags/tag180.xml"/><Relationship Id="rId13" Type="http://schemas.openxmlformats.org/officeDocument/2006/relationships/tags" Target="../tags/tag179.xml"/><Relationship Id="rId12" Type="http://schemas.openxmlformats.org/officeDocument/2006/relationships/tags" Target="../tags/tag178.xml"/><Relationship Id="rId11" Type="http://schemas.openxmlformats.org/officeDocument/2006/relationships/tags" Target="../tags/tag177.xml"/><Relationship Id="rId10" Type="http://schemas.openxmlformats.org/officeDocument/2006/relationships/tags" Target="../tags/tag176.xml"/><Relationship Id="rId1" Type="http://schemas.openxmlformats.org/officeDocument/2006/relationships/tags" Target="../tags/tag171.xml"/></Relationships>
</file>

<file path=ppt/slides/_rels/slide5.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tags" Target="../tags/tag19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92.xml"/><Relationship Id="rId40" Type="http://schemas.openxmlformats.org/officeDocument/2006/relationships/notesSlide" Target="../notesSlides/notesSlide5.xml"/><Relationship Id="rId4" Type="http://schemas.openxmlformats.org/officeDocument/2006/relationships/image" Target="file:///C:\Users\1V994W2\PycharmProjects\PPT_Background_Generation/pic_temp/0_pic_quater_left_up.png" TargetMode="External"/><Relationship Id="rId39" Type="http://schemas.openxmlformats.org/officeDocument/2006/relationships/slideLayout" Target="../slideLayouts/slideLayout7.xml"/><Relationship Id="rId38" Type="http://schemas.openxmlformats.org/officeDocument/2006/relationships/tags" Target="../tags/tag223.xml"/><Relationship Id="rId37" Type="http://schemas.openxmlformats.org/officeDocument/2006/relationships/tags" Target="../tags/tag222.xml"/><Relationship Id="rId36" Type="http://schemas.openxmlformats.org/officeDocument/2006/relationships/tags" Target="../tags/tag221.xml"/><Relationship Id="rId35" Type="http://schemas.openxmlformats.org/officeDocument/2006/relationships/tags" Target="../tags/tag220.xml"/><Relationship Id="rId34" Type="http://schemas.openxmlformats.org/officeDocument/2006/relationships/tags" Target="../tags/tag219.xml"/><Relationship Id="rId33" Type="http://schemas.openxmlformats.org/officeDocument/2006/relationships/tags" Target="../tags/tag218.xml"/><Relationship Id="rId32" Type="http://schemas.openxmlformats.org/officeDocument/2006/relationships/tags" Target="../tags/tag217.xml"/><Relationship Id="rId31" Type="http://schemas.openxmlformats.org/officeDocument/2006/relationships/tags" Target="../tags/tag216.xml"/><Relationship Id="rId30" Type="http://schemas.openxmlformats.org/officeDocument/2006/relationships/tags" Target="../tags/tag215.xml"/><Relationship Id="rId3" Type="http://schemas.openxmlformats.org/officeDocument/2006/relationships/image" Target="../media/image2.png"/><Relationship Id="rId29" Type="http://schemas.openxmlformats.org/officeDocument/2006/relationships/tags" Target="../tags/tag214.xml"/><Relationship Id="rId28" Type="http://schemas.openxmlformats.org/officeDocument/2006/relationships/tags" Target="../tags/tag213.xml"/><Relationship Id="rId27" Type="http://schemas.openxmlformats.org/officeDocument/2006/relationships/tags" Target="../tags/tag212.xml"/><Relationship Id="rId26" Type="http://schemas.openxmlformats.org/officeDocument/2006/relationships/tags" Target="../tags/tag211.xml"/><Relationship Id="rId25" Type="http://schemas.openxmlformats.org/officeDocument/2006/relationships/tags" Target="../tags/tag210.xml"/><Relationship Id="rId24" Type="http://schemas.openxmlformats.org/officeDocument/2006/relationships/tags" Target="../tags/tag209.xml"/><Relationship Id="rId23" Type="http://schemas.openxmlformats.org/officeDocument/2006/relationships/tags" Target="../tags/tag208.xml"/><Relationship Id="rId22" Type="http://schemas.openxmlformats.org/officeDocument/2006/relationships/tags" Target="../tags/tag207.xml"/><Relationship Id="rId21" Type="http://schemas.openxmlformats.org/officeDocument/2006/relationships/tags" Target="../tags/tag206.xml"/><Relationship Id="rId20" Type="http://schemas.openxmlformats.org/officeDocument/2006/relationships/tags" Target="../tags/tag205.xml"/><Relationship Id="rId2" Type="http://schemas.openxmlformats.org/officeDocument/2006/relationships/tags" Target="../tags/tag191.xml"/><Relationship Id="rId19" Type="http://schemas.openxmlformats.org/officeDocument/2006/relationships/tags" Target="../tags/tag204.xml"/><Relationship Id="rId18" Type="http://schemas.openxmlformats.org/officeDocument/2006/relationships/tags" Target="../tags/tag203.xml"/><Relationship Id="rId17" Type="http://schemas.openxmlformats.org/officeDocument/2006/relationships/tags" Target="../tags/tag202.xml"/><Relationship Id="rId16" Type="http://schemas.openxmlformats.org/officeDocument/2006/relationships/tags" Target="../tags/tag201.xml"/><Relationship Id="rId15" Type="http://schemas.openxmlformats.org/officeDocument/2006/relationships/tags" Target="../tags/tag200.xml"/><Relationship Id="rId14" Type="http://schemas.openxmlformats.org/officeDocument/2006/relationships/tags" Target="../tags/tag199.xml"/><Relationship Id="rId13" Type="http://schemas.openxmlformats.org/officeDocument/2006/relationships/tags" Target="../tags/tag198.xml"/><Relationship Id="rId12" Type="http://schemas.openxmlformats.org/officeDocument/2006/relationships/tags" Target="../tags/tag197.xml"/><Relationship Id="rId11" Type="http://schemas.openxmlformats.org/officeDocument/2006/relationships/tags" Target="../tags/tag196.xml"/><Relationship Id="rId10" Type="http://schemas.openxmlformats.org/officeDocument/2006/relationships/tags" Target="../tags/tag195.xml"/><Relationship Id="rId1" Type="http://schemas.openxmlformats.org/officeDocument/2006/relationships/tags" Target="../tags/tag190.xml"/></Relationships>
</file>

<file path=ppt/slides/_rels/slide6.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227.xml"/><Relationship Id="rId7" Type="http://schemas.openxmlformats.org/officeDocument/2006/relationships/tags" Target="../tags/tag226.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25.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2" Type="http://schemas.openxmlformats.org/officeDocument/2006/relationships/notesSlide" Target="../notesSlides/notesSlide6.xml"/><Relationship Id="rId11" Type="http://schemas.openxmlformats.org/officeDocument/2006/relationships/slideLayout" Target="../slideLayouts/slideLayout7.xml"/><Relationship Id="rId10" Type="http://schemas.openxmlformats.org/officeDocument/2006/relationships/tags" Target="../tags/tag228.xml"/><Relationship Id="rId1" Type="http://schemas.openxmlformats.org/officeDocument/2006/relationships/tags" Target="../tags/tag224.xml"/></Relationships>
</file>

<file path=ppt/slides/_rels/slide7.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tags" Target="../tags/tag232.xml"/><Relationship Id="rId7" Type="http://schemas.openxmlformats.org/officeDocument/2006/relationships/tags" Target="../tags/tag231.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30.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2" Type="http://schemas.openxmlformats.org/officeDocument/2006/relationships/notesSlide" Target="../notesSlides/notesSlide7.xml"/><Relationship Id="rId11" Type="http://schemas.openxmlformats.org/officeDocument/2006/relationships/slideLayout" Target="../slideLayouts/slideLayout7.xml"/><Relationship Id="rId10" Type="http://schemas.openxmlformats.org/officeDocument/2006/relationships/tags" Target="../tags/tag233.xml"/><Relationship Id="rId1" Type="http://schemas.openxmlformats.org/officeDocument/2006/relationships/tags" Target="../tags/tag229.xml"/></Relationships>
</file>

<file path=ppt/slides/_rels/slide8.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tags" Target="../tags/tag237.xml"/><Relationship Id="rId7" Type="http://schemas.openxmlformats.org/officeDocument/2006/relationships/tags" Target="../tags/tag236.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35.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2" Type="http://schemas.openxmlformats.org/officeDocument/2006/relationships/notesSlide" Target="../notesSlides/notesSlide8.xml"/><Relationship Id="rId11" Type="http://schemas.openxmlformats.org/officeDocument/2006/relationships/slideLayout" Target="../slideLayouts/slideLayout7.xml"/><Relationship Id="rId10" Type="http://schemas.openxmlformats.org/officeDocument/2006/relationships/tags" Target="../tags/tag238.xml"/><Relationship Id="rId1" Type="http://schemas.openxmlformats.org/officeDocument/2006/relationships/tags" Target="../tags/tag234.xml"/></Relationships>
</file>

<file path=ppt/slides/_rels/slide9.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40.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2" Type="http://schemas.openxmlformats.org/officeDocument/2006/relationships/notesSlide" Target="../notesSlides/notesSlide9.xml"/><Relationship Id="rId11" Type="http://schemas.openxmlformats.org/officeDocument/2006/relationships/slideLayout" Target="../slideLayouts/slideLayout7.xml"/><Relationship Id="rId10" Type="http://schemas.openxmlformats.org/officeDocument/2006/relationships/tags" Target="../tags/tag243.xml"/><Relationship Id="rId1" Type="http://schemas.openxmlformats.org/officeDocument/2006/relationships/tags" Target="../tags/tag2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6"/>
            <p:custDataLst>
              <p:tags r:id="rId1"/>
            </p:custDataLst>
          </p:nvPr>
        </p:nvSpPr>
        <p:spPr>
          <a:xfrm>
            <a:off x="672465" y="4209415"/>
            <a:ext cx="2225675" cy="923290"/>
          </a:xfrm>
        </p:spPr>
        <p:txBody>
          <a:bodyPr>
            <a:noAutofit/>
          </a:bodyPr>
          <a:lstStyle/>
          <a:p>
            <a:r>
              <a:rPr lang="en-IN" altLang="en-US" sz="1700"/>
              <a:t>Taran Singh</a:t>
            </a:r>
            <a:endParaRPr lang="en-IN" altLang="en-US" sz="1700"/>
          </a:p>
          <a:p>
            <a:r>
              <a:rPr lang="en-IN" altLang="en-US" sz="1700"/>
              <a:t>Yashvardhan</a:t>
            </a:r>
            <a:endParaRPr lang="en-IN" altLang="en-US" sz="1700"/>
          </a:p>
        </p:txBody>
      </p:sp>
      <p:sp>
        <p:nvSpPr>
          <p:cNvPr id="4" name="文本占位符 3"/>
          <p:cNvSpPr>
            <a:spLocks noGrp="1"/>
          </p:cNvSpPr>
          <p:nvPr>
            <p:ph type="body" sz="quarter" idx="15"/>
            <p:custDataLst>
              <p:tags r:id="rId2"/>
            </p:custDataLst>
          </p:nvPr>
        </p:nvSpPr>
        <p:spPr>
          <a:xfrm>
            <a:off x="2731135" y="4209415"/>
            <a:ext cx="2306955" cy="923290"/>
          </a:xfrm>
        </p:spPr>
        <p:txBody>
          <a:bodyPr/>
          <a:lstStyle/>
          <a:p>
            <a:r>
              <a:rPr lang="en-IN" altLang="en-US"/>
              <a:t>181500755</a:t>
            </a:r>
            <a:endParaRPr lang="en-IN" altLang="en-US"/>
          </a:p>
          <a:p>
            <a:r>
              <a:rPr lang="en-IN" altLang="en-US"/>
              <a:t>181500</a:t>
            </a:r>
            <a:r>
              <a:rPr lang="en-US" altLang="en-IN"/>
              <a:t>833</a:t>
            </a:r>
            <a:endParaRPr lang="en-US" altLang="en-IN"/>
          </a:p>
        </p:txBody>
      </p:sp>
      <p:sp>
        <p:nvSpPr>
          <p:cNvPr id="10" name="副标题 2"/>
          <p:cNvSpPr>
            <a:spLocks noGrp="1"/>
          </p:cNvSpPr>
          <p:nvPr>
            <p:ph type="subTitle" idx="14" hasCustomPrompt="1"/>
            <p:custDataLst>
              <p:tags r:id="rId3"/>
            </p:custDataLst>
          </p:nvPr>
        </p:nvSpPr>
        <p:spPr>
          <a:xfrm>
            <a:off x="672465" y="3441700"/>
            <a:ext cx="4914900" cy="669925"/>
          </a:xfrm>
        </p:spPr>
        <p:txBody>
          <a:bodyPr>
            <a:noAutofit/>
          </a:bodyPr>
          <a:lstStyle>
            <a:lvl1pPr marL="0" marR="0" indent="0" algn="l" defTabSz="914400" rtl="0" eaLnBrk="1" fontAlgn="auto" latinLnBrk="0" hangingPunct="1">
              <a:lnSpc>
                <a:spcPct val="120000"/>
              </a:lnSpc>
              <a:spcBef>
                <a:spcPts val="800"/>
              </a:spcBef>
              <a:spcAft>
                <a:spcPts val="0"/>
              </a:spcAft>
              <a:buClrTx/>
              <a:buSzPts val="1600"/>
              <a:buFont typeface="Arial" panose="020B0604020202090204" pitchFamily="34" charset="0"/>
              <a:buNone/>
              <a:defRPr sz="1600" b="0" spc="150">
                <a:solidFill>
                  <a:schemeClr val="tx1"/>
                </a:solidFill>
                <a:latin typeface="Arial" panose="020B0604020202090204" pitchFamily="34" charset="0"/>
                <a:ea typeface="Microsoft YaHei"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IN" altLang="en-US" sz="2400" b="1">
                <a:solidFill>
                  <a:schemeClr val="tx1">
                    <a:lumMod val="75000"/>
                    <a:lumOff val="25000"/>
                  </a:schemeClr>
                </a:solidFill>
                <a:sym typeface="+mn-ea"/>
              </a:rPr>
              <a:t>E-Commerce Website Project</a:t>
            </a:r>
            <a:endParaRPr lang="en-IN" altLang="en-US" sz="2400" b="1">
              <a:solidFill>
                <a:schemeClr val="tx1">
                  <a:lumMod val="75000"/>
                  <a:lumOff val="25000"/>
                </a:schemeClr>
              </a:solidFill>
              <a:sym typeface="+mn-ea"/>
            </a:endParaRPr>
          </a:p>
        </p:txBody>
      </p:sp>
      <p:sp>
        <p:nvSpPr>
          <p:cNvPr id="11" name="标题 1"/>
          <p:cNvSpPr>
            <a:spLocks noGrp="1"/>
          </p:cNvSpPr>
          <p:nvPr>
            <p:ph type="ctrTitle" idx="13" hasCustomPrompt="1"/>
            <p:custDataLst>
              <p:tags r:id="rId4"/>
            </p:custDataLst>
          </p:nvPr>
        </p:nvSpPr>
        <p:spPr/>
        <p:txBody>
          <a:bodyPr>
            <a:normAutofit fontScale="90000"/>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90204" pitchFamily="34" charset="0"/>
              <a:buNone/>
              <a:defRPr sz="5400" b="0" spc="600">
                <a:solidFill>
                  <a:schemeClr val="tx1"/>
                </a:solidFill>
                <a:latin typeface="Arial" panose="020B0604020202090204" pitchFamily="34" charset="0"/>
                <a:ea typeface="汉仪旗黑-85S" panose="00020600040101010101" pitchFamily="18" charset="-122"/>
              </a:defRPr>
            </a:lvl1pPr>
          </a:lstStyle>
          <a:p>
            <a:r>
              <a:rPr lang="en-IN" altLang="en-US"/>
              <a:t>THRIFTY</a:t>
            </a:r>
            <a:endParaRPr lang="en-IN" altLang="en-US"/>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custDataLst>
              <p:tags r:id="rId1"/>
            </p:custDataLst>
          </p:nvPr>
        </p:nvPicPr>
        <p:blipFill>
          <a:blip r:embed="rId2" r:link="rId3" cstate="email"/>
          <a:stretch>
            <a:fillRect/>
          </a:stretch>
        </p:blipFill>
        <p:spPr>
          <a:xfrm>
            <a:off x="0" y="0"/>
            <a:ext cx="720090" cy="601754"/>
          </a:xfrm>
          <a:prstGeom prst="rect">
            <a:avLst/>
          </a:prstGeom>
        </p:spPr>
      </p:pic>
      <p:pic>
        <p:nvPicPr>
          <p:cNvPr id="7" name="图片 6"/>
          <p:cNvPicPr/>
          <p:nvPr>
            <p:custDataLst>
              <p:tags r:id="rId4"/>
            </p:custDataLst>
          </p:nvPr>
        </p:nvPicPr>
        <p:blipFill>
          <a:blip r:embed="rId5" r:link="rId6" cstate="email"/>
          <a:stretch>
            <a:fillRect/>
          </a:stretch>
        </p:blipFill>
        <p:spPr>
          <a:xfrm>
            <a:off x="11471910" y="0"/>
            <a:ext cx="720090" cy="601754"/>
          </a:xfrm>
          <a:prstGeom prst="rect">
            <a:avLst/>
          </a:prstGeom>
        </p:spPr>
      </p:pic>
      <p:sp>
        <p:nvSpPr>
          <p:cNvPr id="3" name="文本框 2"/>
          <p:cNvSpPr txBox="1"/>
          <p:nvPr>
            <p:custDataLst>
              <p:tags r:id="rId7"/>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IN">
                <a:solidFill>
                  <a:schemeClr val="tx1">
                    <a:lumMod val="85000"/>
                    <a:lumOff val="15000"/>
                  </a:schemeClr>
                </a:solidFill>
                <a:uFillTx/>
                <a:latin typeface="Arial" panose="020B0604020202090204" pitchFamily="34" charset="0"/>
              </a:rPr>
              <a:t>ExpressJS</a:t>
            </a:r>
            <a:endParaRPr lang="en-IN">
              <a:solidFill>
                <a:schemeClr val="tx1">
                  <a:lumMod val="85000"/>
                  <a:lumOff val="15000"/>
                </a:schemeClr>
              </a:solidFill>
              <a:uFillTx/>
              <a:latin typeface="Arial" panose="020B0604020202090204" pitchFamily="34" charset="0"/>
            </a:endParaRPr>
          </a:p>
        </p:txBody>
      </p:sp>
      <p:sp>
        <p:nvSpPr>
          <p:cNvPr id="4" name="文本占位符 5"/>
          <p:cNvSpPr txBox="1"/>
          <p:nvPr>
            <p:custDataLst>
              <p:tags r:id="rId8"/>
            </p:custDataLst>
          </p:nvPr>
        </p:nvSpPr>
        <p:spPr>
          <a:xfrm>
            <a:off x="6210300" y="948055"/>
            <a:ext cx="5261610" cy="5326380"/>
          </a:xfrm>
          <a:prstGeom prst="rect">
            <a:avLst/>
          </a:prstGeom>
        </p:spPr>
        <p:txBody>
          <a:bodyPr wrap="square" anchor="t" anchorCtr="0">
            <a:normAutofit/>
          </a:bodyPr>
          <a:lstStyle>
            <a:lvl1pPr marL="228600" indent="-228600" algn="l" defTabSz="914400" rtl="0" eaLnBrk="1" fontAlgn="auto" latinLnBrk="0" hangingPunct="1">
              <a:lnSpc>
                <a:spcPct val="150000"/>
              </a:lnSpc>
              <a:spcBef>
                <a:spcPts val="0"/>
              </a:spcBef>
              <a:spcAft>
                <a:spcPts val="1000"/>
              </a:spcAft>
              <a:buFont typeface="Arial" panose="020B060402020209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50000"/>
              </a:lnSpc>
              <a:spcBef>
                <a:spcPts val="0"/>
              </a:spcBef>
              <a:spcAft>
                <a:spcPts val="1000"/>
              </a:spcAft>
              <a:buFont typeface="Arial" panose="020B0604020202090204" pitchFamily="34" charset="0"/>
              <a:buChar char="•"/>
              <a:tabLst>
                <a:tab pos="1609725" algn="l"/>
              </a:tabLst>
              <a:defRPr sz="1600" u="none" strike="noStrike" kern="1200" cap="none" spc="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50000"/>
              </a:lnSpc>
              <a:spcBef>
                <a:spcPts val="0"/>
              </a:spcBef>
              <a:spcAft>
                <a:spcPts val="1000"/>
              </a:spcAft>
              <a:buFont typeface="Arial" panose="020B060402020209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50000"/>
              </a:lnSpc>
              <a:spcBef>
                <a:spcPts val="0"/>
              </a:spcBef>
              <a:spcAft>
                <a:spcPts val="1000"/>
              </a:spcAft>
              <a:buFont typeface="Arial" panose="020B060402020209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50000"/>
              </a:lnSpc>
              <a:spcBef>
                <a:spcPts val="0"/>
              </a:spcBef>
              <a:spcAft>
                <a:spcPts val="1000"/>
              </a:spcAft>
              <a:buFont typeface="Arial" panose="020B060402020209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342900" indent="-342900">
              <a:buClr>
                <a:srgbClr val="595959"/>
              </a:buClr>
              <a:buFont typeface="+mj-lt"/>
              <a:buAutoNum type="arabicPeriod"/>
            </a:pPr>
            <a:r>
              <a:rPr lang="en-US" altLang="zh-CN" sz="1800">
                <a:solidFill>
                  <a:schemeClr val="tx1">
                    <a:lumMod val="65000"/>
                    <a:lumOff val="35000"/>
                  </a:schemeClr>
                </a:solidFill>
                <a:latin typeface="Arial" panose="020B0604020202090204" pitchFamily="34" charset="0"/>
                <a:ea typeface="Microsoft YaHei" panose="020B0503020204020204" pitchFamily="34" charset="-122"/>
                <a:sym typeface="+mn-ea"/>
              </a:rPr>
              <a:t>Express.js is a framework built on top of Nodejs. It provides powerful features for web or mobile development. Express.js supports HTTP and middle-ware methods, making the API extremely powerful and easy to use. </a:t>
            </a:r>
            <a:endParaRPr lang="en-US" altLang="zh-CN" sz="1800">
              <a:solidFill>
                <a:schemeClr val="tx1">
                  <a:lumMod val="65000"/>
                  <a:lumOff val="35000"/>
                </a:schemeClr>
              </a:solidFill>
              <a:latin typeface="Arial" panose="020B0604020202090204" pitchFamily="34" charset="0"/>
              <a:ea typeface="Microsoft YaHei" panose="020B0503020204020204" pitchFamily="34" charset="-122"/>
              <a:sym typeface="+mn-ea"/>
            </a:endParaRPr>
          </a:p>
          <a:p>
            <a:pPr marL="342900" indent="-342900">
              <a:buClr>
                <a:srgbClr val="595959"/>
              </a:buClr>
              <a:buFont typeface="+mj-lt"/>
              <a:buAutoNum type="arabicPeriod"/>
            </a:pPr>
            <a:r>
              <a:rPr lang="en-US" altLang="zh-CN" sz="1800">
                <a:solidFill>
                  <a:schemeClr val="tx1">
                    <a:lumMod val="65000"/>
                    <a:lumOff val="35000"/>
                  </a:schemeClr>
                </a:solidFill>
                <a:latin typeface="Arial" panose="020B0604020202090204" pitchFamily="34" charset="0"/>
                <a:ea typeface="Microsoft YaHei" panose="020B0503020204020204" pitchFamily="34" charset="-122"/>
                <a:sym typeface="+mn-ea"/>
              </a:rPr>
              <a:t>Express implements extra features to developer which help them get a better program- ming environment, not scaling down the speed of NodeJS. </a:t>
            </a:r>
            <a:endParaRPr lang="en-US" altLang="zh-CN" sz="1800">
              <a:solidFill>
                <a:schemeClr val="tx1">
                  <a:lumMod val="65000"/>
                  <a:lumOff val="35000"/>
                </a:schemeClr>
              </a:solidFill>
              <a:latin typeface="Arial" panose="020B0604020202090204" pitchFamily="34" charset="0"/>
              <a:ea typeface="Microsoft YaHei" panose="020B0503020204020204" pitchFamily="34" charset="-122"/>
              <a:sym typeface="+mn-ea"/>
            </a:endParaRPr>
          </a:p>
          <a:p>
            <a:pPr marL="342900" indent="-342900">
              <a:buClr>
                <a:srgbClr val="595959"/>
              </a:buClr>
              <a:buFont typeface="+mj-lt"/>
              <a:buAutoNum type="arabicPeriod"/>
            </a:pPr>
            <a:r>
              <a:rPr lang="en-US" altLang="zh-CN" sz="1800">
                <a:solidFill>
                  <a:schemeClr val="tx1">
                    <a:lumMod val="65000"/>
                    <a:lumOff val="35000"/>
                  </a:schemeClr>
                </a:solidFill>
                <a:latin typeface="Arial" panose="020B0604020202090204" pitchFamily="34" charset="0"/>
                <a:ea typeface="Microsoft YaHei" panose="020B0503020204020204" pitchFamily="34" charset="-122"/>
                <a:sym typeface="+mn-ea"/>
              </a:rPr>
              <a:t>Importantly, the well-known frameworks of NodeJS apply Express.js as a substance function</a:t>
            </a:r>
            <a:r>
              <a:rPr lang="en-IN" altLang="en-US" sz="1800">
                <a:solidFill>
                  <a:schemeClr val="tx1">
                    <a:lumMod val="65000"/>
                    <a:lumOff val="35000"/>
                  </a:schemeClr>
                </a:solidFill>
                <a:latin typeface="Arial" panose="020B0604020202090204" pitchFamily="34" charset="0"/>
                <a:ea typeface="Microsoft YaHei" panose="020B0503020204020204" pitchFamily="34" charset="-122"/>
                <a:sym typeface="+mn-ea"/>
              </a:rPr>
              <a:t>.</a:t>
            </a:r>
            <a:endParaRPr lang="en-IN" altLang="en-US" sz="1800">
              <a:solidFill>
                <a:schemeClr val="tx1">
                  <a:lumMod val="65000"/>
                  <a:lumOff val="35000"/>
                </a:schemeClr>
              </a:solidFill>
              <a:latin typeface="Arial" panose="020B0604020202090204" pitchFamily="34" charset="0"/>
              <a:ea typeface="Microsoft YaHei" panose="020B0503020204020204" pitchFamily="34" charset="-122"/>
              <a:sym typeface="+mn-ea"/>
            </a:endParaRPr>
          </a:p>
        </p:txBody>
      </p:sp>
      <p:pic>
        <p:nvPicPr>
          <p:cNvPr id="2" name="Picture 1"/>
          <p:cNvPicPr>
            <a:picLocks noChangeAspect="1"/>
          </p:cNvPicPr>
          <p:nvPr/>
        </p:nvPicPr>
        <p:blipFill>
          <a:blip r:embed="rId9"/>
          <a:stretch>
            <a:fillRect/>
          </a:stretch>
        </p:blipFill>
        <p:spPr>
          <a:xfrm>
            <a:off x="608330" y="2014855"/>
            <a:ext cx="5321300" cy="3192780"/>
          </a:xfrm>
          <a:prstGeom prst="rect">
            <a:avLst/>
          </a:prstGeom>
        </p:spPr>
      </p:pic>
    </p:spTree>
    <p:custDataLst>
      <p:tags r:id="rId10"/>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p:nvPr>
            <p:custDataLst>
              <p:tags r:id="rId1"/>
            </p:custDataLst>
          </p:nvPr>
        </p:nvPicPr>
        <p:blipFill>
          <a:blip r:embed="rId2" r:link="rId3" cstate="email"/>
          <a:stretch>
            <a:fillRect/>
          </a:stretch>
        </p:blipFill>
        <p:spPr>
          <a:xfrm>
            <a:off x="0" y="0"/>
            <a:ext cx="720090" cy="601754"/>
          </a:xfrm>
          <a:prstGeom prst="rect">
            <a:avLst/>
          </a:prstGeom>
        </p:spPr>
      </p:pic>
      <p:pic>
        <p:nvPicPr>
          <p:cNvPr id="28" name="图片 27"/>
          <p:cNvPicPr/>
          <p:nvPr>
            <p:custDataLst>
              <p:tags r:id="rId4"/>
            </p:custDataLst>
          </p:nvPr>
        </p:nvPicPr>
        <p:blipFill>
          <a:blip r:embed="rId5" r:link="rId6" cstate="email"/>
          <a:stretch>
            <a:fillRect/>
          </a:stretch>
        </p:blipFill>
        <p:spPr>
          <a:xfrm>
            <a:off x="11471910" y="0"/>
            <a:ext cx="720090" cy="601754"/>
          </a:xfrm>
          <a:prstGeom prst="rect">
            <a:avLst/>
          </a:prstGeom>
        </p:spPr>
      </p:pic>
      <p:sp>
        <p:nvSpPr>
          <p:cNvPr id="4" name="文本框 3"/>
          <p:cNvSpPr txBox="1"/>
          <p:nvPr>
            <p:custDataLst>
              <p:tags r:id="rId7"/>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IN">
                <a:solidFill>
                  <a:schemeClr val="tx1">
                    <a:lumMod val="85000"/>
                    <a:lumOff val="15000"/>
                  </a:schemeClr>
                </a:solidFill>
                <a:uFillTx/>
                <a:latin typeface="Arial" panose="020B0604020202090204" pitchFamily="34" charset="0"/>
              </a:rPr>
              <a:t>MERN Stack Highlights</a:t>
            </a:r>
            <a:endParaRPr lang="en-IN">
              <a:solidFill>
                <a:schemeClr val="tx1">
                  <a:lumMod val="85000"/>
                  <a:lumOff val="15000"/>
                </a:schemeClr>
              </a:solidFill>
              <a:uFillTx/>
              <a:latin typeface="Arial" panose="020B0604020202090204" pitchFamily="34" charset="0"/>
            </a:endParaRPr>
          </a:p>
        </p:txBody>
      </p:sp>
      <p:sp>
        <p:nvSpPr>
          <p:cNvPr id="5" name="Freeform 37"/>
          <p:cNvSpPr/>
          <p:nvPr>
            <p:custDataLst>
              <p:tags r:id="rId8"/>
            </p:custDataLst>
          </p:nvPr>
        </p:nvSpPr>
        <p:spPr bwMode="auto">
          <a:xfrm>
            <a:off x="2515056" y="3759423"/>
            <a:ext cx="1931731" cy="2404781"/>
          </a:xfrm>
          <a:custGeom>
            <a:avLst/>
            <a:gdLst>
              <a:gd name="connsiteX0" fmla="*/ 868073 w 1563664"/>
              <a:gd name="connsiteY0" fmla="*/ 17 h 1946074"/>
              <a:gd name="connsiteX1" fmla="*/ 923882 w 1563664"/>
              <a:gd name="connsiteY1" fmla="*/ 354374 h 1946074"/>
              <a:gd name="connsiteX2" fmla="*/ 960791 w 1563664"/>
              <a:gd name="connsiteY2" fmla="*/ 651592 h 1946074"/>
              <a:gd name="connsiteX3" fmla="*/ 1084786 w 1563664"/>
              <a:gd name="connsiteY3" fmla="*/ 466728 h 1946074"/>
              <a:gd name="connsiteX4" fmla="*/ 1261033 w 1563664"/>
              <a:gd name="connsiteY4" fmla="*/ 104382 h 1946074"/>
              <a:gd name="connsiteX5" fmla="*/ 1229089 w 1563664"/>
              <a:gd name="connsiteY5" fmla="*/ 447109 h 1946074"/>
              <a:gd name="connsiteX6" fmla="*/ 1161570 w 1563664"/>
              <a:gd name="connsiteY6" fmla="*/ 741293 h 1946074"/>
              <a:gd name="connsiteX7" fmla="*/ 1337223 w 1563664"/>
              <a:gd name="connsiteY7" fmla="*/ 585858 h 1946074"/>
              <a:gd name="connsiteX8" fmla="*/ 1561349 w 1563664"/>
              <a:gd name="connsiteY8" fmla="*/ 369745 h 1946074"/>
              <a:gd name="connsiteX9" fmla="*/ 1441578 w 1563664"/>
              <a:gd name="connsiteY9" fmla="*/ 631366 h 1946074"/>
              <a:gd name="connsiteX10" fmla="*/ 1297868 w 1563664"/>
              <a:gd name="connsiteY10" fmla="*/ 952552 h 1946074"/>
              <a:gd name="connsiteX11" fmla="*/ 1168907 w 1563664"/>
              <a:gd name="connsiteY11" fmla="*/ 1509470 h 1946074"/>
              <a:gd name="connsiteX12" fmla="*/ 1146145 w 1563664"/>
              <a:gd name="connsiteY12" fmla="*/ 1904580 h 1946074"/>
              <a:gd name="connsiteX13" fmla="*/ 1144216 w 1563664"/>
              <a:gd name="connsiteY13" fmla="*/ 1946074 h 1946074"/>
              <a:gd name="connsiteX14" fmla="*/ 700729 w 1563664"/>
              <a:gd name="connsiteY14" fmla="*/ 1946074 h 1946074"/>
              <a:gd name="connsiteX15" fmla="*/ 701016 w 1563664"/>
              <a:gd name="connsiteY15" fmla="*/ 1876164 h 1946074"/>
              <a:gd name="connsiteX16" fmla="*/ 668480 w 1563664"/>
              <a:gd name="connsiteY16" fmla="*/ 1492885 h 1946074"/>
              <a:gd name="connsiteX17" fmla="*/ 458436 w 1563664"/>
              <a:gd name="connsiteY17" fmla="*/ 1275559 h 1946074"/>
              <a:gd name="connsiteX18" fmla="*/ 190064 w 1563664"/>
              <a:gd name="connsiteY18" fmla="*/ 1044681 h 1946074"/>
              <a:gd name="connsiteX19" fmla="*/ 31680 w 1563664"/>
              <a:gd name="connsiteY19" fmla="*/ 985015 h 1946074"/>
              <a:gd name="connsiteX20" fmla="*/ 29827 w 1563664"/>
              <a:gd name="connsiteY20" fmla="*/ 879436 h 1946074"/>
              <a:gd name="connsiteX21" fmla="*/ 295086 w 1563664"/>
              <a:gd name="connsiteY21" fmla="*/ 893594 h 1946074"/>
              <a:gd name="connsiteX22" fmla="*/ 559159 w 1563664"/>
              <a:gd name="connsiteY22" fmla="*/ 939608 h 1946074"/>
              <a:gd name="connsiteX23" fmla="*/ 532774 w 1563664"/>
              <a:gd name="connsiteY23" fmla="*/ 583431 h 1946074"/>
              <a:gd name="connsiteX24" fmla="*/ 443095 w 1563664"/>
              <a:gd name="connsiteY24" fmla="*/ 95786 h 1946074"/>
              <a:gd name="connsiteX25" fmla="*/ 623640 w 1563664"/>
              <a:gd name="connsiteY25" fmla="*/ 338395 h 1946074"/>
              <a:gd name="connsiteX26" fmla="*/ 775947 w 1563664"/>
              <a:gd name="connsiteY26" fmla="*/ 641782 h 1946074"/>
              <a:gd name="connsiteX27" fmla="*/ 777800 w 1563664"/>
              <a:gd name="connsiteY27" fmla="*/ 329799 h 1946074"/>
              <a:gd name="connsiteX28" fmla="*/ 868073 w 1563664"/>
              <a:gd name="connsiteY28" fmla="*/ 17 h 1946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63664" h="1946074">
                <a:moveTo>
                  <a:pt x="868073" y="17"/>
                </a:moveTo>
                <a:cubicBezTo>
                  <a:pt x="912245" y="-1197"/>
                  <a:pt x="918397" y="61402"/>
                  <a:pt x="923882" y="354374"/>
                </a:cubicBezTo>
                <a:cubicBezTo>
                  <a:pt x="927587" y="554609"/>
                  <a:pt x="940483" y="649772"/>
                  <a:pt x="960791" y="651592"/>
                </a:cubicBezTo>
                <a:cubicBezTo>
                  <a:pt x="1009263" y="655334"/>
                  <a:pt x="1038761" y="590813"/>
                  <a:pt x="1084786" y="466728"/>
                </a:cubicBezTo>
                <a:cubicBezTo>
                  <a:pt x="1133925" y="332833"/>
                  <a:pt x="1172020" y="84157"/>
                  <a:pt x="1261033" y="104382"/>
                </a:cubicBezTo>
                <a:cubicBezTo>
                  <a:pt x="1333518" y="120968"/>
                  <a:pt x="1296015" y="219872"/>
                  <a:pt x="1229089" y="447109"/>
                </a:cubicBezTo>
                <a:cubicBezTo>
                  <a:pt x="1188548" y="584644"/>
                  <a:pt x="1136371" y="735731"/>
                  <a:pt x="1161570" y="741293"/>
                </a:cubicBezTo>
                <a:cubicBezTo>
                  <a:pt x="1186769" y="746754"/>
                  <a:pt x="1260440" y="690931"/>
                  <a:pt x="1337223" y="585858"/>
                </a:cubicBezTo>
                <a:cubicBezTo>
                  <a:pt x="1413933" y="480886"/>
                  <a:pt x="1525699" y="284392"/>
                  <a:pt x="1561349" y="369745"/>
                </a:cubicBezTo>
                <a:cubicBezTo>
                  <a:pt x="1579136" y="412118"/>
                  <a:pt x="1490124" y="562598"/>
                  <a:pt x="1441578" y="631366"/>
                </a:cubicBezTo>
                <a:cubicBezTo>
                  <a:pt x="1401704" y="688403"/>
                  <a:pt x="1324327" y="812488"/>
                  <a:pt x="1297868" y="952552"/>
                </a:cubicBezTo>
                <a:cubicBezTo>
                  <a:pt x="1271483" y="1092515"/>
                  <a:pt x="1292384" y="1257760"/>
                  <a:pt x="1168907" y="1509470"/>
                </a:cubicBezTo>
                <a:cubicBezTo>
                  <a:pt x="1168907" y="1509470"/>
                  <a:pt x="1158235" y="1657315"/>
                  <a:pt x="1146145" y="1904580"/>
                </a:cubicBezTo>
                <a:lnTo>
                  <a:pt x="1144216" y="1946074"/>
                </a:lnTo>
                <a:lnTo>
                  <a:pt x="700729" y="1946074"/>
                </a:lnTo>
                <a:lnTo>
                  <a:pt x="701016" y="1876164"/>
                </a:lnTo>
                <a:cubicBezTo>
                  <a:pt x="701016" y="1876164"/>
                  <a:pt x="705315" y="1586227"/>
                  <a:pt x="668480" y="1492885"/>
                </a:cubicBezTo>
                <a:cubicBezTo>
                  <a:pt x="631644" y="1399543"/>
                  <a:pt x="592289" y="1352922"/>
                  <a:pt x="458436" y="1275559"/>
                </a:cubicBezTo>
                <a:cubicBezTo>
                  <a:pt x="323991" y="1198195"/>
                  <a:pt x="279151" y="1102931"/>
                  <a:pt x="190064" y="1044681"/>
                </a:cubicBezTo>
                <a:cubicBezTo>
                  <a:pt x="101645" y="986329"/>
                  <a:pt x="60511" y="973992"/>
                  <a:pt x="31680" y="985015"/>
                </a:cubicBezTo>
                <a:cubicBezTo>
                  <a:pt x="3442" y="996139"/>
                  <a:pt x="-21758" y="937787"/>
                  <a:pt x="29827" y="879436"/>
                </a:cubicBezTo>
                <a:cubicBezTo>
                  <a:pt x="81411" y="821084"/>
                  <a:pt x="185173" y="824826"/>
                  <a:pt x="295086" y="893594"/>
                </a:cubicBezTo>
                <a:cubicBezTo>
                  <a:pt x="404999" y="962362"/>
                  <a:pt x="466441" y="1030523"/>
                  <a:pt x="559159" y="939608"/>
                </a:cubicBezTo>
                <a:cubicBezTo>
                  <a:pt x="626679" y="873267"/>
                  <a:pt x="597848" y="744327"/>
                  <a:pt x="532774" y="583431"/>
                </a:cubicBezTo>
                <a:cubicBezTo>
                  <a:pt x="467627" y="422535"/>
                  <a:pt x="382320" y="160914"/>
                  <a:pt x="443095" y="95786"/>
                </a:cubicBezTo>
                <a:cubicBezTo>
                  <a:pt x="528476" y="4366"/>
                  <a:pt x="567757" y="200253"/>
                  <a:pt x="623640" y="338395"/>
                </a:cubicBezTo>
                <a:cubicBezTo>
                  <a:pt x="679523" y="476537"/>
                  <a:pt x="718804" y="666964"/>
                  <a:pt x="775947" y="641782"/>
                </a:cubicBezTo>
                <a:cubicBezTo>
                  <a:pt x="789436" y="636220"/>
                  <a:pt x="772241" y="480279"/>
                  <a:pt x="777800" y="329799"/>
                </a:cubicBezTo>
                <a:cubicBezTo>
                  <a:pt x="783285" y="178712"/>
                  <a:pt x="763644" y="3759"/>
                  <a:pt x="868073" y="17"/>
                </a:cubicBezTo>
                <a:close/>
              </a:path>
            </a:pathLst>
          </a:custGeom>
          <a:solidFill>
            <a:schemeClr val="bg1">
              <a:lumMod val="75000"/>
            </a:schemeClr>
          </a:solidFill>
          <a:ln>
            <a:noFill/>
          </a:ln>
        </p:spPr>
        <p:txBody>
          <a:bodyPr vert="horz" wrap="square" lIns="90000" tIns="46800" rIns="90000" bIns="46800">
            <a:normAutofit/>
          </a:bodyPr>
          <a:lstStyle/>
          <a:p>
            <a:pPr>
              <a:lnSpc>
                <a:spcPct val="120000"/>
              </a:lnSpc>
            </a:pPr>
            <a:endParaRPr lang="en-US" sz="900" dirty="0">
              <a:solidFill>
                <a:schemeClr val="tx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6" name="TextBox 136"/>
          <p:cNvSpPr txBox="1"/>
          <p:nvPr>
            <p:custDataLst>
              <p:tags r:id="rId9"/>
            </p:custDataLst>
          </p:nvPr>
        </p:nvSpPr>
        <p:spPr>
          <a:xfrm>
            <a:off x="7114739" y="1965136"/>
            <a:ext cx="3931200" cy="396000"/>
          </a:xfrm>
          <a:prstGeom prst="rect">
            <a:avLst/>
          </a:prstGeom>
          <a:noFill/>
        </p:spPr>
        <p:txBody>
          <a:bodyPr vert="horz" wrap="square" lIns="91440" tIns="45720" rIns="91440" bIns="45720" rtlCol="0" anchor="ctr" anchorCtr="0">
            <a:noAutofit/>
          </a:bodyPr>
          <a:lstStyle/>
          <a:p>
            <a:pPr>
              <a:lnSpc>
                <a:spcPct val="120000"/>
              </a:lnSpc>
            </a:pPr>
            <a:r>
              <a:rPr lang="en-US" altLang="zh-CN" sz="1900" spc="150">
                <a:solidFill>
                  <a:schemeClr val="tx1"/>
                </a:solidFill>
                <a:latin typeface="Arial" panose="020B0604020202090204" pitchFamily="34" charset="0"/>
                <a:ea typeface="Microsoft YaHei" panose="020B0503020204020204" pitchFamily="34" charset="-122"/>
                <a:sym typeface="Arial" panose="020B0604020202090204" pitchFamily="34" charset="0"/>
              </a:rPr>
              <a:t>Hot Reloading for React Components.</a:t>
            </a:r>
            <a:endParaRPr lang="en-US" altLang="zh-CN" sz="1900" spc="150">
              <a:solidFill>
                <a:schemeClr val="tx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8" name="TextBox 145"/>
          <p:cNvSpPr txBox="1"/>
          <p:nvPr>
            <p:custDataLst>
              <p:tags r:id="rId10"/>
            </p:custDataLst>
          </p:nvPr>
        </p:nvSpPr>
        <p:spPr>
          <a:xfrm>
            <a:off x="7114739" y="2829221"/>
            <a:ext cx="3931200" cy="396000"/>
          </a:xfrm>
          <a:prstGeom prst="rect">
            <a:avLst/>
          </a:prstGeom>
          <a:noFill/>
        </p:spPr>
        <p:txBody>
          <a:bodyPr vert="horz" wrap="square" lIns="91440" tIns="45720" rIns="91440" bIns="45720" rtlCol="0" anchor="ctr" anchorCtr="0">
            <a:normAutofit lnSpcReduction="10000"/>
          </a:bodyPr>
          <a:lstStyle/>
          <a:p>
            <a:pPr>
              <a:lnSpc>
                <a:spcPct val="120000"/>
              </a:lnSpc>
            </a:pPr>
            <a:r>
              <a:rPr lang="en-US" altLang="zh-CN" spc="150">
                <a:solidFill>
                  <a:schemeClr val="tx1"/>
                </a:solidFill>
                <a:latin typeface="Arial" panose="020B0604020202090204" pitchFamily="34" charset="0"/>
                <a:ea typeface="Microsoft YaHei" panose="020B0503020204020204" pitchFamily="34" charset="-122"/>
                <a:sym typeface="Arial" panose="020B0604020202090204" pitchFamily="34" charset="0"/>
              </a:rPr>
              <a:t>Multi-language support.</a:t>
            </a:r>
            <a:endParaRPr lang="en-US" altLang="zh-CN" spc="150">
              <a:solidFill>
                <a:schemeClr val="tx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9" name="TextBox 148"/>
          <p:cNvSpPr txBox="1"/>
          <p:nvPr>
            <p:custDataLst>
              <p:tags r:id="rId11"/>
            </p:custDataLst>
          </p:nvPr>
        </p:nvSpPr>
        <p:spPr>
          <a:xfrm>
            <a:off x="7114739" y="3693306"/>
            <a:ext cx="3931200" cy="396000"/>
          </a:xfrm>
          <a:prstGeom prst="rect">
            <a:avLst/>
          </a:prstGeom>
          <a:noFill/>
        </p:spPr>
        <p:txBody>
          <a:bodyPr vert="horz" wrap="square" lIns="91440" tIns="45720" rIns="91440" bIns="45720" rtlCol="0" anchor="ctr" anchorCtr="0">
            <a:normAutofit lnSpcReduction="10000"/>
          </a:bodyPr>
          <a:lstStyle/>
          <a:p>
            <a:pPr>
              <a:lnSpc>
                <a:spcPct val="120000"/>
              </a:lnSpc>
            </a:pPr>
            <a:r>
              <a:rPr lang="en-US" altLang="zh-CN" spc="150">
                <a:solidFill>
                  <a:schemeClr val="tx1"/>
                </a:solidFill>
                <a:latin typeface="Arial" panose="020B0604020202090204" pitchFamily="34" charset="0"/>
                <a:ea typeface="Microsoft YaHei" panose="020B0503020204020204" pitchFamily="34" charset="-122"/>
                <a:sym typeface="Arial" panose="020B0604020202090204" pitchFamily="34" charset="0"/>
              </a:rPr>
              <a:t>Generate code support.</a:t>
            </a:r>
            <a:endParaRPr lang="en-US" altLang="zh-CN" spc="150">
              <a:solidFill>
                <a:schemeClr val="tx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10" name="TextBox 142"/>
          <p:cNvSpPr txBox="1"/>
          <p:nvPr>
            <p:custDataLst>
              <p:tags r:id="rId12"/>
            </p:custDataLst>
          </p:nvPr>
        </p:nvSpPr>
        <p:spPr>
          <a:xfrm>
            <a:off x="7114739" y="5429097"/>
            <a:ext cx="3931200" cy="396000"/>
          </a:xfrm>
          <a:prstGeom prst="rect">
            <a:avLst/>
          </a:prstGeom>
          <a:noFill/>
        </p:spPr>
        <p:txBody>
          <a:bodyPr vert="horz" wrap="square" lIns="91440" tIns="45720" rIns="91440" bIns="45720" rtlCol="0" anchor="ctr" anchorCtr="0">
            <a:noAutofit/>
          </a:bodyPr>
          <a:lstStyle/>
          <a:p>
            <a:pPr>
              <a:lnSpc>
                <a:spcPct val="120000"/>
              </a:lnSpc>
            </a:pPr>
            <a:r>
              <a:rPr lang="en-US" altLang="zh-CN" sz="1900" spc="150">
                <a:solidFill>
                  <a:schemeClr val="tx1"/>
                </a:solidFill>
                <a:latin typeface="Arial" panose="020B0604020202090204" pitchFamily="34" charset="0"/>
                <a:ea typeface="Microsoft YaHei" panose="020B0503020204020204" pitchFamily="34" charset="-122"/>
                <a:sym typeface="Arial" panose="020B0604020202090204" pitchFamily="34" charset="0"/>
              </a:rPr>
              <a:t>Can customize the MERN version for individual users.</a:t>
            </a:r>
            <a:endParaRPr lang="en-US" altLang="zh-CN" sz="1900" spc="150">
              <a:solidFill>
                <a:schemeClr val="tx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11" name="TextBox 139"/>
          <p:cNvSpPr txBox="1"/>
          <p:nvPr>
            <p:custDataLst>
              <p:tags r:id="rId13"/>
            </p:custDataLst>
          </p:nvPr>
        </p:nvSpPr>
        <p:spPr>
          <a:xfrm>
            <a:off x="7114739" y="4565011"/>
            <a:ext cx="3931200" cy="396000"/>
          </a:xfrm>
          <a:prstGeom prst="rect">
            <a:avLst/>
          </a:prstGeom>
          <a:noFill/>
        </p:spPr>
        <p:txBody>
          <a:bodyPr vert="horz" wrap="square" lIns="91440" tIns="45720" rIns="91440" bIns="45720" rtlCol="0" anchor="ctr" anchorCtr="0">
            <a:normAutofit lnSpcReduction="10000"/>
          </a:bodyPr>
          <a:lstStyle/>
          <a:p>
            <a:pPr>
              <a:lnSpc>
                <a:spcPct val="120000"/>
              </a:lnSpc>
            </a:pPr>
            <a:r>
              <a:rPr lang="en-US" altLang="zh-CN" spc="150">
                <a:solidFill>
                  <a:schemeClr val="tx1"/>
                </a:solidFill>
                <a:latin typeface="Arial" panose="020B0604020202090204" pitchFamily="34" charset="0"/>
                <a:ea typeface="Microsoft YaHei" panose="020B0503020204020204" pitchFamily="34" charset="-122"/>
                <a:sym typeface="Arial" panose="020B0604020202090204" pitchFamily="34" charset="0"/>
              </a:rPr>
              <a:t>Modular structure.</a:t>
            </a:r>
            <a:endParaRPr lang="en-US" altLang="zh-CN" spc="150">
              <a:solidFill>
                <a:schemeClr val="tx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12" name="Oval 137"/>
          <p:cNvSpPr/>
          <p:nvPr>
            <p:custDataLst>
              <p:tags r:id="rId14"/>
            </p:custDataLst>
          </p:nvPr>
        </p:nvSpPr>
        <p:spPr>
          <a:xfrm>
            <a:off x="6235327" y="1918236"/>
            <a:ext cx="513160" cy="51329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0000" tIns="46800" rIns="90000" bIns="46800" rtlCol="0" anchor="ctr">
            <a:normAutofit fontScale="85000" lnSpcReduction="20000"/>
          </a:bodyPr>
          <a:lstStyle/>
          <a:p>
            <a:pPr algn="ctr">
              <a:lnSpc>
                <a:spcPct val="130000"/>
              </a:lnSpc>
            </a:pPr>
            <a:r>
              <a:rPr lang="en-US" altLang="zh-CN" sz="2000" b="1" dirty="0">
                <a:solidFill>
                  <a:schemeClr val="lt1"/>
                </a:solidFill>
                <a:latin typeface="Arial" panose="020B0604020202090204" pitchFamily="34" charset="0"/>
                <a:ea typeface="Microsoft YaHei" panose="020B0503020204020204" pitchFamily="34" charset="-122"/>
                <a:sym typeface="Arial" panose="020B0604020202090204" pitchFamily="34" charset="0"/>
              </a:rPr>
              <a:t>1</a:t>
            </a:r>
            <a:endParaRPr lang="en-US" altLang="zh-CN" sz="2000" b="1" dirty="0">
              <a:solidFill>
                <a:schemeClr val="lt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13" name="Oval 146"/>
          <p:cNvSpPr/>
          <p:nvPr>
            <p:custDataLst>
              <p:tags r:id="rId15"/>
            </p:custDataLst>
          </p:nvPr>
        </p:nvSpPr>
        <p:spPr>
          <a:xfrm>
            <a:off x="6235327" y="2782321"/>
            <a:ext cx="513160" cy="513294"/>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0000" tIns="46800" rIns="90000" bIns="46800" rtlCol="0" anchor="ctr">
            <a:normAutofit fontScale="85000" lnSpcReduction="20000"/>
          </a:bodyPr>
          <a:lstStyle/>
          <a:p>
            <a:pPr algn="ctr">
              <a:lnSpc>
                <a:spcPct val="130000"/>
              </a:lnSpc>
            </a:pPr>
            <a:r>
              <a:rPr lang="en-US" altLang="zh-CN" sz="2000" b="1" dirty="0">
                <a:solidFill>
                  <a:schemeClr val="lt1"/>
                </a:solidFill>
                <a:latin typeface="Arial" panose="020B0604020202090204" pitchFamily="34" charset="0"/>
                <a:ea typeface="Microsoft YaHei" panose="020B0503020204020204" pitchFamily="34" charset="-122"/>
                <a:sym typeface="Arial" panose="020B0604020202090204" pitchFamily="34" charset="0"/>
              </a:rPr>
              <a:t>2</a:t>
            </a:r>
            <a:endParaRPr lang="en-US" altLang="zh-CN" sz="2000" b="1" dirty="0">
              <a:solidFill>
                <a:schemeClr val="lt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14" name="Oval 149"/>
          <p:cNvSpPr/>
          <p:nvPr>
            <p:custDataLst>
              <p:tags r:id="rId16"/>
            </p:custDataLst>
          </p:nvPr>
        </p:nvSpPr>
        <p:spPr>
          <a:xfrm>
            <a:off x="6235327" y="3646406"/>
            <a:ext cx="513160" cy="51329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0000" tIns="46800" rIns="90000" bIns="46800" rtlCol="0" anchor="ctr">
            <a:normAutofit fontScale="85000" lnSpcReduction="20000"/>
          </a:bodyPr>
          <a:lstStyle/>
          <a:p>
            <a:pPr algn="ctr">
              <a:lnSpc>
                <a:spcPct val="130000"/>
              </a:lnSpc>
            </a:pPr>
            <a:r>
              <a:rPr lang="en-US" altLang="zh-CN" sz="2000" b="1" dirty="0">
                <a:solidFill>
                  <a:schemeClr val="lt1"/>
                </a:solidFill>
                <a:latin typeface="Arial" panose="020B0604020202090204" pitchFamily="34" charset="0"/>
                <a:ea typeface="Microsoft YaHei" panose="020B0503020204020204" pitchFamily="34" charset="-122"/>
                <a:sym typeface="Arial" panose="020B0604020202090204" pitchFamily="34" charset="0"/>
              </a:rPr>
              <a:t>3</a:t>
            </a:r>
            <a:endParaRPr lang="en-US" altLang="zh-CN" sz="2000" b="1" dirty="0">
              <a:solidFill>
                <a:schemeClr val="lt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15" name="Oval 143"/>
          <p:cNvSpPr/>
          <p:nvPr>
            <p:custDataLst>
              <p:tags r:id="rId17"/>
            </p:custDataLst>
          </p:nvPr>
        </p:nvSpPr>
        <p:spPr>
          <a:xfrm>
            <a:off x="6235327" y="5382197"/>
            <a:ext cx="513160" cy="51329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0000" tIns="46800" rIns="90000" bIns="46800" rtlCol="0" anchor="ctr">
            <a:normAutofit fontScale="85000" lnSpcReduction="20000"/>
          </a:bodyPr>
          <a:lstStyle/>
          <a:p>
            <a:pPr algn="ctr">
              <a:lnSpc>
                <a:spcPct val="130000"/>
              </a:lnSpc>
            </a:pPr>
            <a:r>
              <a:rPr lang="en-US" altLang="zh-CN" sz="2000" b="1" dirty="0">
                <a:solidFill>
                  <a:schemeClr val="lt1"/>
                </a:solidFill>
                <a:latin typeface="Arial" panose="020B0604020202090204" pitchFamily="34" charset="0"/>
                <a:ea typeface="Microsoft YaHei" panose="020B0503020204020204" pitchFamily="34" charset="-122"/>
                <a:sym typeface="Arial" panose="020B0604020202090204" pitchFamily="34" charset="0"/>
              </a:rPr>
              <a:t>5</a:t>
            </a:r>
            <a:endParaRPr lang="en-US" altLang="zh-CN" sz="2000" b="1" dirty="0">
              <a:solidFill>
                <a:schemeClr val="lt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16" name="Oval 140"/>
          <p:cNvSpPr/>
          <p:nvPr>
            <p:custDataLst>
              <p:tags r:id="rId18"/>
            </p:custDataLst>
          </p:nvPr>
        </p:nvSpPr>
        <p:spPr>
          <a:xfrm>
            <a:off x="6235327" y="4514301"/>
            <a:ext cx="513160" cy="513294"/>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0000" tIns="46800" rIns="90000" bIns="46800" rtlCol="0" anchor="ctr">
            <a:normAutofit fontScale="85000" lnSpcReduction="20000"/>
          </a:bodyPr>
          <a:lstStyle/>
          <a:p>
            <a:pPr algn="ctr">
              <a:lnSpc>
                <a:spcPct val="130000"/>
              </a:lnSpc>
            </a:pPr>
            <a:r>
              <a:rPr lang="en-US" altLang="zh-CN" sz="2000" b="1" dirty="0">
                <a:solidFill>
                  <a:schemeClr val="lt1"/>
                </a:solidFill>
                <a:latin typeface="Arial" panose="020B0604020202090204" pitchFamily="34" charset="0"/>
                <a:ea typeface="Microsoft YaHei" panose="020B0503020204020204" pitchFamily="34" charset="-122"/>
                <a:sym typeface="Arial" panose="020B0604020202090204" pitchFamily="34" charset="0"/>
              </a:rPr>
              <a:t>4</a:t>
            </a:r>
            <a:endParaRPr lang="en-US" altLang="zh-CN" sz="2000" b="1" dirty="0">
              <a:solidFill>
                <a:schemeClr val="lt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17" name="AutoShape 2"/>
          <p:cNvSpPr/>
          <p:nvPr>
            <p:custDataLst>
              <p:tags r:id="rId19"/>
            </p:custDataLst>
          </p:nvPr>
        </p:nvSpPr>
        <p:spPr bwMode="auto">
          <a:xfrm>
            <a:off x="1146054" y="3465680"/>
            <a:ext cx="1339210" cy="1247252"/>
          </a:xfrm>
          <a:custGeom>
            <a:avLst/>
            <a:gdLst/>
            <a:ahLst/>
            <a:cxnLst/>
            <a:rect l="0" t="0" r="r" b="b"/>
            <a:pathLst>
              <a:path w="18386" h="19236">
                <a:moveTo>
                  <a:pt x="14685" y="14523"/>
                </a:moveTo>
                <a:cubicBezTo>
                  <a:pt x="14685" y="14523"/>
                  <a:pt x="13428" y="15798"/>
                  <a:pt x="18303" y="19150"/>
                </a:cubicBezTo>
                <a:cubicBezTo>
                  <a:pt x="18303" y="19150"/>
                  <a:pt x="12933" y="19943"/>
                  <a:pt x="9851" y="16727"/>
                </a:cubicBezTo>
                <a:cubicBezTo>
                  <a:pt x="9851" y="16727"/>
                  <a:pt x="3719" y="18522"/>
                  <a:pt x="912" y="12527"/>
                </a:cubicBezTo>
                <a:cubicBezTo>
                  <a:pt x="-1894" y="6533"/>
                  <a:pt x="2364" y="2324"/>
                  <a:pt x="5666" y="1021"/>
                </a:cubicBezTo>
                <a:cubicBezTo>
                  <a:pt x="8967" y="-281"/>
                  <a:pt x="16405" y="-1657"/>
                  <a:pt x="18051" y="5941"/>
                </a:cubicBezTo>
                <a:cubicBezTo>
                  <a:pt x="19706" y="13548"/>
                  <a:pt x="14685" y="14523"/>
                  <a:pt x="14685" y="14523"/>
                </a:cubicBezTo>
                <a:close/>
                <a:moveTo>
                  <a:pt x="14685" y="14523"/>
                </a:moveTo>
              </a:path>
            </a:pathLst>
          </a:custGeom>
          <a:solidFill>
            <a:schemeClr val="accent1"/>
          </a:solidFill>
          <a:ln>
            <a:noFill/>
          </a:ln>
        </p:spPr>
        <p:txBody>
          <a:bodyPr vert="horz" wrap="square" lIns="90000" tIns="46800" rIns="90000" bIns="46800">
            <a:normAutofit/>
          </a:bodyPr>
          <a:lstStyle/>
          <a:p>
            <a:pPr algn="ctr">
              <a:lnSpc>
                <a:spcPct val="120000"/>
              </a:lnSpc>
            </a:pPr>
            <a:endParaRPr lang="en-US" sz="900" dirty="0">
              <a:solidFill>
                <a:schemeClr val="bg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18" name="AutoShape 3"/>
          <p:cNvSpPr/>
          <p:nvPr>
            <p:custDataLst>
              <p:tags r:id="rId20"/>
            </p:custDataLst>
          </p:nvPr>
        </p:nvSpPr>
        <p:spPr bwMode="auto">
          <a:xfrm>
            <a:off x="1711899" y="1627350"/>
            <a:ext cx="2005124" cy="2144476"/>
          </a:xfrm>
          <a:custGeom>
            <a:avLst/>
            <a:gdLst/>
            <a:ahLst/>
            <a:cxnLst/>
            <a:rect l="0" t="0" r="r" b="b"/>
            <a:pathLst>
              <a:path w="17246" h="19694">
                <a:moveTo>
                  <a:pt x="9293" y="16819"/>
                </a:moveTo>
                <a:cubicBezTo>
                  <a:pt x="9293" y="16819"/>
                  <a:pt x="10944" y="15945"/>
                  <a:pt x="11314" y="19693"/>
                </a:cubicBezTo>
                <a:cubicBezTo>
                  <a:pt x="11314" y="19693"/>
                  <a:pt x="13742" y="16401"/>
                  <a:pt x="13158" y="14665"/>
                </a:cubicBezTo>
                <a:cubicBezTo>
                  <a:pt x="13158" y="14665"/>
                  <a:pt x="18963" y="10439"/>
                  <a:pt x="16738" y="4554"/>
                </a:cubicBezTo>
                <a:cubicBezTo>
                  <a:pt x="14514" y="-1337"/>
                  <a:pt x="8983" y="-469"/>
                  <a:pt x="6007" y="1391"/>
                </a:cubicBezTo>
                <a:cubicBezTo>
                  <a:pt x="3031" y="3252"/>
                  <a:pt x="-2637" y="8389"/>
                  <a:pt x="1406" y="14329"/>
                </a:cubicBezTo>
                <a:cubicBezTo>
                  <a:pt x="5443" y="20263"/>
                  <a:pt x="9293" y="16819"/>
                  <a:pt x="9293" y="16819"/>
                </a:cubicBezTo>
                <a:close/>
                <a:moveTo>
                  <a:pt x="9293" y="16819"/>
                </a:moveTo>
              </a:path>
            </a:pathLst>
          </a:custGeom>
          <a:solidFill>
            <a:schemeClr val="accent2">
              <a:alpha val="82000"/>
            </a:schemeClr>
          </a:solidFill>
          <a:ln>
            <a:noFill/>
          </a:ln>
        </p:spPr>
        <p:txBody>
          <a:bodyPr vert="horz" wrap="square" lIns="90000" tIns="46800" rIns="90000" bIns="46800">
            <a:normAutofit/>
          </a:bodyPr>
          <a:lstStyle/>
          <a:p>
            <a:pPr>
              <a:lnSpc>
                <a:spcPct val="120000"/>
              </a:lnSpc>
            </a:pPr>
            <a:endParaRPr lang="en-US" sz="900" dirty="0">
              <a:solidFill>
                <a:schemeClr val="tx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19" name="文本框 18"/>
          <p:cNvSpPr txBox="1"/>
          <p:nvPr>
            <p:custDataLst>
              <p:tags r:id="rId21"/>
            </p:custDataLst>
          </p:nvPr>
        </p:nvSpPr>
        <p:spPr>
          <a:xfrm>
            <a:off x="2488803" y="2324086"/>
            <a:ext cx="510062" cy="613756"/>
          </a:xfrm>
          <a:prstGeom prst="rect">
            <a:avLst/>
          </a:prstGeom>
        </p:spPr>
        <p:txBody>
          <a:bodyPr vert="horz" wrap="square" lIns="90000" tIns="46800" rIns="90000" bIns="46800" anchor="ctr" anchorCtr="0">
            <a:normAutofit fontScale="77500" lnSpcReduction="20000"/>
          </a:bodyPr>
          <a:lstStyle>
            <a:defPPr>
              <a:defRPr lang="zh-CN"/>
            </a:defPPr>
            <a:lvl1pPr algn="ctr">
              <a:defRPr sz="5400" b="1">
                <a:solidFill>
                  <a:schemeClr val="bg1"/>
                </a:solidFill>
                <a:latin typeface="Arial" panose="020B0604020202090204" pitchFamily="34" charset="0"/>
                <a:ea typeface="Microsoft YaHei" panose="020B0503020204020204" pitchFamily="34" charset="-122"/>
                <a:cs typeface="Lato Light"/>
              </a:defRPr>
            </a:lvl1pPr>
          </a:lstStyle>
          <a:p>
            <a:pPr>
              <a:lnSpc>
                <a:spcPct val="120000"/>
              </a:lnSpc>
            </a:pPr>
            <a:r>
              <a:rPr lang="en-US" altLang="zh-CN" sz="4400" dirty="0">
                <a:solidFill>
                  <a:schemeClr val="bg1"/>
                </a:solidFill>
                <a:ea typeface="Microsoft YaHei" panose="020B0503020204020204" pitchFamily="34" charset="-122"/>
                <a:cs typeface="+mn-cs"/>
                <a:sym typeface="Arial" panose="020B0604020202090204" pitchFamily="34" charset="0"/>
              </a:rPr>
              <a:t>2</a:t>
            </a:r>
            <a:endParaRPr lang="en-US" altLang="zh-CN" sz="4400" dirty="0">
              <a:solidFill>
                <a:schemeClr val="bg1"/>
              </a:solidFill>
              <a:ea typeface="Microsoft YaHei" panose="020B0503020204020204" pitchFamily="34" charset="-122"/>
              <a:cs typeface="+mn-cs"/>
              <a:sym typeface="Arial" panose="020B0604020202090204" pitchFamily="34" charset="0"/>
            </a:endParaRPr>
          </a:p>
        </p:txBody>
      </p:sp>
      <p:sp>
        <p:nvSpPr>
          <p:cNvPr id="20" name="AutoShape 4"/>
          <p:cNvSpPr/>
          <p:nvPr>
            <p:custDataLst>
              <p:tags r:id="rId22"/>
            </p:custDataLst>
          </p:nvPr>
        </p:nvSpPr>
        <p:spPr bwMode="auto">
          <a:xfrm>
            <a:off x="3107335" y="1909992"/>
            <a:ext cx="1681764" cy="1764171"/>
          </a:xfrm>
          <a:custGeom>
            <a:avLst/>
            <a:gdLst/>
            <a:ahLst/>
            <a:cxnLst/>
            <a:rect l="0" t="0" r="r" b="b"/>
            <a:pathLst>
              <a:path w="19417" h="20101">
                <a:moveTo>
                  <a:pt x="438" y="10902"/>
                </a:moveTo>
                <a:cubicBezTo>
                  <a:pt x="438" y="10902"/>
                  <a:pt x="-1791" y="4369"/>
                  <a:pt x="3812" y="1435"/>
                </a:cubicBezTo>
                <a:cubicBezTo>
                  <a:pt x="9415" y="-1499"/>
                  <a:pt x="19005" y="-234"/>
                  <a:pt x="19407" y="8036"/>
                </a:cubicBezTo>
                <a:cubicBezTo>
                  <a:pt x="19809" y="16299"/>
                  <a:pt x="8269" y="20101"/>
                  <a:pt x="7254" y="20101"/>
                </a:cubicBezTo>
                <a:cubicBezTo>
                  <a:pt x="7254" y="20101"/>
                  <a:pt x="8535" y="18432"/>
                  <a:pt x="8808" y="17100"/>
                </a:cubicBezTo>
                <a:cubicBezTo>
                  <a:pt x="8815" y="17107"/>
                  <a:pt x="1590" y="17302"/>
                  <a:pt x="438" y="10902"/>
                </a:cubicBezTo>
                <a:close/>
                <a:moveTo>
                  <a:pt x="438" y="10902"/>
                </a:moveTo>
              </a:path>
            </a:pathLst>
          </a:custGeom>
          <a:solidFill>
            <a:schemeClr val="accent1">
              <a:alpha val="81000"/>
            </a:schemeClr>
          </a:solidFill>
          <a:ln>
            <a:noFill/>
          </a:ln>
        </p:spPr>
        <p:txBody>
          <a:bodyPr vert="horz" wrap="square" lIns="90000" tIns="46800" rIns="90000" bIns="46800">
            <a:normAutofit/>
          </a:bodyPr>
          <a:lstStyle/>
          <a:p>
            <a:pPr>
              <a:lnSpc>
                <a:spcPct val="120000"/>
              </a:lnSpc>
            </a:pPr>
            <a:endParaRPr lang="en-US" sz="900" dirty="0">
              <a:solidFill>
                <a:schemeClr val="tx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21" name="AutoShape 5"/>
          <p:cNvSpPr/>
          <p:nvPr>
            <p:custDataLst>
              <p:tags r:id="rId23"/>
            </p:custDataLst>
          </p:nvPr>
        </p:nvSpPr>
        <p:spPr bwMode="auto">
          <a:xfrm>
            <a:off x="4213627" y="2642776"/>
            <a:ext cx="1455855" cy="1261282"/>
          </a:xfrm>
          <a:custGeom>
            <a:avLst/>
            <a:gdLst/>
            <a:ahLst/>
            <a:cxnLst/>
            <a:rect l="0" t="0" r="r" b="b"/>
            <a:pathLst>
              <a:path w="18559" h="19569">
                <a:moveTo>
                  <a:pt x="12387" y="18456"/>
                </a:moveTo>
                <a:cubicBezTo>
                  <a:pt x="12387" y="18456"/>
                  <a:pt x="16656" y="17192"/>
                  <a:pt x="18101" y="12619"/>
                </a:cubicBezTo>
                <a:cubicBezTo>
                  <a:pt x="19547" y="8046"/>
                  <a:pt x="17891" y="568"/>
                  <a:pt x="8359" y="18"/>
                </a:cubicBezTo>
                <a:cubicBezTo>
                  <a:pt x="-1180" y="-532"/>
                  <a:pt x="-2053" y="11711"/>
                  <a:pt x="3202" y="16138"/>
                </a:cubicBezTo>
                <a:cubicBezTo>
                  <a:pt x="3202" y="16138"/>
                  <a:pt x="2336" y="18053"/>
                  <a:pt x="1011" y="18255"/>
                </a:cubicBezTo>
                <a:cubicBezTo>
                  <a:pt x="1019" y="18264"/>
                  <a:pt x="6454" y="21068"/>
                  <a:pt x="12387" y="18456"/>
                </a:cubicBezTo>
                <a:close/>
                <a:moveTo>
                  <a:pt x="12387" y="18456"/>
                </a:moveTo>
              </a:path>
            </a:pathLst>
          </a:custGeom>
          <a:solidFill>
            <a:schemeClr val="accent2">
              <a:alpha val="90000"/>
            </a:schemeClr>
          </a:solidFill>
          <a:ln>
            <a:noFill/>
          </a:ln>
        </p:spPr>
        <p:txBody>
          <a:bodyPr vert="horz" wrap="square" lIns="90000" tIns="46800" rIns="90000" bIns="46800">
            <a:normAutofit/>
          </a:bodyPr>
          <a:lstStyle/>
          <a:p>
            <a:pPr>
              <a:lnSpc>
                <a:spcPct val="120000"/>
              </a:lnSpc>
            </a:pPr>
            <a:endParaRPr lang="en-US" sz="900" dirty="0">
              <a:solidFill>
                <a:schemeClr val="tx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22" name="AutoShape 6"/>
          <p:cNvSpPr/>
          <p:nvPr>
            <p:custDataLst>
              <p:tags r:id="rId24"/>
            </p:custDataLst>
          </p:nvPr>
        </p:nvSpPr>
        <p:spPr bwMode="auto">
          <a:xfrm>
            <a:off x="4657587" y="3643413"/>
            <a:ext cx="896252" cy="831501"/>
          </a:xfrm>
          <a:custGeom>
            <a:avLst/>
            <a:gdLst/>
            <a:ahLst/>
            <a:cxnLst/>
            <a:rect l="0" t="0" r="r" b="b"/>
            <a:pathLst>
              <a:path w="18170" h="17410">
                <a:moveTo>
                  <a:pt x="2646" y="12932"/>
                </a:moveTo>
                <a:cubicBezTo>
                  <a:pt x="2646" y="12932"/>
                  <a:pt x="-563" y="9841"/>
                  <a:pt x="1221" y="4933"/>
                </a:cubicBezTo>
                <a:cubicBezTo>
                  <a:pt x="2993" y="24"/>
                  <a:pt x="7866" y="-1101"/>
                  <a:pt x="12847" y="1026"/>
                </a:cubicBezTo>
                <a:cubicBezTo>
                  <a:pt x="17840" y="3152"/>
                  <a:pt x="21037" y="7096"/>
                  <a:pt x="14452" y="15318"/>
                </a:cubicBezTo>
                <a:cubicBezTo>
                  <a:pt x="8190" y="20499"/>
                  <a:pt x="0" y="14428"/>
                  <a:pt x="0" y="14428"/>
                </a:cubicBezTo>
                <a:cubicBezTo>
                  <a:pt x="0" y="14428"/>
                  <a:pt x="2299" y="14366"/>
                  <a:pt x="2646" y="12932"/>
                </a:cubicBezTo>
                <a:close/>
                <a:moveTo>
                  <a:pt x="2646" y="12932"/>
                </a:moveTo>
              </a:path>
            </a:pathLst>
          </a:custGeom>
          <a:solidFill>
            <a:schemeClr val="accent1">
              <a:alpha val="78000"/>
            </a:schemeClr>
          </a:solidFill>
          <a:ln>
            <a:noFill/>
          </a:ln>
        </p:spPr>
        <p:txBody>
          <a:bodyPr vert="horz" wrap="square" lIns="90000" tIns="46800" rIns="90000" bIns="46800">
            <a:normAutofit/>
          </a:bodyPr>
          <a:lstStyle/>
          <a:p>
            <a:pPr>
              <a:lnSpc>
                <a:spcPct val="120000"/>
              </a:lnSpc>
            </a:pPr>
            <a:endParaRPr lang="en-US" sz="900" dirty="0">
              <a:solidFill>
                <a:schemeClr val="tx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23" name="文本框 22"/>
          <p:cNvSpPr txBox="1"/>
          <p:nvPr>
            <p:custDataLst>
              <p:tags r:id="rId25"/>
            </p:custDataLst>
          </p:nvPr>
        </p:nvSpPr>
        <p:spPr>
          <a:xfrm>
            <a:off x="4847722" y="3752285"/>
            <a:ext cx="510062" cy="613756"/>
          </a:xfrm>
          <a:prstGeom prst="rect">
            <a:avLst/>
          </a:prstGeom>
        </p:spPr>
        <p:txBody>
          <a:bodyPr vert="horz" wrap="square" lIns="90000" tIns="46800" rIns="90000" bIns="46800" anchor="ctr" anchorCtr="0">
            <a:normAutofit fontScale="77500" lnSpcReduction="20000"/>
          </a:bodyPr>
          <a:lstStyle>
            <a:defPPr>
              <a:defRPr lang="zh-CN"/>
            </a:defPPr>
            <a:lvl1pPr algn="ctr">
              <a:defRPr sz="5400" b="1">
                <a:solidFill>
                  <a:schemeClr val="bg1"/>
                </a:solidFill>
                <a:latin typeface="Arial" panose="020B0604020202090204" pitchFamily="34" charset="0"/>
                <a:ea typeface="Microsoft YaHei" panose="020B0503020204020204" pitchFamily="34" charset="-122"/>
                <a:cs typeface="Lato Light"/>
              </a:defRPr>
            </a:lvl1pPr>
          </a:lstStyle>
          <a:p>
            <a:pPr>
              <a:lnSpc>
                <a:spcPct val="120000"/>
              </a:lnSpc>
            </a:pPr>
            <a:r>
              <a:rPr lang="en-US" altLang="zh-CN" sz="4400" dirty="0">
                <a:solidFill>
                  <a:schemeClr val="bg1"/>
                </a:solidFill>
                <a:ea typeface="Microsoft YaHei" panose="020B0503020204020204" pitchFamily="34" charset="-122"/>
                <a:cs typeface="+mn-cs"/>
                <a:sym typeface="Arial" panose="020B0604020202090204" pitchFamily="34" charset="0"/>
              </a:rPr>
              <a:t>5</a:t>
            </a:r>
            <a:endParaRPr lang="en-US" altLang="zh-CN" sz="4400" dirty="0">
              <a:solidFill>
                <a:schemeClr val="bg1"/>
              </a:solidFill>
              <a:ea typeface="Microsoft YaHei" panose="020B0503020204020204" pitchFamily="34" charset="-122"/>
              <a:cs typeface="+mn-cs"/>
              <a:sym typeface="Arial" panose="020B0604020202090204" pitchFamily="34" charset="0"/>
            </a:endParaRPr>
          </a:p>
        </p:txBody>
      </p:sp>
      <p:sp>
        <p:nvSpPr>
          <p:cNvPr id="24" name="文本框 23"/>
          <p:cNvSpPr txBox="1"/>
          <p:nvPr>
            <p:custDataLst>
              <p:tags r:id="rId26"/>
            </p:custDataLst>
          </p:nvPr>
        </p:nvSpPr>
        <p:spPr>
          <a:xfrm>
            <a:off x="4659716" y="2980091"/>
            <a:ext cx="510062" cy="613756"/>
          </a:xfrm>
          <a:prstGeom prst="rect">
            <a:avLst/>
          </a:prstGeom>
        </p:spPr>
        <p:txBody>
          <a:bodyPr vert="horz" wrap="square" lIns="90000" tIns="46800" rIns="90000" bIns="46800" anchor="ctr" anchorCtr="0">
            <a:normAutofit fontScale="77500" lnSpcReduction="20000"/>
          </a:bodyPr>
          <a:lstStyle>
            <a:defPPr>
              <a:defRPr lang="zh-CN"/>
            </a:defPPr>
            <a:lvl1pPr algn="ctr">
              <a:defRPr sz="5400" b="1">
                <a:solidFill>
                  <a:schemeClr val="bg1"/>
                </a:solidFill>
                <a:latin typeface="Arial" panose="020B0604020202090204" pitchFamily="34" charset="0"/>
                <a:ea typeface="Microsoft YaHei" panose="020B0503020204020204" pitchFamily="34" charset="-122"/>
                <a:cs typeface="Lato Light"/>
              </a:defRPr>
            </a:lvl1pPr>
          </a:lstStyle>
          <a:p>
            <a:pPr>
              <a:lnSpc>
                <a:spcPct val="120000"/>
              </a:lnSpc>
            </a:pPr>
            <a:r>
              <a:rPr lang="en-US" altLang="zh-CN" sz="4400" dirty="0">
                <a:solidFill>
                  <a:schemeClr val="bg1"/>
                </a:solidFill>
                <a:ea typeface="Microsoft YaHei" panose="020B0503020204020204" pitchFamily="34" charset="-122"/>
                <a:cs typeface="+mn-cs"/>
                <a:sym typeface="Arial" panose="020B0604020202090204" pitchFamily="34" charset="0"/>
              </a:rPr>
              <a:t>4</a:t>
            </a:r>
            <a:endParaRPr lang="en-US" altLang="zh-CN" sz="4400" dirty="0">
              <a:solidFill>
                <a:schemeClr val="bg1"/>
              </a:solidFill>
              <a:ea typeface="Microsoft YaHei" panose="020B0503020204020204" pitchFamily="34" charset="-122"/>
              <a:cs typeface="+mn-cs"/>
              <a:sym typeface="Arial" panose="020B0604020202090204" pitchFamily="34" charset="0"/>
            </a:endParaRPr>
          </a:p>
        </p:txBody>
      </p:sp>
      <p:sp>
        <p:nvSpPr>
          <p:cNvPr id="25" name="文本框 24"/>
          <p:cNvSpPr txBox="1"/>
          <p:nvPr>
            <p:custDataLst>
              <p:tags r:id="rId27"/>
            </p:custDataLst>
          </p:nvPr>
        </p:nvSpPr>
        <p:spPr>
          <a:xfrm>
            <a:off x="3713192" y="2433082"/>
            <a:ext cx="510062" cy="613756"/>
          </a:xfrm>
          <a:prstGeom prst="rect">
            <a:avLst/>
          </a:prstGeom>
        </p:spPr>
        <p:txBody>
          <a:bodyPr vert="horz" wrap="square" lIns="90000" tIns="46800" rIns="90000" bIns="46800" anchor="ctr" anchorCtr="0">
            <a:normAutofit fontScale="77500" lnSpcReduction="20000"/>
          </a:bodyPr>
          <a:lstStyle>
            <a:defPPr>
              <a:defRPr lang="zh-CN"/>
            </a:defPPr>
            <a:lvl1pPr algn="ctr">
              <a:defRPr sz="5400" b="1">
                <a:solidFill>
                  <a:schemeClr val="bg1"/>
                </a:solidFill>
                <a:latin typeface="Arial" panose="020B0604020202090204" pitchFamily="34" charset="0"/>
                <a:ea typeface="Microsoft YaHei" panose="020B0503020204020204" pitchFamily="34" charset="-122"/>
                <a:cs typeface="Lato Light"/>
              </a:defRPr>
            </a:lvl1pPr>
          </a:lstStyle>
          <a:p>
            <a:pPr>
              <a:lnSpc>
                <a:spcPct val="120000"/>
              </a:lnSpc>
            </a:pPr>
            <a:r>
              <a:rPr lang="en-US" altLang="zh-CN" sz="4400" dirty="0">
                <a:solidFill>
                  <a:schemeClr val="bg1"/>
                </a:solidFill>
                <a:ea typeface="Microsoft YaHei" panose="020B0503020204020204" pitchFamily="34" charset="-122"/>
                <a:cs typeface="+mn-cs"/>
                <a:sym typeface="Arial" panose="020B0604020202090204" pitchFamily="34" charset="0"/>
              </a:rPr>
              <a:t>3</a:t>
            </a:r>
            <a:endParaRPr lang="en-US" altLang="zh-CN" sz="4400" dirty="0">
              <a:solidFill>
                <a:schemeClr val="bg1"/>
              </a:solidFill>
              <a:ea typeface="Microsoft YaHei" panose="020B0503020204020204" pitchFamily="34" charset="-122"/>
              <a:cs typeface="+mn-cs"/>
              <a:sym typeface="Arial" panose="020B0604020202090204" pitchFamily="34" charset="0"/>
            </a:endParaRPr>
          </a:p>
        </p:txBody>
      </p:sp>
      <p:sp>
        <p:nvSpPr>
          <p:cNvPr id="26" name="文本框 25"/>
          <p:cNvSpPr txBox="1"/>
          <p:nvPr>
            <p:custDataLst>
              <p:tags r:id="rId28"/>
            </p:custDataLst>
          </p:nvPr>
        </p:nvSpPr>
        <p:spPr>
          <a:xfrm>
            <a:off x="1560628" y="3722791"/>
            <a:ext cx="510062" cy="626159"/>
          </a:xfrm>
          <a:prstGeom prst="rect">
            <a:avLst/>
          </a:prstGeom>
        </p:spPr>
        <p:txBody>
          <a:bodyPr vert="horz" wrap="square" lIns="90000" tIns="46800" rIns="90000" bIns="46800" anchor="ctr" anchorCtr="0">
            <a:normAutofit fontScale="77500" lnSpcReduction="20000"/>
          </a:bodyPr>
          <a:lstStyle>
            <a:defPPr>
              <a:defRPr lang="zh-CN"/>
            </a:defPPr>
            <a:lvl1pPr algn="ctr">
              <a:defRPr sz="5400" b="1">
                <a:solidFill>
                  <a:schemeClr val="bg1"/>
                </a:solidFill>
                <a:latin typeface="Arial" panose="020B0604020202090204" pitchFamily="34" charset="0"/>
                <a:ea typeface="Microsoft YaHei" panose="020B0503020204020204" pitchFamily="34" charset="-122"/>
                <a:cs typeface="Lato Light"/>
              </a:defRPr>
            </a:lvl1pPr>
          </a:lstStyle>
          <a:p>
            <a:pPr>
              <a:lnSpc>
                <a:spcPct val="120000"/>
              </a:lnSpc>
            </a:pPr>
            <a:r>
              <a:rPr lang="en-US" altLang="zh-CN" sz="4400" dirty="0">
                <a:solidFill>
                  <a:schemeClr val="bg1"/>
                </a:solidFill>
                <a:ea typeface="Microsoft YaHei" panose="020B0503020204020204" pitchFamily="34" charset="-122"/>
                <a:cs typeface="+mn-cs"/>
                <a:sym typeface="Arial" panose="020B0604020202090204" pitchFamily="34" charset="0"/>
              </a:rPr>
              <a:t>1</a:t>
            </a:r>
            <a:endParaRPr lang="en-US" altLang="zh-CN" sz="4400" dirty="0">
              <a:solidFill>
                <a:schemeClr val="bg1"/>
              </a:solidFill>
              <a:ea typeface="Microsoft YaHei" panose="020B0503020204020204" pitchFamily="34" charset="-122"/>
              <a:cs typeface="+mn-cs"/>
              <a:sym typeface="Arial" panose="020B0604020202090204" pitchFamily="34" charset="0"/>
            </a:endParaRPr>
          </a:p>
        </p:txBody>
      </p:sp>
    </p:spTree>
    <p:custDataLst>
      <p:tags r:id="rId29"/>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custDataLst>
              <p:tags r:id="rId1"/>
            </p:custDataLst>
          </p:nvPr>
        </p:nvSpPr>
        <p:spPr>
          <a:xfrm>
            <a:off x="292075" y="304444"/>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90204" pitchFamily="34" charset="0"/>
              <a:ea typeface="Microsoft YaHei" panose="020B0503020204020204" pitchFamily="34" charset="-122"/>
            </a:endParaRPr>
          </a:p>
        </p:txBody>
      </p:sp>
      <p:pic>
        <p:nvPicPr>
          <p:cNvPr id="18" name="图片 17"/>
          <p:cNvPicPr/>
          <p:nvPr>
            <p:custDataLst>
              <p:tags r:id="rId2"/>
            </p:custDataLst>
          </p:nvPr>
        </p:nvPicPr>
        <p:blipFill>
          <a:blip r:embed="rId3" r:link="rId4" cstate="email"/>
          <a:stretch>
            <a:fillRect/>
          </a:stretch>
        </p:blipFill>
        <p:spPr>
          <a:xfrm>
            <a:off x="0" y="0"/>
            <a:ext cx="720090" cy="601754"/>
          </a:xfrm>
          <a:prstGeom prst="rect">
            <a:avLst/>
          </a:prstGeom>
        </p:spPr>
      </p:pic>
      <p:pic>
        <p:nvPicPr>
          <p:cNvPr id="19" name="图片 18"/>
          <p:cNvPicPr/>
          <p:nvPr>
            <p:custDataLst>
              <p:tags r:id="rId5"/>
            </p:custDataLst>
          </p:nvPr>
        </p:nvPicPr>
        <p:blipFill>
          <a:blip r:embed="rId6" r:link="rId7" cstate="email"/>
          <a:stretch>
            <a:fillRect/>
          </a:stretch>
        </p:blipFill>
        <p:spPr>
          <a:xfrm>
            <a:off x="11471910" y="0"/>
            <a:ext cx="720090" cy="601754"/>
          </a:xfrm>
          <a:prstGeom prst="rect">
            <a:avLst/>
          </a:prstGeom>
        </p:spPr>
      </p:pic>
      <p:cxnSp>
        <p:nvCxnSpPr>
          <p:cNvPr id="2" name="直接连接符 1"/>
          <p:cNvCxnSpPr/>
          <p:nvPr>
            <p:custDataLst>
              <p:tags r:id="rId8"/>
            </p:custDataLst>
          </p:nvPr>
        </p:nvCxnSpPr>
        <p:spPr>
          <a:xfrm>
            <a:off x="788527" y="4025230"/>
            <a:ext cx="1061085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custDataLst>
              <p:tags r:id="rId9"/>
            </p:custDataLst>
          </p:nvPr>
        </p:nvCxnSpPr>
        <p:spPr>
          <a:xfrm>
            <a:off x="6122527" y="2097370"/>
            <a:ext cx="0" cy="408495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文本框 3"/>
          <p:cNvSpPr txBox="1"/>
          <p:nvPr>
            <p:custDataLst>
              <p:tags r:id="rId10"/>
            </p:custDataLst>
          </p:nvPr>
        </p:nvSpPr>
        <p:spPr>
          <a:xfrm>
            <a:off x="1035406" y="2367280"/>
            <a:ext cx="4673593" cy="140582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IN" altLang="en-US" sz="2000">
                <a:solidFill>
                  <a:schemeClr val="tx1">
                    <a:lumMod val="65000"/>
                    <a:lumOff val="35000"/>
                  </a:schemeClr>
                </a:solidFill>
                <a:latin typeface="Arial" panose="020B0604020202090204" pitchFamily="34" charset="0"/>
                <a:ea typeface="Microsoft YaHei" panose="020B0503020204020204" pitchFamily="34" charset="-122"/>
                <a:sym typeface="+mn-ea"/>
              </a:rPr>
              <a:t>Requires Users to register using their phone number or email.</a:t>
            </a:r>
            <a:endParaRPr lang="en-IN" altLang="en-US" sz="2000">
              <a:solidFill>
                <a:schemeClr val="tx1">
                  <a:lumMod val="65000"/>
                  <a:lumOff val="35000"/>
                </a:schemeClr>
              </a:solidFill>
              <a:latin typeface="Arial" panose="020B0604020202090204" pitchFamily="34" charset="0"/>
              <a:ea typeface="Microsoft YaHei" panose="020B0503020204020204" pitchFamily="34" charset="-122"/>
              <a:sym typeface="+mn-ea"/>
            </a:endParaRPr>
          </a:p>
        </p:txBody>
      </p:sp>
      <p:sp>
        <p:nvSpPr>
          <p:cNvPr id="5" name="文本框 4"/>
          <p:cNvSpPr txBox="1"/>
          <p:nvPr>
            <p:custDataLst>
              <p:tags r:id="rId11"/>
            </p:custDataLst>
          </p:nvPr>
        </p:nvSpPr>
        <p:spPr>
          <a:xfrm>
            <a:off x="1035406" y="2030095"/>
            <a:ext cx="4673593" cy="398780"/>
          </a:xfrm>
          <a:prstGeom prst="rect">
            <a:avLst/>
          </a:prstGeom>
          <a:noFill/>
        </p:spPr>
        <p:txBody>
          <a:bodyPr wrap="square" rtlCol="0">
            <a:noAutofit/>
          </a:bodyPr>
          <a:lstStyle/>
          <a:p>
            <a:pPr algn="l"/>
            <a:r>
              <a:rPr lang="en-IN" altLang="en-US" sz="2800" b="1">
                <a:solidFill>
                  <a:schemeClr val="tx1">
                    <a:lumMod val="85000"/>
                    <a:lumOff val="15000"/>
                  </a:schemeClr>
                </a:solidFill>
                <a:latin typeface="Arial" panose="020B0604020202090204" pitchFamily="34" charset="0"/>
                <a:ea typeface="Microsoft YaHei" panose="020B0503020204020204" pitchFamily="34" charset="-122"/>
              </a:rPr>
              <a:t>Sign up and Log in</a:t>
            </a:r>
            <a:endParaRPr lang="en-IN" altLang="en-US" sz="2800" b="1">
              <a:solidFill>
                <a:schemeClr val="tx1">
                  <a:lumMod val="85000"/>
                  <a:lumOff val="15000"/>
                </a:schemeClr>
              </a:solidFill>
              <a:latin typeface="Arial" panose="020B0604020202090204" pitchFamily="34" charset="0"/>
              <a:ea typeface="Microsoft YaHei" panose="020B0503020204020204" pitchFamily="34" charset="-122"/>
            </a:endParaRPr>
          </a:p>
        </p:txBody>
      </p:sp>
      <p:sp>
        <p:nvSpPr>
          <p:cNvPr id="6" name="椭圆 5"/>
          <p:cNvSpPr/>
          <p:nvPr>
            <p:custDataLst>
              <p:tags r:id="rId12"/>
            </p:custDataLst>
          </p:nvPr>
        </p:nvSpPr>
        <p:spPr>
          <a:xfrm>
            <a:off x="608686" y="2043430"/>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algn="ctr"/>
            <a:r>
              <a:rPr lang="en-US" altLang="zh-CN" b="1" dirty="0">
                <a:solidFill>
                  <a:schemeClr val="bg1"/>
                </a:solidFill>
                <a:latin typeface="Arial" panose="020B0604020202090204" pitchFamily="34" charset="0"/>
                <a:ea typeface="Microsoft YaHei" panose="020B0503020204020204" pitchFamily="34" charset="-122"/>
                <a:cs typeface="Arial" panose="020B0604020202090204" pitchFamily="34" charset="0"/>
              </a:rPr>
              <a:t>1</a:t>
            </a:r>
            <a:endParaRPr lang="en-US" altLang="zh-CN" b="1" dirty="0">
              <a:solidFill>
                <a:schemeClr val="bg1"/>
              </a:solidFill>
              <a:latin typeface="Arial" panose="020B0604020202090204" pitchFamily="34" charset="0"/>
              <a:ea typeface="Microsoft YaHei" panose="020B0503020204020204" pitchFamily="34" charset="-122"/>
              <a:cs typeface="Arial" panose="020B0604020202090204" pitchFamily="34" charset="0"/>
            </a:endParaRPr>
          </a:p>
        </p:txBody>
      </p:sp>
      <p:sp>
        <p:nvSpPr>
          <p:cNvPr id="7" name="文本框 6"/>
          <p:cNvSpPr txBox="1"/>
          <p:nvPr>
            <p:custDataLst>
              <p:tags r:id="rId13"/>
            </p:custDataLst>
          </p:nvPr>
        </p:nvSpPr>
        <p:spPr>
          <a:xfrm>
            <a:off x="6905625" y="2367280"/>
            <a:ext cx="4673593" cy="140582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IN" altLang="en-US" sz="2000">
                <a:solidFill>
                  <a:schemeClr val="tx1">
                    <a:lumMod val="65000"/>
                    <a:lumOff val="35000"/>
                  </a:schemeClr>
                </a:solidFill>
                <a:latin typeface="Arial" panose="020B0604020202090204" pitchFamily="34" charset="0"/>
                <a:ea typeface="Microsoft YaHei" panose="020B0503020204020204" pitchFamily="34" charset="-122"/>
                <a:sym typeface="+mn-ea"/>
              </a:rPr>
              <a:t>This feature helps users buy and check goods directly on the application.</a:t>
            </a:r>
            <a:endParaRPr lang="en-IN" altLang="en-US" sz="2000">
              <a:solidFill>
                <a:schemeClr val="tx1">
                  <a:lumMod val="65000"/>
                  <a:lumOff val="35000"/>
                </a:schemeClr>
              </a:solidFill>
              <a:latin typeface="Arial" panose="020B0604020202090204" pitchFamily="34" charset="0"/>
              <a:ea typeface="Microsoft YaHei" panose="020B0503020204020204" pitchFamily="34" charset="-122"/>
              <a:sym typeface="+mn-ea"/>
            </a:endParaRPr>
          </a:p>
        </p:txBody>
      </p:sp>
      <p:sp>
        <p:nvSpPr>
          <p:cNvPr id="8" name="文本框 7"/>
          <p:cNvSpPr txBox="1"/>
          <p:nvPr>
            <p:custDataLst>
              <p:tags r:id="rId14"/>
            </p:custDataLst>
          </p:nvPr>
        </p:nvSpPr>
        <p:spPr>
          <a:xfrm>
            <a:off x="6905625" y="2030095"/>
            <a:ext cx="4673593" cy="398780"/>
          </a:xfrm>
          <a:prstGeom prst="rect">
            <a:avLst/>
          </a:prstGeom>
          <a:noFill/>
        </p:spPr>
        <p:txBody>
          <a:bodyPr wrap="square" rtlCol="0">
            <a:noAutofit/>
          </a:bodyPr>
          <a:lstStyle/>
          <a:p>
            <a:pPr algn="l"/>
            <a:r>
              <a:rPr lang="en-IN" altLang="en-US" sz="2800" b="1">
                <a:solidFill>
                  <a:schemeClr val="tx1">
                    <a:lumMod val="85000"/>
                    <a:lumOff val="15000"/>
                  </a:schemeClr>
                </a:solidFill>
                <a:latin typeface="Arial" panose="020B0604020202090204" pitchFamily="34" charset="0"/>
                <a:ea typeface="Microsoft YaHei" panose="020B0503020204020204" pitchFamily="34" charset="-122"/>
              </a:rPr>
              <a:t>Shopping Cart</a:t>
            </a:r>
            <a:endParaRPr lang="en-IN" altLang="en-US" sz="2800" b="1">
              <a:solidFill>
                <a:schemeClr val="tx1">
                  <a:lumMod val="85000"/>
                  <a:lumOff val="15000"/>
                </a:schemeClr>
              </a:solidFill>
              <a:latin typeface="Arial" panose="020B0604020202090204" pitchFamily="34" charset="0"/>
              <a:ea typeface="Microsoft YaHei" panose="020B0503020204020204" pitchFamily="34" charset="-122"/>
            </a:endParaRPr>
          </a:p>
        </p:txBody>
      </p:sp>
      <p:sp>
        <p:nvSpPr>
          <p:cNvPr id="9" name="椭圆 8"/>
          <p:cNvSpPr/>
          <p:nvPr>
            <p:custDataLst>
              <p:tags r:id="rId15"/>
            </p:custDataLst>
          </p:nvPr>
        </p:nvSpPr>
        <p:spPr>
          <a:xfrm>
            <a:off x="6478905" y="2043430"/>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algn="ctr"/>
            <a:r>
              <a:rPr lang="en-US" altLang="zh-CN" b="1" dirty="0">
                <a:solidFill>
                  <a:schemeClr val="bg1"/>
                </a:solidFill>
                <a:latin typeface="Arial" panose="020B0604020202090204" pitchFamily="34" charset="0"/>
                <a:ea typeface="Microsoft YaHei" panose="020B0503020204020204" pitchFamily="34" charset="-122"/>
                <a:cs typeface="Arial" panose="020B0604020202090204" pitchFamily="34" charset="0"/>
              </a:rPr>
              <a:t>2</a:t>
            </a:r>
            <a:endParaRPr lang="en-US" altLang="zh-CN" b="1" dirty="0">
              <a:solidFill>
                <a:schemeClr val="bg1"/>
              </a:solidFill>
              <a:latin typeface="Arial" panose="020B0604020202090204" pitchFamily="34" charset="0"/>
              <a:ea typeface="Microsoft YaHei" panose="020B0503020204020204" pitchFamily="34" charset="-122"/>
              <a:cs typeface="Arial" panose="020B0604020202090204" pitchFamily="34" charset="0"/>
            </a:endParaRPr>
          </a:p>
        </p:txBody>
      </p:sp>
      <p:sp>
        <p:nvSpPr>
          <p:cNvPr id="10" name="文本框 9"/>
          <p:cNvSpPr txBox="1"/>
          <p:nvPr>
            <p:custDataLst>
              <p:tags r:id="rId16"/>
            </p:custDataLst>
          </p:nvPr>
        </p:nvSpPr>
        <p:spPr>
          <a:xfrm>
            <a:off x="1035406" y="4642485"/>
            <a:ext cx="4673593" cy="140582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IN" altLang="en-US" sz="2000">
                <a:solidFill>
                  <a:schemeClr val="tx1">
                    <a:lumMod val="65000"/>
                    <a:lumOff val="35000"/>
                  </a:schemeClr>
                </a:solidFill>
                <a:latin typeface="Arial" panose="020B0604020202090204" pitchFamily="34" charset="0"/>
                <a:ea typeface="Microsoft YaHei" panose="020B0503020204020204" pitchFamily="34" charset="-122"/>
                <a:sym typeface="+mn-ea"/>
              </a:rPr>
              <a:t>Users can search directly by typing in the search box for the product they want to see.</a:t>
            </a:r>
            <a:endParaRPr lang="en-IN" altLang="en-US" sz="2000">
              <a:solidFill>
                <a:schemeClr val="tx1">
                  <a:lumMod val="65000"/>
                  <a:lumOff val="35000"/>
                </a:schemeClr>
              </a:solidFill>
              <a:latin typeface="Arial" panose="020B0604020202090204" pitchFamily="34" charset="0"/>
              <a:ea typeface="Microsoft YaHei" panose="020B0503020204020204" pitchFamily="34" charset="-122"/>
              <a:sym typeface="+mn-ea"/>
            </a:endParaRPr>
          </a:p>
        </p:txBody>
      </p:sp>
      <p:sp>
        <p:nvSpPr>
          <p:cNvPr id="11" name="文本框 10"/>
          <p:cNvSpPr txBox="1"/>
          <p:nvPr>
            <p:custDataLst>
              <p:tags r:id="rId17"/>
            </p:custDataLst>
          </p:nvPr>
        </p:nvSpPr>
        <p:spPr>
          <a:xfrm>
            <a:off x="1035406" y="4107815"/>
            <a:ext cx="4673593" cy="398780"/>
          </a:xfrm>
          <a:prstGeom prst="rect">
            <a:avLst/>
          </a:prstGeom>
          <a:noFill/>
        </p:spPr>
        <p:txBody>
          <a:bodyPr wrap="square" rtlCol="0">
            <a:noAutofit/>
          </a:bodyPr>
          <a:lstStyle/>
          <a:p>
            <a:pPr algn="l"/>
            <a:r>
              <a:rPr lang="en-IN" altLang="en-US" sz="2800" b="1">
                <a:solidFill>
                  <a:schemeClr val="tx1">
                    <a:lumMod val="85000"/>
                    <a:lumOff val="15000"/>
                  </a:schemeClr>
                </a:solidFill>
                <a:latin typeface="Arial" panose="020B0604020202090204" pitchFamily="34" charset="0"/>
                <a:ea typeface="Microsoft YaHei" panose="020B0503020204020204" pitchFamily="34" charset="-122"/>
              </a:rPr>
              <a:t>Search</a:t>
            </a:r>
            <a:endParaRPr lang="en-IN" altLang="en-US" sz="2800" b="1">
              <a:solidFill>
                <a:schemeClr val="tx1">
                  <a:lumMod val="85000"/>
                  <a:lumOff val="15000"/>
                </a:schemeClr>
              </a:solidFill>
              <a:latin typeface="Arial" panose="020B0604020202090204" pitchFamily="34" charset="0"/>
              <a:ea typeface="Microsoft YaHei" panose="020B0503020204020204" pitchFamily="34" charset="-122"/>
            </a:endParaRPr>
          </a:p>
        </p:txBody>
      </p:sp>
      <p:sp>
        <p:nvSpPr>
          <p:cNvPr id="12" name="椭圆 11"/>
          <p:cNvSpPr/>
          <p:nvPr>
            <p:custDataLst>
              <p:tags r:id="rId18"/>
            </p:custDataLst>
          </p:nvPr>
        </p:nvSpPr>
        <p:spPr>
          <a:xfrm>
            <a:off x="608686" y="4177030"/>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algn="ctr"/>
            <a:r>
              <a:rPr lang="en-US" altLang="zh-CN" b="1" dirty="0">
                <a:solidFill>
                  <a:schemeClr val="bg1"/>
                </a:solidFill>
                <a:latin typeface="Arial" panose="020B0604020202090204" pitchFamily="34" charset="0"/>
                <a:ea typeface="Microsoft YaHei" panose="020B0503020204020204" pitchFamily="34" charset="-122"/>
                <a:cs typeface="Arial" panose="020B0604020202090204" pitchFamily="34" charset="0"/>
              </a:rPr>
              <a:t>3</a:t>
            </a:r>
            <a:endParaRPr lang="en-US" altLang="zh-CN" b="1" dirty="0">
              <a:solidFill>
                <a:schemeClr val="bg1"/>
              </a:solidFill>
              <a:latin typeface="Arial" panose="020B0604020202090204" pitchFamily="34" charset="0"/>
              <a:ea typeface="Microsoft YaHei" panose="020B0503020204020204" pitchFamily="34" charset="-122"/>
              <a:cs typeface="Arial" panose="020B0604020202090204" pitchFamily="34" charset="0"/>
            </a:endParaRPr>
          </a:p>
        </p:txBody>
      </p:sp>
      <p:sp>
        <p:nvSpPr>
          <p:cNvPr id="13" name="文本框 12"/>
          <p:cNvSpPr txBox="1"/>
          <p:nvPr>
            <p:custDataLst>
              <p:tags r:id="rId19"/>
            </p:custDataLst>
          </p:nvPr>
        </p:nvSpPr>
        <p:spPr>
          <a:xfrm>
            <a:off x="6905625" y="4642485"/>
            <a:ext cx="4673593" cy="140582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IN" altLang="en-US" sz="2000">
                <a:solidFill>
                  <a:schemeClr val="tx1">
                    <a:lumMod val="65000"/>
                    <a:lumOff val="35000"/>
                  </a:schemeClr>
                </a:solidFill>
                <a:latin typeface="Arial" panose="020B0604020202090204" pitchFamily="34" charset="0"/>
                <a:ea typeface="Microsoft YaHei" panose="020B0503020204020204" pitchFamily="34" charset="-122"/>
                <a:sym typeface="+mn-ea"/>
              </a:rPr>
              <a:t>Customers who buy through the app can pay through many different payment gateways.</a:t>
            </a:r>
            <a:endParaRPr lang="en-IN" altLang="en-US" sz="2000">
              <a:solidFill>
                <a:schemeClr val="tx1">
                  <a:lumMod val="65000"/>
                  <a:lumOff val="35000"/>
                </a:schemeClr>
              </a:solidFill>
              <a:latin typeface="Arial" panose="020B0604020202090204" pitchFamily="34" charset="0"/>
              <a:ea typeface="Microsoft YaHei" panose="020B0503020204020204" pitchFamily="34" charset="-122"/>
              <a:sym typeface="+mn-ea"/>
            </a:endParaRPr>
          </a:p>
        </p:txBody>
      </p:sp>
      <p:sp>
        <p:nvSpPr>
          <p:cNvPr id="14" name="文本框 13"/>
          <p:cNvSpPr txBox="1"/>
          <p:nvPr>
            <p:custDataLst>
              <p:tags r:id="rId20"/>
            </p:custDataLst>
          </p:nvPr>
        </p:nvSpPr>
        <p:spPr>
          <a:xfrm>
            <a:off x="6905625" y="4177030"/>
            <a:ext cx="4673593" cy="398780"/>
          </a:xfrm>
          <a:prstGeom prst="rect">
            <a:avLst/>
          </a:prstGeom>
          <a:noFill/>
        </p:spPr>
        <p:txBody>
          <a:bodyPr wrap="square" rtlCol="0">
            <a:noAutofit/>
          </a:bodyPr>
          <a:lstStyle/>
          <a:p>
            <a:pPr algn="l"/>
            <a:r>
              <a:rPr lang="en-IN" altLang="en-US" sz="2800" b="1">
                <a:solidFill>
                  <a:schemeClr val="tx1">
                    <a:lumMod val="85000"/>
                    <a:lumOff val="15000"/>
                  </a:schemeClr>
                </a:solidFill>
                <a:latin typeface="Arial" panose="020B0604020202090204" pitchFamily="34" charset="0"/>
                <a:ea typeface="Microsoft YaHei" panose="020B0503020204020204" pitchFamily="34" charset="-122"/>
              </a:rPr>
              <a:t>Buy and Pay</a:t>
            </a:r>
            <a:endParaRPr lang="en-IN" altLang="en-US" sz="2800" b="1">
              <a:solidFill>
                <a:schemeClr val="tx1">
                  <a:lumMod val="85000"/>
                  <a:lumOff val="15000"/>
                </a:schemeClr>
              </a:solidFill>
              <a:latin typeface="Arial" panose="020B0604020202090204" pitchFamily="34" charset="0"/>
              <a:ea typeface="Microsoft YaHei" panose="020B0503020204020204" pitchFamily="34" charset="-122"/>
            </a:endParaRPr>
          </a:p>
        </p:txBody>
      </p:sp>
      <p:sp>
        <p:nvSpPr>
          <p:cNvPr id="15" name="椭圆 14"/>
          <p:cNvSpPr/>
          <p:nvPr>
            <p:custDataLst>
              <p:tags r:id="rId21"/>
            </p:custDataLst>
          </p:nvPr>
        </p:nvSpPr>
        <p:spPr>
          <a:xfrm>
            <a:off x="6478905" y="4177030"/>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52500" lnSpcReduction="20000"/>
          </a:bodyPr>
          <a:lstStyle/>
          <a:p>
            <a:pPr algn="ctr"/>
            <a:r>
              <a:rPr lang="en-US" altLang="zh-CN" b="1" dirty="0">
                <a:solidFill>
                  <a:schemeClr val="bg1"/>
                </a:solidFill>
                <a:latin typeface="Arial" panose="020B0604020202090204" pitchFamily="34" charset="0"/>
                <a:ea typeface="Microsoft YaHei" panose="020B0503020204020204" pitchFamily="34" charset="-122"/>
                <a:cs typeface="Arial" panose="020B0604020202090204" pitchFamily="34" charset="0"/>
              </a:rPr>
              <a:t>4</a:t>
            </a:r>
            <a:endParaRPr lang="en-US" altLang="zh-CN" b="1" dirty="0">
              <a:solidFill>
                <a:schemeClr val="bg1"/>
              </a:solidFill>
              <a:latin typeface="Arial" panose="020B0604020202090204" pitchFamily="34" charset="0"/>
              <a:ea typeface="Microsoft YaHei" panose="020B0503020204020204" pitchFamily="34" charset="-122"/>
              <a:cs typeface="Arial" panose="020B0604020202090204" pitchFamily="34" charset="0"/>
            </a:endParaRPr>
          </a:p>
        </p:txBody>
      </p:sp>
      <p:sp>
        <p:nvSpPr>
          <p:cNvPr id="16" name="文本框 15"/>
          <p:cNvSpPr txBox="1"/>
          <p:nvPr>
            <p:custDataLst>
              <p:tags r:id="rId22"/>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IN">
                <a:solidFill>
                  <a:schemeClr val="tx1">
                    <a:lumMod val="85000"/>
                    <a:lumOff val="15000"/>
                  </a:schemeClr>
                </a:solidFill>
                <a:latin typeface="Arial" panose="020B0604020202090204" pitchFamily="34" charset="0"/>
              </a:rPr>
              <a:t>Main Functions Of The Project</a:t>
            </a:r>
            <a:endParaRPr lang="en-IN">
              <a:solidFill>
                <a:schemeClr val="tx1">
                  <a:lumMod val="85000"/>
                  <a:lumOff val="15000"/>
                </a:schemeClr>
              </a:solidFill>
              <a:latin typeface="Arial" panose="020B0604020202090204" pitchFamily="34" charset="0"/>
            </a:endParaRPr>
          </a:p>
        </p:txBody>
      </p:sp>
    </p:spTree>
    <p:custDataLst>
      <p:tags r:id="rId2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p:nvPr>
            <p:custDataLst>
              <p:tags r:id="rId1"/>
            </p:custDataLst>
          </p:nvPr>
        </p:nvPicPr>
        <p:blipFill rotWithShape="1">
          <a:blip r:embed="rId2" cstate="email"/>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3" name="矩形 2"/>
          <p:cNvSpPr/>
          <p:nvPr>
            <p:custDataLst>
              <p:tags r:id="rId3"/>
            </p:custDataLst>
          </p:nvPr>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90204" pitchFamily="34" charset="0"/>
              <a:ea typeface="Microsoft YaHei" panose="020B0503020204020204" pitchFamily="34" charset="-122"/>
            </a:endParaRPr>
          </a:p>
        </p:txBody>
      </p:sp>
      <p:sp>
        <p:nvSpPr>
          <p:cNvPr id="4" name="矩形 3"/>
          <p:cNvSpPr/>
          <p:nvPr>
            <p:custDataLst>
              <p:tags r:id="rId4"/>
            </p:custDataLst>
          </p:nvPr>
        </p:nvSpPr>
        <p:spPr>
          <a:xfrm>
            <a:off x="2133599" y="0"/>
            <a:ext cx="4572001" cy="624416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90204" pitchFamily="34" charset="0"/>
              <a:ea typeface="Microsoft YaHei" panose="020B0503020204020204" pitchFamily="34" charset="-122"/>
            </a:endParaRPr>
          </a:p>
        </p:txBody>
      </p:sp>
      <p:sp>
        <p:nvSpPr>
          <p:cNvPr id="5" name="文本框 4"/>
          <p:cNvSpPr txBox="1"/>
          <p:nvPr>
            <p:custDataLst>
              <p:tags r:id="rId5"/>
            </p:custDataLst>
          </p:nvPr>
        </p:nvSpPr>
        <p:spPr>
          <a:xfrm>
            <a:off x="2560199" y="755083"/>
            <a:ext cx="3693281" cy="1124585"/>
          </a:xfrm>
          <a:prstGeom prst="rect">
            <a:avLst/>
          </a:prstGeom>
          <a:noFill/>
        </p:spPr>
        <p:txBody>
          <a:bodyPr wrap="square" rtlCol="0" anchor="ctr" anchorCtr="0">
            <a:normAutofit/>
          </a:bodyPr>
          <a:lstStyle/>
          <a:p>
            <a:pPr>
              <a:lnSpc>
                <a:spcPct val="120000"/>
              </a:lnSpc>
            </a:pPr>
            <a:r>
              <a:rPr lang="en-IN" altLang="en-US" sz="2800" b="1">
                <a:solidFill>
                  <a:schemeClr val="tx1">
                    <a:lumMod val="75000"/>
                    <a:lumOff val="25000"/>
                  </a:schemeClr>
                </a:solidFill>
                <a:latin typeface="Arial" panose="020B0604020202090204" pitchFamily="34" charset="0"/>
                <a:ea typeface="Microsoft YaHei" panose="020B0503020204020204" pitchFamily="34" charset="-122"/>
                <a:cs typeface="Arial" panose="020B0604020202090204" pitchFamily="34" charset="0"/>
              </a:rPr>
              <a:t>Summary</a:t>
            </a:r>
            <a:endParaRPr lang="en-IN" altLang="en-US" sz="2800" b="1">
              <a:solidFill>
                <a:schemeClr val="tx1">
                  <a:lumMod val="75000"/>
                  <a:lumOff val="25000"/>
                </a:schemeClr>
              </a:solidFill>
              <a:latin typeface="Arial" panose="020B0604020202090204" pitchFamily="34" charset="0"/>
              <a:ea typeface="Microsoft YaHei" panose="020B0503020204020204" pitchFamily="34" charset="-122"/>
              <a:cs typeface="Arial" panose="020B0604020202090204" pitchFamily="34" charset="0"/>
            </a:endParaRPr>
          </a:p>
        </p:txBody>
      </p:sp>
      <p:sp>
        <p:nvSpPr>
          <p:cNvPr id="6" name="文本框 5"/>
          <p:cNvSpPr txBox="1"/>
          <p:nvPr>
            <p:custDataLst>
              <p:tags r:id="rId6"/>
            </p:custDataLst>
          </p:nvPr>
        </p:nvSpPr>
        <p:spPr>
          <a:xfrm>
            <a:off x="2560199" y="2172812"/>
            <a:ext cx="3693281" cy="3003066"/>
          </a:xfrm>
          <a:prstGeom prst="rect">
            <a:avLst/>
          </a:prstGeom>
          <a:noFill/>
        </p:spPr>
        <p:txBody>
          <a:bodyPr wrap="square" rtlCol="0">
            <a:normAutofit/>
          </a:bodyPr>
          <a:lstStyle/>
          <a:p>
            <a:pPr lvl="0">
              <a:lnSpc>
                <a:spcPct val="150000"/>
              </a:lnSpc>
            </a:pPr>
            <a:r>
              <a:rPr lang="en-IN" altLang="en-US" sz="1600">
                <a:solidFill>
                  <a:schemeClr val="tx1">
                    <a:lumMod val="75000"/>
                    <a:lumOff val="25000"/>
                  </a:schemeClr>
                </a:solidFill>
                <a:latin typeface="Arial" panose="020B0604020202090204" pitchFamily="34" charset="0"/>
                <a:ea typeface="Microsoft YaHei" panose="020B0503020204020204" pitchFamily="34" charset="-122"/>
                <a:sym typeface="+mn-ea"/>
              </a:rPr>
              <a:t>The purpose of the project is completed after building an e-commerce website using MERN technologies.</a:t>
            </a:r>
            <a:endParaRPr lang="en-IN" altLang="en-US" sz="1600">
              <a:solidFill>
                <a:schemeClr val="tx1">
                  <a:lumMod val="75000"/>
                  <a:lumOff val="25000"/>
                </a:schemeClr>
              </a:solidFill>
              <a:latin typeface="Arial" panose="020B0604020202090204" pitchFamily="34" charset="0"/>
              <a:ea typeface="Microsoft YaHei" panose="020B0503020204020204" pitchFamily="34" charset="-122"/>
              <a:sym typeface="+mn-ea"/>
            </a:endParaRPr>
          </a:p>
        </p:txBody>
      </p:sp>
      <p:grpSp>
        <p:nvGrpSpPr>
          <p:cNvPr id="7" name="组合 6"/>
          <p:cNvGrpSpPr/>
          <p:nvPr>
            <p:custDataLst>
              <p:tags r:id="rId7"/>
            </p:custDataLst>
          </p:nvPr>
        </p:nvGrpSpPr>
        <p:grpSpPr>
          <a:xfrm>
            <a:off x="11378484" y="636755"/>
            <a:ext cx="203545" cy="74612"/>
            <a:chOff x="9839643" y="910585"/>
            <a:chExt cx="203545" cy="74612"/>
          </a:xfrm>
        </p:grpSpPr>
        <p:cxnSp>
          <p:nvCxnSpPr>
            <p:cNvPr id="8" name="直接连接符 7"/>
            <p:cNvCxnSpPr/>
            <p:nvPr>
              <p:custDataLst>
                <p:tags r:id="rId8"/>
              </p:custDataLst>
            </p:nvPr>
          </p:nvCxnSpPr>
          <p:spPr>
            <a:xfrm>
              <a:off x="9839643" y="910585"/>
              <a:ext cx="20354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9"/>
              </p:custDataLst>
            </p:nvPr>
          </p:nvCxnSpPr>
          <p:spPr>
            <a:xfrm>
              <a:off x="9839643" y="985197"/>
              <a:ext cx="15557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任意多边形: 形状 9"/>
          <p:cNvSpPr/>
          <p:nvPr>
            <p:custDataLst>
              <p:tags r:id="rId10"/>
            </p:custDataLst>
          </p:nvPr>
        </p:nvSpPr>
        <p:spPr>
          <a:xfrm>
            <a:off x="609971" y="505786"/>
            <a:ext cx="336550" cy="336550"/>
          </a:xfrm>
          <a:custGeom>
            <a:avLst/>
            <a:gdLst>
              <a:gd name="connsiteX0" fmla="*/ 138801 w 336550"/>
              <a:gd name="connsiteY0" fmla="*/ 117033 h 336550"/>
              <a:gd name="connsiteX1" fmla="*/ 138801 w 336550"/>
              <a:gd name="connsiteY1" fmla="*/ 219517 h 336550"/>
              <a:gd name="connsiteX2" fmla="*/ 227149 w 336550"/>
              <a:gd name="connsiteY2" fmla="*/ 168275 h 336550"/>
              <a:gd name="connsiteX3" fmla="*/ 168275 w 336550"/>
              <a:gd name="connsiteY3" fmla="*/ 0 h 336550"/>
              <a:gd name="connsiteX4" fmla="*/ 336550 w 336550"/>
              <a:gd name="connsiteY4" fmla="*/ 168275 h 336550"/>
              <a:gd name="connsiteX5" fmla="*/ 168275 w 336550"/>
              <a:gd name="connsiteY5" fmla="*/ 336550 h 336550"/>
              <a:gd name="connsiteX6" fmla="*/ 0 w 336550"/>
              <a:gd name="connsiteY6" fmla="*/ 168275 h 336550"/>
              <a:gd name="connsiteX7" fmla="*/ 168275 w 336550"/>
              <a:gd name="connsiteY7"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550" h="336550">
                <a:moveTo>
                  <a:pt x="138801" y="117033"/>
                </a:moveTo>
                <a:lnTo>
                  <a:pt x="138801" y="219517"/>
                </a:lnTo>
                <a:lnTo>
                  <a:pt x="227149" y="168275"/>
                </a:lnTo>
                <a:close/>
                <a:moveTo>
                  <a:pt x="168275" y="0"/>
                </a:moveTo>
                <a:cubicBezTo>
                  <a:pt x="261211" y="0"/>
                  <a:pt x="336550" y="75339"/>
                  <a:pt x="336550" y="168275"/>
                </a:cubicBezTo>
                <a:cubicBezTo>
                  <a:pt x="336550" y="261211"/>
                  <a:pt x="261211" y="336550"/>
                  <a:pt x="168275" y="336550"/>
                </a:cubicBezTo>
                <a:cubicBezTo>
                  <a:pt x="75339" y="336550"/>
                  <a:pt x="0" y="261211"/>
                  <a:pt x="0" y="168275"/>
                </a:cubicBezTo>
                <a:cubicBezTo>
                  <a:pt x="0" y="75339"/>
                  <a:pt x="75339" y="0"/>
                  <a:pt x="16827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10000"/>
          </a:bodyPr>
          <a:lstStyle/>
          <a:p>
            <a:pPr algn="ctr"/>
            <a:endParaRPr lang="zh-CN" altLang="en-US">
              <a:solidFill>
                <a:schemeClr val="lt1"/>
              </a:solidFill>
              <a:latin typeface="Arial" panose="020B0604020202090204" pitchFamily="34" charset="0"/>
              <a:ea typeface="Microsoft YaHei" panose="020B0503020204020204" pitchFamily="34" charset="-122"/>
            </a:endParaRPr>
          </a:p>
        </p:txBody>
      </p:sp>
    </p:spTree>
    <p:custDataLst>
      <p:tags r:id="rId1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13"/>
            <p:custDataLst>
              <p:tags r:id="rId1"/>
            </p:custDataLst>
          </p:nvPr>
        </p:nvSpPr>
        <p:spPr>
          <a:xfrm>
            <a:off x="798830" y="2843212"/>
            <a:ext cx="4359910" cy="1172210"/>
          </a:xfrm>
        </p:spPr>
        <p:txBody>
          <a:bodyPr wrap="square">
            <a:normAutofit/>
          </a:bodyPr>
          <a:lstStyle/>
          <a:p>
            <a:r>
              <a:rPr lang="en-US" altLang="zh-CN" dirty="0">
                <a:solidFill>
                  <a:schemeClr val="tx1"/>
                </a:solidFill>
              </a:rPr>
              <a:t>THANKS</a:t>
            </a:r>
            <a:endParaRPr lang="en-US" altLang="zh-CN" dirty="0">
              <a:solidFill>
                <a:schemeClr val="tx1"/>
              </a:solidFill>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菱形 2"/>
          <p:cNvSpPr/>
          <p:nvPr>
            <p:custDataLst>
              <p:tags r:id="rId1"/>
            </p:custDataLst>
          </p:nvPr>
        </p:nvSpPr>
        <p:spPr>
          <a:xfrm>
            <a:off x="5942330" y="4183698"/>
            <a:ext cx="508000" cy="508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82500" lnSpcReduction="20000"/>
          </a:bodyPr>
          <a:lstStyle/>
          <a:p>
            <a:pPr algn="ctr">
              <a:lnSpc>
                <a:spcPct val="100000"/>
              </a:lnSpc>
            </a:pPr>
            <a:endParaRPr lang="en-US" altLang="zh-CN" sz="1600" b="1" dirty="0">
              <a:solidFill>
                <a:schemeClr val="bg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4" name="文本框 3"/>
          <p:cNvSpPr txBox="1"/>
          <p:nvPr>
            <p:custDataLst>
              <p:tags r:id="rId2"/>
            </p:custDataLst>
          </p:nvPr>
        </p:nvSpPr>
        <p:spPr>
          <a:xfrm>
            <a:off x="6602730" y="4097020"/>
            <a:ext cx="4638040" cy="635000"/>
          </a:xfrm>
          <a:prstGeom prst="rect">
            <a:avLst/>
          </a:prstGeom>
          <a:noFill/>
        </p:spPr>
        <p:txBody>
          <a:bodyPr wrap="square" lIns="90000" tIns="46800" rIns="90000" bIns="0" anchor="ctr" anchorCtr="0">
            <a:normAutofit/>
          </a:bodyPr>
          <a:lstStyle/>
          <a:p>
            <a:pPr algn="l">
              <a:lnSpc>
                <a:spcPct val="100000"/>
              </a:lnSpc>
            </a:pPr>
            <a:r>
              <a:rPr lang="en-IN" altLang="en-US" sz="2400" b="1" spc="250">
                <a:solidFill>
                  <a:schemeClr val="tx1">
                    <a:lumMod val="85000"/>
                    <a:lumOff val="15000"/>
                  </a:schemeClr>
                </a:solidFill>
                <a:uFillTx/>
                <a:latin typeface="Arial" panose="020B0604020202090204" pitchFamily="34" charset="0"/>
                <a:ea typeface="Microsoft YaHei" panose="020B0503020204020204" pitchFamily="34" charset="-122"/>
                <a:cs typeface="+mj-cs"/>
                <a:sym typeface="Arial" panose="020B0604020202090204" pitchFamily="34" charset="0"/>
              </a:rPr>
              <a:t>MERN Stack Highlights</a:t>
            </a:r>
            <a:endParaRPr lang="en-IN" altLang="en-US" sz="2400" b="1" spc="250">
              <a:solidFill>
                <a:schemeClr val="tx1">
                  <a:lumMod val="85000"/>
                  <a:lumOff val="15000"/>
                </a:schemeClr>
              </a:solidFill>
              <a:uFillTx/>
              <a:latin typeface="Arial" panose="020B0604020202090204" pitchFamily="34" charset="0"/>
              <a:ea typeface="Microsoft YaHei" panose="020B0503020204020204" pitchFamily="34" charset="-122"/>
              <a:cs typeface="+mj-cs"/>
              <a:sym typeface="Arial" panose="020B0604020202090204" pitchFamily="34" charset="0"/>
            </a:endParaRPr>
          </a:p>
        </p:txBody>
      </p:sp>
      <p:sp>
        <p:nvSpPr>
          <p:cNvPr id="5" name="菱形 4"/>
          <p:cNvSpPr/>
          <p:nvPr>
            <p:custDataLst>
              <p:tags r:id="rId3"/>
            </p:custDataLst>
          </p:nvPr>
        </p:nvSpPr>
        <p:spPr>
          <a:xfrm>
            <a:off x="5942330" y="3374073"/>
            <a:ext cx="508000" cy="508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82500" lnSpcReduction="20000"/>
          </a:bodyPr>
          <a:lstStyle/>
          <a:p>
            <a:pPr algn="ctr">
              <a:lnSpc>
                <a:spcPct val="100000"/>
              </a:lnSpc>
            </a:pPr>
            <a:endParaRPr lang="en-US" altLang="zh-CN" sz="1600" b="1" dirty="0">
              <a:solidFill>
                <a:schemeClr val="bg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2" name="文本框 1"/>
          <p:cNvSpPr txBox="1"/>
          <p:nvPr>
            <p:custDataLst>
              <p:tags r:id="rId4"/>
            </p:custDataLst>
          </p:nvPr>
        </p:nvSpPr>
        <p:spPr>
          <a:xfrm>
            <a:off x="6602730" y="3287078"/>
            <a:ext cx="3710940" cy="635000"/>
          </a:xfrm>
          <a:prstGeom prst="rect">
            <a:avLst/>
          </a:prstGeom>
          <a:noFill/>
        </p:spPr>
        <p:txBody>
          <a:bodyPr wrap="square" lIns="90000" tIns="46800" rIns="90000" bIns="0" anchor="ctr" anchorCtr="0">
            <a:normAutofit/>
          </a:bodyPr>
          <a:lstStyle/>
          <a:p>
            <a:pPr algn="l">
              <a:lnSpc>
                <a:spcPct val="100000"/>
              </a:lnSpc>
            </a:pPr>
            <a:r>
              <a:rPr lang="en-IN" altLang="en-US" sz="2400" b="1" spc="250">
                <a:solidFill>
                  <a:schemeClr val="tx1">
                    <a:lumMod val="85000"/>
                    <a:lumOff val="15000"/>
                  </a:schemeClr>
                </a:solidFill>
                <a:uFillTx/>
                <a:latin typeface="Arial" panose="020B0604020202090204" pitchFamily="34" charset="0"/>
                <a:ea typeface="Microsoft YaHei" panose="020B0503020204020204" pitchFamily="34" charset="-122"/>
                <a:cs typeface="+mj-cs"/>
                <a:sym typeface="Arial" panose="020B0604020202090204" pitchFamily="34" charset="0"/>
              </a:rPr>
              <a:t>Technology Used</a:t>
            </a:r>
            <a:endParaRPr lang="en-IN" altLang="en-US" sz="2400" b="1" spc="250">
              <a:solidFill>
                <a:schemeClr val="tx1">
                  <a:lumMod val="85000"/>
                  <a:lumOff val="15000"/>
                </a:schemeClr>
              </a:solidFill>
              <a:uFillTx/>
              <a:latin typeface="Arial" panose="020B0604020202090204" pitchFamily="34" charset="0"/>
              <a:ea typeface="Microsoft YaHei" panose="020B0503020204020204" pitchFamily="34" charset="-122"/>
              <a:cs typeface="+mj-cs"/>
              <a:sym typeface="Arial" panose="020B0604020202090204" pitchFamily="34" charset="0"/>
            </a:endParaRPr>
          </a:p>
        </p:txBody>
      </p:sp>
      <p:sp>
        <p:nvSpPr>
          <p:cNvPr id="9" name="菱形 8"/>
          <p:cNvSpPr/>
          <p:nvPr>
            <p:custDataLst>
              <p:tags r:id="rId5"/>
            </p:custDataLst>
          </p:nvPr>
        </p:nvSpPr>
        <p:spPr>
          <a:xfrm>
            <a:off x="5942330" y="2564448"/>
            <a:ext cx="508000" cy="508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82500" lnSpcReduction="20000"/>
          </a:bodyPr>
          <a:lstStyle/>
          <a:p>
            <a:pPr algn="ctr">
              <a:lnSpc>
                <a:spcPct val="100000"/>
              </a:lnSpc>
            </a:pPr>
            <a:endParaRPr lang="en-US" altLang="zh-CN" sz="1600" b="1" dirty="0">
              <a:solidFill>
                <a:schemeClr val="bg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10" name="文本框 9"/>
          <p:cNvSpPr txBox="1"/>
          <p:nvPr>
            <p:custDataLst>
              <p:tags r:id="rId6"/>
            </p:custDataLst>
          </p:nvPr>
        </p:nvSpPr>
        <p:spPr>
          <a:xfrm>
            <a:off x="6602730" y="2477770"/>
            <a:ext cx="5010785" cy="635000"/>
          </a:xfrm>
          <a:prstGeom prst="rect">
            <a:avLst/>
          </a:prstGeom>
          <a:noFill/>
        </p:spPr>
        <p:txBody>
          <a:bodyPr wrap="square" lIns="90000" tIns="46800" rIns="90000" bIns="0" anchor="ctr" anchorCtr="0">
            <a:normAutofit/>
          </a:bodyPr>
          <a:lstStyle/>
          <a:p>
            <a:pPr algn="l">
              <a:lnSpc>
                <a:spcPct val="100000"/>
              </a:lnSpc>
            </a:pPr>
            <a:r>
              <a:rPr lang="en-IN" sz="2400" b="1" spc="250">
                <a:solidFill>
                  <a:schemeClr val="tx1">
                    <a:lumMod val="85000"/>
                    <a:lumOff val="15000"/>
                  </a:schemeClr>
                </a:solidFill>
                <a:uFillTx/>
                <a:latin typeface="Arial" panose="020B0604020202090204" pitchFamily="34" charset="0"/>
                <a:ea typeface="Microsoft YaHei" panose="020B0503020204020204" pitchFamily="34" charset="-122"/>
                <a:cs typeface="+mj-cs"/>
                <a:sym typeface="Arial" panose="020B0604020202090204" pitchFamily="34" charset="0"/>
              </a:rPr>
              <a:t>Advantages of e-commerce</a:t>
            </a:r>
            <a:endParaRPr lang="en-IN" sz="2400" b="1" spc="250">
              <a:solidFill>
                <a:schemeClr val="tx1">
                  <a:lumMod val="85000"/>
                  <a:lumOff val="15000"/>
                </a:schemeClr>
              </a:solidFill>
              <a:uFillTx/>
              <a:latin typeface="Arial" panose="020B0604020202090204" pitchFamily="34" charset="0"/>
              <a:ea typeface="Microsoft YaHei" panose="020B0503020204020204" pitchFamily="34" charset="-122"/>
              <a:cs typeface="+mj-cs"/>
              <a:sym typeface="Arial" panose="020B0604020202090204" pitchFamily="34" charset="0"/>
            </a:endParaRPr>
          </a:p>
        </p:txBody>
      </p:sp>
      <p:sp>
        <p:nvSpPr>
          <p:cNvPr id="12" name="菱形 11"/>
          <p:cNvSpPr/>
          <p:nvPr>
            <p:custDataLst>
              <p:tags r:id="rId7"/>
            </p:custDataLst>
          </p:nvPr>
        </p:nvSpPr>
        <p:spPr>
          <a:xfrm>
            <a:off x="5942330" y="1754823"/>
            <a:ext cx="508000" cy="50800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82500" lnSpcReduction="20000"/>
          </a:bodyPr>
          <a:lstStyle/>
          <a:p>
            <a:pPr algn="ctr">
              <a:lnSpc>
                <a:spcPct val="100000"/>
              </a:lnSpc>
            </a:pPr>
            <a:endParaRPr lang="en-US" altLang="zh-CN" sz="1600" b="1" dirty="0">
              <a:solidFill>
                <a:schemeClr val="bg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13" name="文本框 12"/>
          <p:cNvSpPr txBox="1"/>
          <p:nvPr>
            <p:custDataLst>
              <p:tags r:id="rId8"/>
            </p:custDataLst>
          </p:nvPr>
        </p:nvSpPr>
        <p:spPr>
          <a:xfrm>
            <a:off x="6602730" y="1667828"/>
            <a:ext cx="3710940" cy="635000"/>
          </a:xfrm>
          <a:prstGeom prst="rect">
            <a:avLst/>
          </a:prstGeom>
          <a:noFill/>
        </p:spPr>
        <p:txBody>
          <a:bodyPr wrap="square" lIns="90000" tIns="46800" rIns="90000" bIns="0" anchor="ctr" anchorCtr="0">
            <a:normAutofit/>
          </a:bodyPr>
          <a:lstStyle/>
          <a:p>
            <a:pPr algn="l">
              <a:lnSpc>
                <a:spcPct val="100000"/>
              </a:lnSpc>
            </a:pPr>
            <a:r>
              <a:rPr lang="en-IN" altLang="en-US" sz="2400" b="1" spc="250">
                <a:solidFill>
                  <a:schemeClr val="tx1">
                    <a:lumMod val="85000"/>
                    <a:lumOff val="15000"/>
                  </a:schemeClr>
                </a:solidFill>
                <a:uFillTx/>
                <a:latin typeface="Arial" panose="020B0604020202090204" pitchFamily="34" charset="0"/>
                <a:ea typeface="Microsoft YaHei" panose="020B0503020204020204" pitchFamily="34" charset="-122"/>
                <a:cs typeface="+mj-cs"/>
                <a:sym typeface="Arial" panose="020B0604020202090204" pitchFamily="34" charset="0"/>
              </a:rPr>
              <a:t>Objectives</a:t>
            </a:r>
            <a:endParaRPr lang="en-IN" altLang="en-US" sz="2400" b="1" spc="250">
              <a:solidFill>
                <a:schemeClr val="tx1">
                  <a:lumMod val="85000"/>
                  <a:lumOff val="15000"/>
                </a:schemeClr>
              </a:solidFill>
              <a:uFillTx/>
              <a:latin typeface="Arial" panose="020B0604020202090204" pitchFamily="34" charset="0"/>
              <a:ea typeface="Microsoft YaHei" panose="020B0503020204020204" pitchFamily="34" charset="-122"/>
              <a:cs typeface="+mj-cs"/>
              <a:sym typeface="Arial" panose="020B0604020202090204" pitchFamily="34" charset="0"/>
            </a:endParaRPr>
          </a:p>
        </p:txBody>
      </p:sp>
      <p:sp>
        <p:nvSpPr>
          <p:cNvPr id="15" name="菱形 14"/>
          <p:cNvSpPr/>
          <p:nvPr>
            <p:custDataLst>
              <p:tags r:id="rId9"/>
            </p:custDataLst>
          </p:nvPr>
        </p:nvSpPr>
        <p:spPr>
          <a:xfrm>
            <a:off x="5942330" y="4993323"/>
            <a:ext cx="508000" cy="508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82500" lnSpcReduction="20000"/>
          </a:bodyPr>
          <a:lstStyle/>
          <a:p>
            <a:pPr algn="ctr">
              <a:lnSpc>
                <a:spcPct val="100000"/>
              </a:lnSpc>
            </a:pPr>
            <a:endParaRPr lang="en-US" altLang="zh-CN" sz="1600" b="1" dirty="0">
              <a:solidFill>
                <a:schemeClr val="bg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16" name="文本框 15"/>
          <p:cNvSpPr txBox="1"/>
          <p:nvPr>
            <p:custDataLst>
              <p:tags r:id="rId10"/>
            </p:custDataLst>
          </p:nvPr>
        </p:nvSpPr>
        <p:spPr>
          <a:xfrm>
            <a:off x="6602730" y="4906328"/>
            <a:ext cx="3710940" cy="635000"/>
          </a:xfrm>
          <a:prstGeom prst="rect">
            <a:avLst/>
          </a:prstGeom>
          <a:noFill/>
        </p:spPr>
        <p:txBody>
          <a:bodyPr wrap="square" lIns="90000" tIns="46800" rIns="90000" bIns="0" anchor="ctr" anchorCtr="0">
            <a:normAutofit/>
          </a:bodyPr>
          <a:lstStyle/>
          <a:p>
            <a:pPr algn="l">
              <a:lnSpc>
                <a:spcPct val="100000"/>
              </a:lnSpc>
            </a:pPr>
            <a:r>
              <a:rPr lang="en-IN" altLang="en-US" sz="2400" b="1" spc="250">
                <a:solidFill>
                  <a:schemeClr val="tx1">
                    <a:lumMod val="85000"/>
                    <a:lumOff val="15000"/>
                  </a:schemeClr>
                </a:solidFill>
                <a:uFillTx/>
                <a:latin typeface="Arial" panose="020B0604020202090204" pitchFamily="34" charset="0"/>
                <a:ea typeface="Microsoft YaHei" panose="020B0503020204020204" pitchFamily="34" charset="-122"/>
                <a:cs typeface="+mj-cs"/>
                <a:sym typeface="Arial" panose="020B0604020202090204" pitchFamily="34" charset="0"/>
              </a:rPr>
              <a:t>Main Functions</a:t>
            </a:r>
            <a:endParaRPr lang="en-IN" altLang="en-US" sz="2400" b="1" spc="250">
              <a:solidFill>
                <a:schemeClr val="tx1">
                  <a:lumMod val="85000"/>
                  <a:lumOff val="15000"/>
                </a:schemeClr>
              </a:solidFill>
              <a:uFillTx/>
              <a:latin typeface="Arial" panose="020B0604020202090204" pitchFamily="34" charset="0"/>
              <a:ea typeface="Microsoft YaHei" panose="020B0503020204020204" pitchFamily="34" charset="-122"/>
              <a:cs typeface="+mj-cs"/>
              <a:sym typeface="Arial" panose="020B0604020202090204" pitchFamily="34" charset="0"/>
            </a:endParaRPr>
          </a:p>
        </p:txBody>
      </p:sp>
      <p:sp>
        <p:nvSpPr>
          <p:cNvPr id="18" name="菱形 17"/>
          <p:cNvSpPr/>
          <p:nvPr>
            <p:custDataLst>
              <p:tags r:id="rId11"/>
            </p:custDataLst>
          </p:nvPr>
        </p:nvSpPr>
        <p:spPr>
          <a:xfrm>
            <a:off x="5942330" y="5792788"/>
            <a:ext cx="508000" cy="508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82500" lnSpcReduction="20000"/>
          </a:bodyPr>
          <a:lstStyle/>
          <a:p>
            <a:pPr algn="ctr">
              <a:lnSpc>
                <a:spcPct val="100000"/>
              </a:lnSpc>
            </a:pPr>
            <a:endParaRPr lang="en-US" altLang="zh-CN" sz="1600" b="1" dirty="0">
              <a:solidFill>
                <a:schemeClr val="bg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19" name="文本框 18"/>
          <p:cNvSpPr txBox="1"/>
          <p:nvPr>
            <p:custDataLst>
              <p:tags r:id="rId12"/>
            </p:custDataLst>
          </p:nvPr>
        </p:nvSpPr>
        <p:spPr>
          <a:xfrm>
            <a:off x="6602730" y="5715953"/>
            <a:ext cx="3710940" cy="635000"/>
          </a:xfrm>
          <a:prstGeom prst="rect">
            <a:avLst/>
          </a:prstGeom>
          <a:noFill/>
        </p:spPr>
        <p:txBody>
          <a:bodyPr wrap="square" lIns="90000" tIns="46800" rIns="90000" bIns="0" anchor="ctr" anchorCtr="0">
            <a:normAutofit/>
          </a:bodyPr>
          <a:lstStyle/>
          <a:p>
            <a:pPr algn="l">
              <a:lnSpc>
                <a:spcPct val="100000"/>
              </a:lnSpc>
            </a:pPr>
            <a:r>
              <a:rPr lang="en-IN" altLang="en-US" sz="2400" b="1" spc="250">
                <a:solidFill>
                  <a:schemeClr val="tx1">
                    <a:lumMod val="85000"/>
                    <a:lumOff val="15000"/>
                  </a:schemeClr>
                </a:solidFill>
                <a:uFillTx/>
                <a:latin typeface="Arial" panose="020B0604020202090204" pitchFamily="34" charset="0"/>
                <a:ea typeface="Microsoft YaHei" panose="020B0503020204020204" pitchFamily="34" charset="-122"/>
                <a:cs typeface="+mj-cs"/>
                <a:sym typeface="Arial" panose="020B0604020202090204" pitchFamily="34" charset="0"/>
              </a:rPr>
              <a:t>Summary</a:t>
            </a:r>
            <a:endParaRPr lang="en-IN" altLang="en-US" sz="2400" b="1" spc="250">
              <a:solidFill>
                <a:schemeClr val="tx1">
                  <a:lumMod val="85000"/>
                  <a:lumOff val="15000"/>
                </a:schemeClr>
              </a:solidFill>
              <a:uFillTx/>
              <a:latin typeface="Arial" panose="020B0604020202090204" pitchFamily="34" charset="0"/>
              <a:ea typeface="Microsoft YaHei" panose="020B0503020204020204" pitchFamily="34" charset="-122"/>
              <a:cs typeface="+mj-cs"/>
              <a:sym typeface="Arial" panose="020B0604020202090204" pitchFamily="34" charset="0"/>
            </a:endParaRPr>
          </a:p>
        </p:txBody>
      </p:sp>
      <p:sp>
        <p:nvSpPr>
          <p:cNvPr id="21" name="矩形 20"/>
          <p:cNvSpPr/>
          <p:nvPr>
            <p:custDataLst>
              <p:tags r:id="rId13"/>
            </p:custDataLst>
          </p:nvPr>
        </p:nvSpPr>
        <p:spPr>
          <a:xfrm>
            <a:off x="6039877" y="3443407"/>
            <a:ext cx="312906" cy="369332"/>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90204" pitchFamily="34" charset="0"/>
                <a:ea typeface="Microsoft YaHei" panose="020B0503020204020204" pitchFamily="34" charset="-122"/>
                <a:sym typeface="Arial" panose="020B0604020202090204" pitchFamily="34" charset="0"/>
              </a:rPr>
              <a:t>3</a:t>
            </a:r>
            <a:endParaRPr lang="en-US" altLang="zh-CN" b="1" dirty="0">
              <a:solidFill>
                <a:schemeClr val="bg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22" name="矩形 21"/>
          <p:cNvSpPr/>
          <p:nvPr>
            <p:custDataLst>
              <p:tags r:id="rId14"/>
            </p:custDataLst>
          </p:nvPr>
        </p:nvSpPr>
        <p:spPr>
          <a:xfrm>
            <a:off x="6039877" y="2633782"/>
            <a:ext cx="312906" cy="369332"/>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90204" pitchFamily="34" charset="0"/>
                <a:ea typeface="Microsoft YaHei" panose="020B0503020204020204" pitchFamily="34" charset="-122"/>
                <a:sym typeface="Arial" panose="020B0604020202090204" pitchFamily="34" charset="0"/>
              </a:rPr>
              <a:t>2</a:t>
            </a:r>
            <a:endParaRPr lang="en-US" altLang="zh-CN" b="1" dirty="0">
              <a:solidFill>
                <a:schemeClr val="bg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23" name="矩形 22"/>
          <p:cNvSpPr/>
          <p:nvPr>
            <p:custDataLst>
              <p:tags r:id="rId15"/>
            </p:custDataLst>
          </p:nvPr>
        </p:nvSpPr>
        <p:spPr>
          <a:xfrm>
            <a:off x="6039877" y="1824157"/>
            <a:ext cx="312906" cy="369332"/>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90204" pitchFamily="34" charset="0"/>
                <a:ea typeface="Microsoft YaHei" panose="020B0503020204020204" pitchFamily="34" charset="-122"/>
                <a:sym typeface="Arial" panose="020B0604020202090204" pitchFamily="34" charset="0"/>
              </a:rPr>
              <a:t>1</a:t>
            </a:r>
            <a:endParaRPr lang="en-US" altLang="zh-CN" b="1" dirty="0">
              <a:solidFill>
                <a:schemeClr val="bg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24" name="矩形 23"/>
          <p:cNvSpPr/>
          <p:nvPr>
            <p:custDataLst>
              <p:tags r:id="rId16"/>
            </p:custDataLst>
          </p:nvPr>
        </p:nvSpPr>
        <p:spPr>
          <a:xfrm>
            <a:off x="6039877" y="4253032"/>
            <a:ext cx="312906" cy="369332"/>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90204" pitchFamily="34" charset="0"/>
                <a:ea typeface="Microsoft YaHei" panose="020B0503020204020204" pitchFamily="34" charset="-122"/>
                <a:sym typeface="Arial" panose="020B0604020202090204" pitchFamily="34" charset="0"/>
              </a:rPr>
              <a:t>4</a:t>
            </a:r>
            <a:endParaRPr lang="en-US" altLang="zh-CN" b="1" dirty="0">
              <a:solidFill>
                <a:schemeClr val="bg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25" name="矩形 24"/>
          <p:cNvSpPr/>
          <p:nvPr>
            <p:custDataLst>
              <p:tags r:id="rId17"/>
            </p:custDataLst>
          </p:nvPr>
        </p:nvSpPr>
        <p:spPr>
          <a:xfrm>
            <a:off x="6039877" y="5062657"/>
            <a:ext cx="312906" cy="369332"/>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90204" pitchFamily="34" charset="0"/>
                <a:ea typeface="Microsoft YaHei" panose="020B0503020204020204" pitchFamily="34" charset="-122"/>
                <a:sym typeface="Arial" panose="020B0604020202090204" pitchFamily="34" charset="0"/>
              </a:rPr>
              <a:t>5</a:t>
            </a:r>
            <a:endParaRPr lang="en-US" altLang="zh-CN" b="1" dirty="0">
              <a:solidFill>
                <a:schemeClr val="bg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26" name="矩形 25"/>
          <p:cNvSpPr/>
          <p:nvPr>
            <p:custDataLst>
              <p:tags r:id="rId18"/>
            </p:custDataLst>
          </p:nvPr>
        </p:nvSpPr>
        <p:spPr>
          <a:xfrm>
            <a:off x="6039877" y="5862122"/>
            <a:ext cx="312906" cy="369332"/>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90204" pitchFamily="34" charset="0"/>
                <a:ea typeface="Microsoft YaHei" panose="020B0503020204020204" pitchFamily="34" charset="-122"/>
                <a:sym typeface="Arial" panose="020B0604020202090204" pitchFamily="34" charset="0"/>
              </a:rPr>
              <a:t>6</a:t>
            </a:r>
            <a:endParaRPr lang="en-US" altLang="zh-CN" b="1" dirty="0">
              <a:solidFill>
                <a:schemeClr val="bg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7" name="文本框 6"/>
          <p:cNvSpPr txBox="1"/>
          <p:nvPr>
            <p:custDataLst>
              <p:tags r:id="rId19"/>
            </p:custDataLst>
          </p:nvPr>
        </p:nvSpPr>
        <p:spPr>
          <a:xfrm>
            <a:off x="6602730" y="612775"/>
            <a:ext cx="3113405" cy="748030"/>
          </a:xfrm>
          <a:prstGeom prst="rect">
            <a:avLst/>
          </a:prstGeom>
          <a:noFill/>
        </p:spPr>
        <p:txBody>
          <a:bodyPr wrap="square" lIns="0" rtlCol="0">
            <a:normAutofit fontScale="65000" lnSpcReduction="10000"/>
          </a:bodyPr>
          <a:lstStyle>
            <a:defPPr>
              <a:defRPr lang="zh-CN"/>
            </a:defPPr>
            <a:lvl1pPr>
              <a:defRPr sz="4800" b="1" spc="600">
                <a:solidFill>
                  <a:schemeClr val="tx1">
                    <a:lumMod val="85000"/>
                    <a:lumOff val="15000"/>
                  </a:schemeClr>
                </a:solidFill>
                <a:uFillTx/>
                <a:latin typeface="Arial" panose="020B0604020202090204" pitchFamily="34" charset="0"/>
                <a:ea typeface="Microsoft YaHei" panose="020B0503020204020204" pitchFamily="34" charset="-122"/>
              </a:defRPr>
            </a:lvl1pPr>
          </a:lstStyle>
          <a:p>
            <a:r>
              <a:rPr lang="en-US" altLang="zh-CN" b="0">
                <a:solidFill>
                  <a:schemeClr val="tx1">
                    <a:lumMod val="85000"/>
                    <a:lumOff val="15000"/>
                  </a:schemeClr>
                </a:solidFill>
                <a:ea typeface="汉仪旗黑-85S" panose="00020600040101010101" pitchFamily="18" charset="-122"/>
                <a:sym typeface="Arial" panose="020B0604020202090204" pitchFamily="34" charset="0"/>
              </a:rPr>
              <a:t>CONTENTS</a:t>
            </a:r>
            <a:endParaRPr lang="en-US" altLang="zh-CN" b="0">
              <a:solidFill>
                <a:schemeClr val="tx1">
                  <a:lumMod val="85000"/>
                  <a:lumOff val="15000"/>
                </a:schemeClr>
              </a:solidFill>
              <a:ea typeface="汉仪旗黑-85S" panose="00020600040101010101" pitchFamily="18" charset="-122"/>
              <a:sym typeface="Arial" panose="020B0604020202090204" pitchFamily="34" charset="0"/>
            </a:endParaRPr>
          </a:p>
        </p:txBody>
      </p:sp>
    </p:spTree>
    <p:custDataLst>
      <p:tags r:id="rId20"/>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txBox="1"/>
          <p:nvPr>
            <p:custDataLst>
              <p:tags r:id="rId1"/>
            </p:custDataLst>
          </p:nvPr>
        </p:nvSpPr>
        <p:spPr>
          <a:xfrm>
            <a:off x="608400" y="1491101"/>
            <a:ext cx="10970190" cy="4758499"/>
          </a:xfrm>
          <a:prstGeom prst="rect">
            <a:avLst/>
          </a:prstGeom>
        </p:spPr>
        <p:txBody>
          <a:bodyPr wrap="square">
            <a:normAutofit/>
          </a:bodyPr>
          <a:lst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spcBef>
                <a:spcPts val="1000"/>
              </a:spcBef>
            </a:pPr>
            <a:r>
              <a:rPr lang="en-IN" altLang="en-US" sz="1800" spc="0">
                <a:solidFill>
                  <a:schemeClr val="tx1"/>
                </a:solidFill>
                <a:latin typeface="Arial" panose="020B0604020202090204" pitchFamily="34" charset="0"/>
              </a:rPr>
              <a:t>This project aims at creating a route for millions of customers to purchase goods online and increase sales in business</a:t>
            </a:r>
            <a:r>
              <a:rPr lang="en-US" altLang="zh-CN" sz="1800" spc="0">
                <a:solidFill>
                  <a:schemeClr val="tx1"/>
                </a:solidFill>
                <a:latin typeface="Arial" panose="020B0604020202090204" pitchFamily="34" charset="0"/>
              </a:rPr>
              <a:t>. </a:t>
            </a:r>
            <a:r>
              <a:rPr lang="en-IN" altLang="en-US" sz="1800" spc="0">
                <a:solidFill>
                  <a:schemeClr val="tx1"/>
                </a:solidFill>
                <a:latin typeface="Arial" panose="020B0604020202090204" pitchFamily="34" charset="0"/>
              </a:rPr>
              <a:t>It also aims at spreading small scale retails into large level business.</a:t>
            </a:r>
            <a:endParaRPr lang="en-US" altLang="zh-CN" sz="1800" spc="0">
              <a:solidFill>
                <a:schemeClr val="tx1"/>
              </a:solidFill>
              <a:latin typeface="Arial" panose="020B0604020202090204" pitchFamily="34" charset="0"/>
            </a:endParaRPr>
          </a:p>
          <a:p>
            <a:pPr>
              <a:spcBef>
                <a:spcPts val="1000"/>
              </a:spcBef>
            </a:pPr>
            <a:r>
              <a:rPr lang="en-IN" altLang="en-US" sz="1800" spc="0">
                <a:solidFill>
                  <a:schemeClr val="tx1"/>
                </a:solidFill>
                <a:latin typeface="Arial" panose="020B0604020202090204" pitchFamily="34" charset="0"/>
              </a:rPr>
              <a:t>The rapid rise of technology has led to the birth of electronic commerce or e-commerce</a:t>
            </a:r>
            <a:r>
              <a:rPr lang="en-US" altLang="zh-CN" sz="1800" spc="0">
                <a:solidFill>
                  <a:schemeClr val="tx1"/>
                </a:solidFill>
                <a:latin typeface="Arial" panose="020B0604020202090204" pitchFamily="34" charset="0"/>
              </a:rPr>
              <a:t>. </a:t>
            </a:r>
            <a:r>
              <a:rPr lang="en-IN" altLang="en-US" sz="1800" spc="0">
                <a:solidFill>
                  <a:schemeClr val="tx1"/>
                </a:solidFill>
                <a:latin typeface="Arial" panose="020B0604020202090204" pitchFamily="34" charset="0"/>
              </a:rPr>
              <a:t>As an e-commerce website, Thrifty focusses on a number of aspects, such as providing a platform for small business owners to get their brands recognized, getting targeted visitors who are interested in the products sold by Thrifty, developing business relations with the potential customers.</a:t>
            </a:r>
            <a:endParaRPr lang="en-US" altLang="zh-CN" sz="1800" spc="0">
              <a:solidFill>
                <a:schemeClr val="tx1"/>
              </a:solidFill>
              <a:latin typeface="Arial" panose="020B0604020202090204" pitchFamily="34" charset="0"/>
            </a:endParaRPr>
          </a:p>
          <a:p>
            <a:pPr>
              <a:spcBef>
                <a:spcPts val="1000"/>
              </a:spcBef>
            </a:pPr>
            <a:r>
              <a:rPr lang="en-IN" altLang="en-US" sz="1800" spc="0">
                <a:solidFill>
                  <a:schemeClr val="tx1"/>
                </a:solidFill>
                <a:latin typeface="Arial" panose="020B0604020202090204" pitchFamily="34" charset="0"/>
              </a:rPr>
              <a:t>Providing a unique customer experience is more important than anything for Thrifty</a:t>
            </a:r>
            <a:r>
              <a:rPr lang="en-US" altLang="zh-CN" sz="1800" spc="0">
                <a:solidFill>
                  <a:schemeClr val="tx1"/>
                </a:solidFill>
                <a:latin typeface="Arial" panose="020B0604020202090204" pitchFamily="34" charset="0"/>
              </a:rPr>
              <a:t>. </a:t>
            </a:r>
            <a:r>
              <a:rPr lang="en-IN" altLang="en-US" sz="1800" spc="0">
                <a:solidFill>
                  <a:schemeClr val="tx1"/>
                </a:solidFill>
                <a:latin typeface="Arial" panose="020B0604020202090204" pitchFamily="34" charset="0"/>
              </a:rPr>
              <a:t>Its priorities include providing great deal of customer support and enhance user experience. Increasing the number of loyal customers is significant for the growth of any business. Thrifty accomplishes it by boosting the efficiency of services.</a:t>
            </a:r>
            <a:endParaRPr lang="en-IN" altLang="en-US" sz="1800" spc="0">
              <a:solidFill>
                <a:schemeClr val="tx1"/>
              </a:solidFill>
              <a:latin typeface="Arial" panose="020B0604020202090204" pitchFamily="34" charset="0"/>
            </a:endParaRPr>
          </a:p>
        </p:txBody>
      </p:sp>
      <p:sp>
        <p:nvSpPr>
          <p:cNvPr id="3" name="文本框 2"/>
          <p:cNvSpPr txBox="1"/>
          <p:nvPr>
            <p:custDataLst>
              <p:tags r:id="rId2"/>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IN">
                <a:solidFill>
                  <a:schemeClr val="tx1">
                    <a:lumMod val="85000"/>
                    <a:lumOff val="15000"/>
                  </a:schemeClr>
                </a:solidFill>
                <a:uFillTx/>
                <a:latin typeface="Arial" panose="020B0604020202090204" pitchFamily="34" charset="0"/>
              </a:rPr>
              <a:t>Objectives</a:t>
            </a:r>
            <a:endParaRPr lang="en-IN">
              <a:solidFill>
                <a:schemeClr val="tx1">
                  <a:lumMod val="85000"/>
                  <a:lumOff val="15000"/>
                </a:schemeClr>
              </a:solidFill>
              <a:uFillTx/>
              <a:latin typeface="Arial" panose="020B0604020202090204" pitchFamily="34" charset="0"/>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custDataLst>
              <p:tags r:id="rId1"/>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90204" pitchFamily="34" charset="0"/>
              <a:ea typeface="Microsoft YaHei" panose="020B0503020204020204" pitchFamily="34" charset="-122"/>
            </a:endParaRPr>
          </a:p>
        </p:txBody>
      </p:sp>
      <p:pic>
        <p:nvPicPr>
          <p:cNvPr id="18" name="图片 17"/>
          <p:cNvPicPr/>
          <p:nvPr>
            <p:custDataLst>
              <p:tags r:id="rId2"/>
            </p:custDataLst>
          </p:nvPr>
        </p:nvPicPr>
        <p:blipFill>
          <a:blip r:embed="rId3" r:link="rId4" cstate="email"/>
          <a:stretch>
            <a:fillRect/>
          </a:stretch>
        </p:blipFill>
        <p:spPr>
          <a:xfrm>
            <a:off x="0" y="0"/>
            <a:ext cx="720090" cy="601754"/>
          </a:xfrm>
          <a:prstGeom prst="rect">
            <a:avLst/>
          </a:prstGeom>
        </p:spPr>
      </p:pic>
      <p:pic>
        <p:nvPicPr>
          <p:cNvPr id="19" name="图片 18"/>
          <p:cNvPicPr/>
          <p:nvPr>
            <p:custDataLst>
              <p:tags r:id="rId5"/>
            </p:custDataLst>
          </p:nvPr>
        </p:nvPicPr>
        <p:blipFill>
          <a:blip r:embed="rId6" r:link="rId7" cstate="email"/>
          <a:stretch>
            <a:fillRect/>
          </a:stretch>
        </p:blipFill>
        <p:spPr>
          <a:xfrm>
            <a:off x="11471910" y="0"/>
            <a:ext cx="720090" cy="601754"/>
          </a:xfrm>
          <a:prstGeom prst="rect">
            <a:avLst/>
          </a:prstGeom>
        </p:spPr>
      </p:pic>
      <p:cxnSp>
        <p:nvCxnSpPr>
          <p:cNvPr id="2" name="直接连接符 1"/>
          <p:cNvCxnSpPr/>
          <p:nvPr>
            <p:custDataLst>
              <p:tags r:id="rId8"/>
            </p:custDataLst>
          </p:nvPr>
        </p:nvCxnSpPr>
        <p:spPr>
          <a:xfrm>
            <a:off x="788527" y="4025230"/>
            <a:ext cx="1061085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custDataLst>
              <p:tags r:id="rId9"/>
            </p:custDataLst>
          </p:nvPr>
        </p:nvCxnSpPr>
        <p:spPr>
          <a:xfrm>
            <a:off x="6122527" y="2097370"/>
            <a:ext cx="0" cy="408495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文本框 3"/>
          <p:cNvSpPr txBox="1"/>
          <p:nvPr>
            <p:custDataLst>
              <p:tags r:id="rId10"/>
            </p:custDataLst>
          </p:nvPr>
        </p:nvSpPr>
        <p:spPr>
          <a:xfrm>
            <a:off x="1035406" y="2367280"/>
            <a:ext cx="4673593" cy="140582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IN" altLang="en-US" sz="1600">
                <a:solidFill>
                  <a:schemeClr val="tx1">
                    <a:lumMod val="65000"/>
                    <a:lumOff val="35000"/>
                  </a:schemeClr>
                </a:solidFill>
                <a:latin typeface="Arial" panose="020B0604020202090204" pitchFamily="34" charset="0"/>
                <a:ea typeface="Microsoft YaHei" panose="020B0503020204020204" pitchFamily="34" charset="-122"/>
                <a:sym typeface="+mn-ea"/>
              </a:rPr>
              <a:t>Customers go online, search for what they want, get a fast response and can buy it just as quickly. Whereas, it is a hassle to shop offline.</a:t>
            </a:r>
            <a:endParaRPr lang="en-IN" altLang="en-US" sz="1600">
              <a:solidFill>
                <a:schemeClr val="tx1">
                  <a:lumMod val="65000"/>
                  <a:lumOff val="35000"/>
                </a:schemeClr>
              </a:solidFill>
              <a:latin typeface="Arial" panose="020B0604020202090204" pitchFamily="34" charset="0"/>
              <a:ea typeface="Microsoft YaHei" panose="020B0503020204020204" pitchFamily="34" charset="-122"/>
              <a:sym typeface="+mn-ea"/>
            </a:endParaRPr>
          </a:p>
        </p:txBody>
      </p:sp>
      <p:sp>
        <p:nvSpPr>
          <p:cNvPr id="5" name="文本框 4"/>
          <p:cNvSpPr txBox="1"/>
          <p:nvPr>
            <p:custDataLst>
              <p:tags r:id="rId11"/>
            </p:custDataLst>
          </p:nvPr>
        </p:nvSpPr>
        <p:spPr>
          <a:xfrm>
            <a:off x="1035406" y="2030095"/>
            <a:ext cx="4673593" cy="398780"/>
          </a:xfrm>
          <a:prstGeom prst="rect">
            <a:avLst/>
          </a:prstGeom>
          <a:noFill/>
        </p:spPr>
        <p:txBody>
          <a:bodyPr wrap="square" rtlCol="0">
            <a:normAutofit/>
          </a:bodyPr>
          <a:lstStyle/>
          <a:p>
            <a:pPr algn="l"/>
            <a:r>
              <a:rPr lang="en-IN" altLang="en-US" sz="2000" b="1">
                <a:solidFill>
                  <a:schemeClr val="tx1">
                    <a:lumMod val="85000"/>
                    <a:lumOff val="15000"/>
                  </a:schemeClr>
                </a:solidFill>
                <a:latin typeface="Arial" panose="020B0604020202090204" pitchFamily="34" charset="0"/>
                <a:ea typeface="Microsoft YaHei" panose="020B0503020204020204" pitchFamily="34" charset="-122"/>
              </a:rPr>
              <a:t>Faster buying process</a:t>
            </a:r>
            <a:endParaRPr lang="en-IN" altLang="en-US" sz="2000" b="1">
              <a:solidFill>
                <a:schemeClr val="tx1">
                  <a:lumMod val="85000"/>
                  <a:lumOff val="15000"/>
                </a:schemeClr>
              </a:solidFill>
              <a:latin typeface="Arial" panose="020B0604020202090204" pitchFamily="34" charset="0"/>
              <a:ea typeface="Microsoft YaHei" panose="020B0503020204020204" pitchFamily="34" charset="-122"/>
            </a:endParaRPr>
          </a:p>
        </p:txBody>
      </p:sp>
      <p:sp>
        <p:nvSpPr>
          <p:cNvPr id="6" name="椭圆 5"/>
          <p:cNvSpPr/>
          <p:nvPr>
            <p:custDataLst>
              <p:tags r:id="rId12"/>
            </p:custDataLst>
          </p:nvPr>
        </p:nvSpPr>
        <p:spPr>
          <a:xfrm>
            <a:off x="608686" y="2043430"/>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algn="ctr"/>
            <a:r>
              <a:rPr lang="en-US" altLang="zh-CN" b="1" dirty="0">
                <a:solidFill>
                  <a:schemeClr val="bg1"/>
                </a:solidFill>
                <a:latin typeface="Arial" panose="020B0604020202090204" pitchFamily="34" charset="0"/>
                <a:ea typeface="Microsoft YaHei" panose="020B0503020204020204" pitchFamily="34" charset="-122"/>
                <a:cs typeface="Arial" panose="020B0604020202090204" pitchFamily="34" charset="0"/>
              </a:rPr>
              <a:t>1</a:t>
            </a:r>
            <a:endParaRPr lang="en-US" altLang="zh-CN" b="1" dirty="0">
              <a:solidFill>
                <a:schemeClr val="bg1"/>
              </a:solidFill>
              <a:latin typeface="Arial" panose="020B0604020202090204" pitchFamily="34" charset="0"/>
              <a:ea typeface="Microsoft YaHei" panose="020B0503020204020204" pitchFamily="34" charset="-122"/>
              <a:cs typeface="Arial" panose="020B0604020202090204" pitchFamily="34" charset="0"/>
            </a:endParaRPr>
          </a:p>
        </p:txBody>
      </p:sp>
      <p:sp>
        <p:nvSpPr>
          <p:cNvPr id="7" name="文本框 6"/>
          <p:cNvSpPr txBox="1"/>
          <p:nvPr>
            <p:custDataLst>
              <p:tags r:id="rId13"/>
            </p:custDataLst>
          </p:nvPr>
        </p:nvSpPr>
        <p:spPr>
          <a:xfrm>
            <a:off x="6905625" y="2367280"/>
            <a:ext cx="4673593" cy="140582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IN" altLang="en-US" sz="1600">
                <a:solidFill>
                  <a:schemeClr val="tx1">
                    <a:lumMod val="65000"/>
                    <a:lumOff val="35000"/>
                  </a:schemeClr>
                </a:solidFill>
                <a:latin typeface="Arial" panose="020B0604020202090204" pitchFamily="34" charset="0"/>
                <a:ea typeface="Microsoft YaHei" panose="020B0503020204020204" pitchFamily="34" charset="-122"/>
                <a:sym typeface="+mn-ea"/>
              </a:rPr>
              <a:t>Sellers can provide flexibility to customers through 24*7 products and services. Good reviews result in extra benefits.</a:t>
            </a:r>
            <a:endParaRPr lang="en-IN" altLang="en-US" sz="1600">
              <a:solidFill>
                <a:schemeClr val="tx1">
                  <a:lumMod val="65000"/>
                  <a:lumOff val="35000"/>
                </a:schemeClr>
              </a:solidFill>
              <a:latin typeface="Arial" panose="020B0604020202090204" pitchFamily="34" charset="0"/>
              <a:ea typeface="Microsoft YaHei" panose="020B0503020204020204" pitchFamily="34" charset="-122"/>
              <a:sym typeface="+mn-ea"/>
            </a:endParaRPr>
          </a:p>
        </p:txBody>
      </p:sp>
      <p:sp>
        <p:nvSpPr>
          <p:cNvPr id="8" name="文本框 7"/>
          <p:cNvSpPr txBox="1"/>
          <p:nvPr>
            <p:custDataLst>
              <p:tags r:id="rId14"/>
            </p:custDataLst>
          </p:nvPr>
        </p:nvSpPr>
        <p:spPr>
          <a:xfrm>
            <a:off x="6905625" y="2030095"/>
            <a:ext cx="4673593" cy="398780"/>
          </a:xfrm>
          <a:prstGeom prst="rect">
            <a:avLst/>
          </a:prstGeom>
          <a:noFill/>
        </p:spPr>
        <p:txBody>
          <a:bodyPr wrap="square" rtlCol="0">
            <a:normAutofit/>
          </a:bodyPr>
          <a:lstStyle/>
          <a:p>
            <a:pPr algn="l"/>
            <a:r>
              <a:rPr lang="en-IN" altLang="en-US" sz="2000" b="1">
                <a:solidFill>
                  <a:schemeClr val="tx1">
                    <a:lumMod val="85000"/>
                    <a:lumOff val="15000"/>
                  </a:schemeClr>
                </a:solidFill>
                <a:latin typeface="Arial" panose="020B0604020202090204" pitchFamily="34" charset="0"/>
                <a:ea typeface="Microsoft YaHei" panose="020B0503020204020204" pitchFamily="34" charset="-122"/>
              </a:rPr>
              <a:t>Flexibility for customers</a:t>
            </a:r>
            <a:endParaRPr lang="en-IN" altLang="en-US" sz="2000" b="1">
              <a:solidFill>
                <a:schemeClr val="tx1">
                  <a:lumMod val="85000"/>
                  <a:lumOff val="15000"/>
                </a:schemeClr>
              </a:solidFill>
              <a:latin typeface="Arial" panose="020B0604020202090204" pitchFamily="34" charset="0"/>
              <a:ea typeface="Microsoft YaHei" panose="020B0503020204020204" pitchFamily="34" charset="-122"/>
            </a:endParaRPr>
          </a:p>
        </p:txBody>
      </p:sp>
      <p:sp>
        <p:nvSpPr>
          <p:cNvPr id="9" name="椭圆 8"/>
          <p:cNvSpPr/>
          <p:nvPr>
            <p:custDataLst>
              <p:tags r:id="rId15"/>
            </p:custDataLst>
          </p:nvPr>
        </p:nvSpPr>
        <p:spPr>
          <a:xfrm>
            <a:off x="6478905" y="2043430"/>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algn="ctr"/>
            <a:r>
              <a:rPr lang="en-US" altLang="zh-CN" b="1" dirty="0">
                <a:solidFill>
                  <a:schemeClr val="bg1"/>
                </a:solidFill>
                <a:latin typeface="Arial" panose="020B0604020202090204" pitchFamily="34" charset="0"/>
                <a:ea typeface="Microsoft YaHei" panose="020B0503020204020204" pitchFamily="34" charset="-122"/>
                <a:cs typeface="Arial" panose="020B0604020202090204" pitchFamily="34" charset="0"/>
              </a:rPr>
              <a:t>2</a:t>
            </a:r>
            <a:endParaRPr lang="en-US" altLang="zh-CN" b="1" dirty="0">
              <a:solidFill>
                <a:schemeClr val="bg1"/>
              </a:solidFill>
              <a:latin typeface="Arial" panose="020B0604020202090204" pitchFamily="34" charset="0"/>
              <a:ea typeface="Microsoft YaHei" panose="020B0503020204020204" pitchFamily="34" charset="-122"/>
              <a:cs typeface="Arial" panose="020B0604020202090204" pitchFamily="34" charset="0"/>
            </a:endParaRPr>
          </a:p>
        </p:txBody>
      </p:sp>
      <p:sp>
        <p:nvSpPr>
          <p:cNvPr id="10" name="文本框 9"/>
          <p:cNvSpPr txBox="1"/>
          <p:nvPr>
            <p:custDataLst>
              <p:tags r:id="rId16"/>
            </p:custDataLst>
          </p:nvPr>
        </p:nvSpPr>
        <p:spPr>
          <a:xfrm>
            <a:off x="1035406" y="4843780"/>
            <a:ext cx="4673593" cy="140582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IN" altLang="en-US" sz="1600">
                <a:solidFill>
                  <a:schemeClr val="tx1">
                    <a:lumMod val="65000"/>
                    <a:lumOff val="35000"/>
                  </a:schemeClr>
                </a:solidFill>
                <a:latin typeface="Arial" panose="020B0604020202090204" pitchFamily="34" charset="0"/>
                <a:ea typeface="Microsoft YaHei" panose="020B0503020204020204" pitchFamily="34" charset="-122"/>
                <a:sym typeface="+mn-ea"/>
              </a:rPr>
              <a:t>Various advertising tools like videos, infographics and good quality resolution images can be used to advertise products efficiently.</a:t>
            </a:r>
            <a:endParaRPr lang="en-IN" altLang="en-US" sz="1600">
              <a:solidFill>
                <a:schemeClr val="tx1">
                  <a:lumMod val="65000"/>
                  <a:lumOff val="35000"/>
                </a:schemeClr>
              </a:solidFill>
              <a:latin typeface="Arial" panose="020B0604020202090204" pitchFamily="34" charset="0"/>
              <a:ea typeface="Microsoft YaHei" panose="020B0503020204020204" pitchFamily="34" charset="-122"/>
              <a:sym typeface="+mn-ea"/>
            </a:endParaRPr>
          </a:p>
        </p:txBody>
      </p:sp>
      <p:sp>
        <p:nvSpPr>
          <p:cNvPr id="11" name="文本框 10"/>
          <p:cNvSpPr txBox="1"/>
          <p:nvPr>
            <p:custDataLst>
              <p:tags r:id="rId17"/>
            </p:custDataLst>
          </p:nvPr>
        </p:nvSpPr>
        <p:spPr>
          <a:xfrm>
            <a:off x="1035406" y="4506595"/>
            <a:ext cx="4673593" cy="398780"/>
          </a:xfrm>
          <a:prstGeom prst="rect">
            <a:avLst/>
          </a:prstGeom>
          <a:noFill/>
        </p:spPr>
        <p:txBody>
          <a:bodyPr wrap="square" rtlCol="0">
            <a:normAutofit/>
          </a:bodyPr>
          <a:lstStyle/>
          <a:p>
            <a:pPr algn="l"/>
            <a:r>
              <a:rPr lang="en-IN" altLang="en-US" sz="2000" b="1">
                <a:solidFill>
                  <a:schemeClr val="tx1">
                    <a:lumMod val="85000"/>
                    <a:lumOff val="15000"/>
                  </a:schemeClr>
                </a:solidFill>
                <a:latin typeface="Arial" panose="020B0604020202090204" pitchFamily="34" charset="0"/>
                <a:ea typeface="Microsoft YaHei" panose="020B0503020204020204" pitchFamily="34" charset="-122"/>
              </a:rPr>
              <a:t>Advertising and Marketing</a:t>
            </a:r>
            <a:endParaRPr lang="en-IN" altLang="en-US" sz="2000" b="1">
              <a:solidFill>
                <a:schemeClr val="tx1">
                  <a:lumMod val="85000"/>
                  <a:lumOff val="15000"/>
                </a:schemeClr>
              </a:solidFill>
              <a:latin typeface="Arial" panose="020B0604020202090204" pitchFamily="34" charset="0"/>
              <a:ea typeface="Microsoft YaHei" panose="020B0503020204020204" pitchFamily="34" charset="-122"/>
            </a:endParaRPr>
          </a:p>
        </p:txBody>
      </p:sp>
      <p:sp>
        <p:nvSpPr>
          <p:cNvPr id="12" name="椭圆 11"/>
          <p:cNvSpPr/>
          <p:nvPr>
            <p:custDataLst>
              <p:tags r:id="rId18"/>
            </p:custDataLst>
          </p:nvPr>
        </p:nvSpPr>
        <p:spPr>
          <a:xfrm>
            <a:off x="608686" y="4519930"/>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algn="ctr"/>
            <a:r>
              <a:rPr lang="en-US" altLang="zh-CN" b="1" dirty="0">
                <a:solidFill>
                  <a:schemeClr val="bg1"/>
                </a:solidFill>
                <a:latin typeface="Arial" panose="020B0604020202090204" pitchFamily="34" charset="0"/>
                <a:ea typeface="Microsoft YaHei" panose="020B0503020204020204" pitchFamily="34" charset="-122"/>
                <a:cs typeface="Arial" panose="020B0604020202090204" pitchFamily="34" charset="0"/>
              </a:rPr>
              <a:t>3</a:t>
            </a:r>
            <a:endParaRPr lang="en-US" altLang="zh-CN" b="1" dirty="0">
              <a:solidFill>
                <a:schemeClr val="bg1"/>
              </a:solidFill>
              <a:latin typeface="Arial" panose="020B0604020202090204" pitchFamily="34" charset="0"/>
              <a:ea typeface="Microsoft YaHei" panose="020B0503020204020204" pitchFamily="34" charset="-122"/>
              <a:cs typeface="Arial" panose="020B0604020202090204" pitchFamily="34" charset="0"/>
            </a:endParaRPr>
          </a:p>
        </p:txBody>
      </p:sp>
      <p:sp>
        <p:nvSpPr>
          <p:cNvPr id="13" name="文本框 12"/>
          <p:cNvSpPr txBox="1"/>
          <p:nvPr>
            <p:custDataLst>
              <p:tags r:id="rId19"/>
            </p:custDataLst>
          </p:nvPr>
        </p:nvSpPr>
        <p:spPr>
          <a:xfrm>
            <a:off x="6905625" y="4843780"/>
            <a:ext cx="4673593" cy="140582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IN" altLang="en-US" sz="1600">
                <a:solidFill>
                  <a:schemeClr val="tx1">
                    <a:lumMod val="65000"/>
                    <a:lumOff val="35000"/>
                  </a:schemeClr>
                </a:solidFill>
                <a:latin typeface="Arial" panose="020B0604020202090204" pitchFamily="34" charset="0"/>
                <a:ea typeface="Microsoft YaHei" panose="020B0503020204020204" pitchFamily="34" charset="-122"/>
                <a:sym typeface="+mn-ea"/>
              </a:rPr>
              <a:t>E-commerce marketplaces permit several payment modes including UPI, cash/card on delivery and credit/debit card payments.</a:t>
            </a:r>
            <a:endParaRPr lang="en-IN" altLang="en-US" sz="1600">
              <a:solidFill>
                <a:schemeClr val="tx1">
                  <a:lumMod val="65000"/>
                  <a:lumOff val="35000"/>
                </a:schemeClr>
              </a:solidFill>
              <a:latin typeface="Arial" panose="020B0604020202090204" pitchFamily="34" charset="0"/>
              <a:ea typeface="Microsoft YaHei" panose="020B0503020204020204" pitchFamily="34" charset="-122"/>
              <a:sym typeface="+mn-ea"/>
            </a:endParaRPr>
          </a:p>
        </p:txBody>
      </p:sp>
      <p:sp>
        <p:nvSpPr>
          <p:cNvPr id="14" name="文本框 13"/>
          <p:cNvSpPr txBox="1"/>
          <p:nvPr>
            <p:custDataLst>
              <p:tags r:id="rId20"/>
            </p:custDataLst>
          </p:nvPr>
        </p:nvSpPr>
        <p:spPr>
          <a:xfrm>
            <a:off x="6905625" y="4506595"/>
            <a:ext cx="4673593" cy="398780"/>
          </a:xfrm>
          <a:prstGeom prst="rect">
            <a:avLst/>
          </a:prstGeom>
          <a:noFill/>
        </p:spPr>
        <p:txBody>
          <a:bodyPr wrap="square" rtlCol="0">
            <a:normAutofit/>
          </a:bodyPr>
          <a:lstStyle/>
          <a:p>
            <a:pPr algn="l"/>
            <a:r>
              <a:rPr lang="en-IN" altLang="en-US" sz="2000" b="1">
                <a:solidFill>
                  <a:schemeClr val="tx1">
                    <a:lumMod val="85000"/>
                    <a:lumOff val="15000"/>
                  </a:schemeClr>
                </a:solidFill>
                <a:latin typeface="Arial" panose="020B0604020202090204" pitchFamily="34" charset="0"/>
                <a:ea typeface="Microsoft YaHei" panose="020B0503020204020204" pitchFamily="34" charset="-122"/>
              </a:rPr>
              <a:t>Several Payment Modes</a:t>
            </a:r>
            <a:endParaRPr lang="en-IN" altLang="en-US" sz="2000" b="1">
              <a:solidFill>
                <a:schemeClr val="tx1">
                  <a:lumMod val="85000"/>
                  <a:lumOff val="15000"/>
                </a:schemeClr>
              </a:solidFill>
              <a:latin typeface="Arial" panose="020B0604020202090204" pitchFamily="34" charset="0"/>
              <a:ea typeface="Microsoft YaHei" panose="020B0503020204020204" pitchFamily="34" charset="-122"/>
            </a:endParaRPr>
          </a:p>
        </p:txBody>
      </p:sp>
      <p:sp>
        <p:nvSpPr>
          <p:cNvPr id="15" name="椭圆 14"/>
          <p:cNvSpPr/>
          <p:nvPr>
            <p:custDataLst>
              <p:tags r:id="rId21"/>
            </p:custDataLst>
          </p:nvPr>
        </p:nvSpPr>
        <p:spPr>
          <a:xfrm>
            <a:off x="6478905" y="4519930"/>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algn="ctr"/>
            <a:r>
              <a:rPr lang="en-US" altLang="zh-CN" b="1" dirty="0">
                <a:solidFill>
                  <a:schemeClr val="bg1"/>
                </a:solidFill>
                <a:latin typeface="Arial" panose="020B0604020202090204" pitchFamily="34" charset="0"/>
                <a:ea typeface="Microsoft YaHei" panose="020B0503020204020204" pitchFamily="34" charset="-122"/>
                <a:cs typeface="Arial" panose="020B0604020202090204" pitchFamily="34" charset="0"/>
              </a:rPr>
              <a:t>4</a:t>
            </a:r>
            <a:endParaRPr lang="en-US" altLang="zh-CN" b="1" dirty="0">
              <a:solidFill>
                <a:schemeClr val="bg1"/>
              </a:solidFill>
              <a:latin typeface="Arial" panose="020B0604020202090204" pitchFamily="34" charset="0"/>
              <a:ea typeface="Microsoft YaHei" panose="020B0503020204020204" pitchFamily="34" charset="-122"/>
              <a:cs typeface="Arial" panose="020B0604020202090204" pitchFamily="34" charset="0"/>
            </a:endParaRPr>
          </a:p>
        </p:txBody>
      </p:sp>
      <p:sp>
        <p:nvSpPr>
          <p:cNvPr id="16" name="文本框 15"/>
          <p:cNvSpPr txBox="1"/>
          <p:nvPr>
            <p:custDataLst>
              <p:tags r:id="rId22"/>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IN">
                <a:solidFill>
                  <a:schemeClr val="tx1">
                    <a:lumMod val="85000"/>
                    <a:lumOff val="15000"/>
                  </a:schemeClr>
                </a:solidFill>
                <a:latin typeface="Arial" panose="020B0604020202090204" pitchFamily="34" charset="0"/>
              </a:rPr>
              <a:t>Advantages of E-Commerce</a:t>
            </a:r>
            <a:endParaRPr lang="en-IN">
              <a:solidFill>
                <a:schemeClr val="tx1">
                  <a:lumMod val="85000"/>
                  <a:lumOff val="15000"/>
                </a:schemeClr>
              </a:solidFill>
              <a:latin typeface="Arial" panose="020B0604020202090204" pitchFamily="34" charset="0"/>
            </a:endParaRPr>
          </a:p>
        </p:txBody>
      </p:sp>
    </p:spTree>
    <p:custDataLst>
      <p:tags r:id="rId2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custDataLst>
              <p:tags r:id="rId1"/>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90204" pitchFamily="34" charset="0"/>
              <a:ea typeface="Microsoft YaHei" panose="020B0503020204020204" pitchFamily="34" charset="-122"/>
            </a:endParaRPr>
          </a:p>
        </p:txBody>
      </p:sp>
      <p:pic>
        <p:nvPicPr>
          <p:cNvPr id="36" name="图片 35"/>
          <p:cNvPicPr/>
          <p:nvPr>
            <p:custDataLst>
              <p:tags r:id="rId2"/>
            </p:custDataLst>
          </p:nvPr>
        </p:nvPicPr>
        <p:blipFill>
          <a:blip r:embed="rId3" r:link="rId4" cstate="email"/>
          <a:stretch>
            <a:fillRect/>
          </a:stretch>
        </p:blipFill>
        <p:spPr>
          <a:xfrm>
            <a:off x="0" y="0"/>
            <a:ext cx="720090" cy="601754"/>
          </a:xfrm>
          <a:prstGeom prst="rect">
            <a:avLst/>
          </a:prstGeom>
        </p:spPr>
      </p:pic>
      <p:pic>
        <p:nvPicPr>
          <p:cNvPr id="37" name="图片 36"/>
          <p:cNvPicPr/>
          <p:nvPr>
            <p:custDataLst>
              <p:tags r:id="rId5"/>
            </p:custDataLst>
          </p:nvPr>
        </p:nvPicPr>
        <p:blipFill>
          <a:blip r:embed="rId6" r:link="rId7" cstate="email"/>
          <a:stretch>
            <a:fillRect/>
          </a:stretch>
        </p:blipFill>
        <p:spPr>
          <a:xfrm>
            <a:off x="11471910" y="0"/>
            <a:ext cx="720090" cy="601754"/>
          </a:xfrm>
          <a:prstGeom prst="rect">
            <a:avLst/>
          </a:prstGeom>
        </p:spPr>
      </p:pic>
      <p:sp>
        <p:nvSpPr>
          <p:cNvPr id="6" name="文本框 5"/>
          <p:cNvSpPr txBox="1"/>
          <p:nvPr>
            <p:custDataLst>
              <p:tags r:id="rId8"/>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IN">
                <a:solidFill>
                  <a:schemeClr val="tx1">
                    <a:lumMod val="85000"/>
                    <a:lumOff val="15000"/>
                  </a:schemeClr>
                </a:solidFill>
                <a:uFillTx/>
                <a:latin typeface="Arial" panose="020B0604020202090204" pitchFamily="34" charset="0"/>
              </a:rPr>
              <a:t>Technology Used</a:t>
            </a:r>
            <a:endParaRPr lang="en-IN">
              <a:solidFill>
                <a:schemeClr val="tx1">
                  <a:lumMod val="85000"/>
                  <a:lumOff val="15000"/>
                </a:schemeClr>
              </a:solidFill>
              <a:uFillTx/>
              <a:latin typeface="Arial" panose="020B0604020202090204" pitchFamily="34" charset="0"/>
            </a:endParaRPr>
          </a:p>
        </p:txBody>
      </p:sp>
      <p:sp>
        <p:nvSpPr>
          <p:cNvPr id="4" name="矩形 3"/>
          <p:cNvSpPr/>
          <p:nvPr>
            <p:custDataLst>
              <p:tags r:id="rId9"/>
            </p:custDataLst>
          </p:nvPr>
        </p:nvSpPr>
        <p:spPr bwMode="auto">
          <a:xfrm>
            <a:off x="665953" y="2285269"/>
            <a:ext cx="2096291" cy="1183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30000"/>
              </a:lnSpc>
              <a:spcAft>
                <a:spcPts val="800"/>
              </a:spcAft>
            </a:pPr>
            <a:r>
              <a:rPr lang="en-IN" altLang="en-US" sz="1400">
                <a:sym typeface="+mn-ea"/>
              </a:rPr>
              <a:t>A scripting, object-oriented, cross-platform programming language.</a:t>
            </a:r>
            <a:endParaRPr lang="en-IN" altLang="en-US" sz="1400">
              <a:sym typeface="+mn-ea"/>
            </a:endParaRPr>
          </a:p>
        </p:txBody>
      </p:sp>
      <p:sp>
        <p:nvSpPr>
          <p:cNvPr id="5" name="文本框 4"/>
          <p:cNvSpPr txBox="1"/>
          <p:nvPr>
            <p:custDataLst>
              <p:tags r:id="rId10"/>
            </p:custDataLst>
          </p:nvPr>
        </p:nvSpPr>
        <p:spPr bwMode="auto">
          <a:xfrm>
            <a:off x="665953" y="1843839"/>
            <a:ext cx="2096291" cy="44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10000"/>
              </a:lnSpc>
              <a:spcBef>
                <a:spcPct val="0"/>
              </a:spcBef>
              <a:buFontTx/>
              <a:buNone/>
            </a:pPr>
            <a:r>
              <a:rPr lang="en-IN" altLang="en-US" sz="2000" b="1" spc="300">
                <a:solidFill>
                  <a:schemeClr val="tx1"/>
                </a:solidFill>
                <a:latin typeface="Arial" panose="020B0604020202090204" pitchFamily="34" charset="0"/>
                <a:ea typeface="Microsoft YaHei" panose="020B0503020204020204" pitchFamily="34" charset="-122"/>
                <a:sym typeface="Arial" panose="020B0604020202090204" pitchFamily="34" charset="0"/>
              </a:rPr>
              <a:t>JavaScript</a:t>
            </a:r>
            <a:endParaRPr lang="en-IN" altLang="en-US" sz="2000" b="1" spc="300">
              <a:solidFill>
                <a:schemeClr val="tx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8" name="矩形 7"/>
          <p:cNvSpPr/>
          <p:nvPr>
            <p:custDataLst>
              <p:tags r:id="rId11"/>
            </p:custDataLst>
          </p:nvPr>
        </p:nvSpPr>
        <p:spPr bwMode="auto">
          <a:xfrm>
            <a:off x="2832922" y="2285269"/>
            <a:ext cx="2096291" cy="1183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30000"/>
              </a:lnSpc>
              <a:spcAft>
                <a:spcPts val="800"/>
              </a:spcAft>
            </a:pPr>
            <a:r>
              <a:rPr lang="en-IN" altLang="en-US" sz="1400">
                <a:sym typeface="+mn-ea"/>
              </a:rPr>
              <a:t>Cross-platform, open-source NoSQL database.</a:t>
            </a:r>
            <a:endParaRPr lang="en-IN" altLang="en-US" sz="1400">
              <a:sym typeface="+mn-ea"/>
            </a:endParaRPr>
          </a:p>
        </p:txBody>
      </p:sp>
      <p:sp>
        <p:nvSpPr>
          <p:cNvPr id="9" name="文本框 8"/>
          <p:cNvSpPr txBox="1"/>
          <p:nvPr>
            <p:custDataLst>
              <p:tags r:id="rId12"/>
            </p:custDataLst>
          </p:nvPr>
        </p:nvSpPr>
        <p:spPr bwMode="auto">
          <a:xfrm>
            <a:off x="2832922" y="1843839"/>
            <a:ext cx="2096291" cy="44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10000"/>
              </a:lnSpc>
              <a:spcBef>
                <a:spcPct val="0"/>
              </a:spcBef>
              <a:buFontTx/>
              <a:buNone/>
            </a:pPr>
            <a:r>
              <a:rPr lang="en-IN" altLang="en-US" sz="2000" b="1" spc="300">
                <a:solidFill>
                  <a:schemeClr val="tx1"/>
                </a:solidFill>
                <a:latin typeface="Arial" panose="020B0604020202090204" pitchFamily="34" charset="0"/>
                <a:ea typeface="Microsoft YaHei" panose="020B0503020204020204" pitchFamily="34" charset="-122"/>
                <a:sym typeface="Arial" panose="020B0604020202090204" pitchFamily="34" charset="0"/>
              </a:rPr>
              <a:t>MongoDB</a:t>
            </a:r>
            <a:endParaRPr lang="en-IN" altLang="en-US" sz="2000" b="1" spc="300">
              <a:solidFill>
                <a:schemeClr val="tx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10" name="矩形 9"/>
          <p:cNvSpPr/>
          <p:nvPr>
            <p:custDataLst>
              <p:tags r:id="rId13"/>
            </p:custDataLst>
          </p:nvPr>
        </p:nvSpPr>
        <p:spPr bwMode="auto">
          <a:xfrm>
            <a:off x="4999892" y="2285269"/>
            <a:ext cx="2096291" cy="1183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30000"/>
              </a:lnSpc>
              <a:spcAft>
                <a:spcPts val="800"/>
              </a:spcAft>
            </a:pPr>
            <a:r>
              <a:rPr lang="en-IN" altLang="en-US" sz="1400">
                <a:sym typeface="+mn-ea"/>
              </a:rPr>
              <a:t>Framework that provides powerful features for web development.</a:t>
            </a:r>
            <a:endParaRPr lang="en-IN" altLang="en-US" sz="1400">
              <a:sym typeface="+mn-ea"/>
            </a:endParaRPr>
          </a:p>
        </p:txBody>
      </p:sp>
      <p:sp>
        <p:nvSpPr>
          <p:cNvPr id="11" name="文本框 10"/>
          <p:cNvSpPr txBox="1"/>
          <p:nvPr>
            <p:custDataLst>
              <p:tags r:id="rId14"/>
            </p:custDataLst>
          </p:nvPr>
        </p:nvSpPr>
        <p:spPr bwMode="auto">
          <a:xfrm>
            <a:off x="4999892" y="1843839"/>
            <a:ext cx="2096291" cy="44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10000"/>
              </a:lnSpc>
              <a:spcBef>
                <a:spcPct val="0"/>
              </a:spcBef>
              <a:buFontTx/>
              <a:buNone/>
            </a:pPr>
            <a:r>
              <a:rPr lang="en-IN" altLang="en-US" sz="2000" b="1" spc="300">
                <a:solidFill>
                  <a:schemeClr val="tx1"/>
                </a:solidFill>
                <a:latin typeface="Arial" panose="020B0604020202090204" pitchFamily="34" charset="0"/>
                <a:ea typeface="Microsoft YaHei" panose="020B0503020204020204" pitchFamily="34" charset="-122"/>
                <a:sym typeface="Arial" panose="020B0604020202090204" pitchFamily="34" charset="0"/>
              </a:rPr>
              <a:t>ExpressJS</a:t>
            </a:r>
            <a:endParaRPr lang="en-IN" altLang="en-US" sz="2000" b="1" spc="300">
              <a:solidFill>
                <a:schemeClr val="tx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12" name="矩形 11"/>
          <p:cNvSpPr/>
          <p:nvPr>
            <p:custDataLst>
              <p:tags r:id="rId15"/>
            </p:custDataLst>
          </p:nvPr>
        </p:nvSpPr>
        <p:spPr bwMode="auto">
          <a:xfrm>
            <a:off x="7166860" y="2285269"/>
            <a:ext cx="2096291" cy="1183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30000"/>
              </a:lnSpc>
              <a:spcAft>
                <a:spcPts val="800"/>
              </a:spcAft>
            </a:pPr>
            <a:r>
              <a:rPr lang="en-IN" altLang="en-US" sz="1400">
                <a:sym typeface="+mn-ea"/>
              </a:rPr>
              <a:t>Open-source front-end JavaScript library for building UI components.</a:t>
            </a:r>
            <a:endParaRPr lang="en-IN" altLang="en-US" sz="1400">
              <a:sym typeface="+mn-ea"/>
            </a:endParaRPr>
          </a:p>
        </p:txBody>
      </p:sp>
      <p:sp>
        <p:nvSpPr>
          <p:cNvPr id="13" name="文本框 12"/>
          <p:cNvSpPr txBox="1"/>
          <p:nvPr>
            <p:custDataLst>
              <p:tags r:id="rId16"/>
            </p:custDataLst>
          </p:nvPr>
        </p:nvSpPr>
        <p:spPr bwMode="auto">
          <a:xfrm>
            <a:off x="7166860" y="1843839"/>
            <a:ext cx="2096291" cy="44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10000"/>
              </a:lnSpc>
              <a:spcBef>
                <a:spcPct val="0"/>
              </a:spcBef>
              <a:buFontTx/>
              <a:buNone/>
            </a:pPr>
            <a:r>
              <a:rPr lang="en-IN" altLang="en-US" sz="2000" b="1" spc="300">
                <a:solidFill>
                  <a:schemeClr val="tx1"/>
                </a:solidFill>
                <a:latin typeface="Arial" panose="020B0604020202090204" pitchFamily="34" charset="0"/>
                <a:ea typeface="Microsoft YaHei" panose="020B0503020204020204" pitchFamily="34" charset="-122"/>
                <a:sym typeface="Arial" panose="020B0604020202090204" pitchFamily="34" charset="0"/>
              </a:rPr>
              <a:t>ReactJS</a:t>
            </a:r>
            <a:endParaRPr lang="en-IN" altLang="en-US" sz="2000" b="1" spc="300">
              <a:solidFill>
                <a:schemeClr val="tx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14" name="矩形 13"/>
          <p:cNvSpPr/>
          <p:nvPr>
            <p:custDataLst>
              <p:tags r:id="rId17"/>
            </p:custDataLst>
          </p:nvPr>
        </p:nvSpPr>
        <p:spPr bwMode="auto">
          <a:xfrm>
            <a:off x="9333830" y="2285269"/>
            <a:ext cx="2096291" cy="1183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30000"/>
              </a:lnSpc>
              <a:spcAft>
                <a:spcPts val="800"/>
              </a:spcAft>
            </a:pPr>
            <a:r>
              <a:rPr lang="en-IN" altLang="en-US" sz="1400">
                <a:sym typeface="+mn-ea"/>
              </a:rPr>
              <a:t>Open-source back-end JavaScript runtime environment.</a:t>
            </a:r>
            <a:endParaRPr lang="en-IN" altLang="en-US" sz="1400">
              <a:sym typeface="+mn-ea"/>
            </a:endParaRPr>
          </a:p>
        </p:txBody>
      </p:sp>
      <p:sp>
        <p:nvSpPr>
          <p:cNvPr id="15" name="文本框 14"/>
          <p:cNvSpPr txBox="1"/>
          <p:nvPr>
            <p:custDataLst>
              <p:tags r:id="rId18"/>
            </p:custDataLst>
          </p:nvPr>
        </p:nvSpPr>
        <p:spPr bwMode="auto">
          <a:xfrm>
            <a:off x="9333830" y="1843839"/>
            <a:ext cx="2096291" cy="44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10000"/>
              </a:lnSpc>
              <a:spcBef>
                <a:spcPct val="0"/>
              </a:spcBef>
              <a:buFontTx/>
              <a:buNone/>
            </a:pPr>
            <a:r>
              <a:rPr lang="en-IN" altLang="en-US" sz="2000" b="1" spc="300">
                <a:solidFill>
                  <a:schemeClr val="tx1"/>
                </a:solidFill>
                <a:latin typeface="Arial" panose="020B0604020202090204" pitchFamily="34" charset="0"/>
                <a:ea typeface="Microsoft YaHei" panose="020B0503020204020204" pitchFamily="34" charset="-122"/>
                <a:sym typeface="Arial" panose="020B0604020202090204" pitchFamily="34" charset="0"/>
              </a:rPr>
              <a:t>NodeJS</a:t>
            </a:r>
            <a:endParaRPr lang="en-IN" altLang="en-US" sz="2000" b="1" spc="300">
              <a:solidFill>
                <a:schemeClr val="tx1"/>
              </a:solidFill>
              <a:latin typeface="Arial" panose="020B0604020202090204" pitchFamily="34" charset="0"/>
              <a:ea typeface="Microsoft YaHei" panose="020B0503020204020204" pitchFamily="34" charset="-122"/>
              <a:sym typeface="Arial" panose="020B0604020202090204" pitchFamily="34" charset="0"/>
            </a:endParaRPr>
          </a:p>
        </p:txBody>
      </p:sp>
      <p:cxnSp>
        <p:nvCxnSpPr>
          <p:cNvPr id="16" name="直接连接符 15"/>
          <p:cNvCxnSpPr/>
          <p:nvPr>
            <p:custDataLst>
              <p:tags r:id="rId19"/>
            </p:custDataLst>
          </p:nvPr>
        </p:nvCxnSpPr>
        <p:spPr>
          <a:xfrm flipH="1">
            <a:off x="2785391" y="2084571"/>
            <a:ext cx="0" cy="1196952"/>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20"/>
            </p:custDataLst>
          </p:nvPr>
        </p:nvCxnSpPr>
        <p:spPr>
          <a:xfrm flipH="1">
            <a:off x="4952360" y="2084571"/>
            <a:ext cx="0" cy="1196952"/>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21"/>
            </p:custDataLst>
          </p:nvPr>
        </p:nvCxnSpPr>
        <p:spPr>
          <a:xfrm flipH="1">
            <a:off x="7131521" y="2084571"/>
            <a:ext cx="0" cy="1196952"/>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custDataLst>
              <p:tags r:id="rId22"/>
            </p:custDataLst>
          </p:nvPr>
        </p:nvCxnSpPr>
        <p:spPr>
          <a:xfrm flipH="1">
            <a:off x="9286298" y="2084571"/>
            <a:ext cx="0" cy="1196952"/>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0" name="任意多边形 39"/>
          <p:cNvSpPr/>
          <p:nvPr>
            <p:custDataLst>
              <p:tags r:id="rId23"/>
            </p:custDataLst>
          </p:nvPr>
        </p:nvSpPr>
        <p:spPr>
          <a:xfrm flipV="1">
            <a:off x="4815998" y="4761007"/>
            <a:ext cx="2567936" cy="1186707"/>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bg2">
              <a:lumMod val="65000"/>
              <a:alpha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600">
              <a:solidFill>
                <a:schemeClr val="lt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21" name="任意多边形 42"/>
          <p:cNvSpPr/>
          <p:nvPr>
            <p:custDataLst>
              <p:tags r:id="rId24"/>
            </p:custDataLst>
          </p:nvPr>
        </p:nvSpPr>
        <p:spPr>
          <a:xfrm flipV="1">
            <a:off x="2742166" y="4761007"/>
            <a:ext cx="2567936" cy="1186707"/>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accent1">
              <a:alpha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600">
              <a:solidFill>
                <a:schemeClr val="lt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22" name="任意多边形 45"/>
          <p:cNvSpPr/>
          <p:nvPr>
            <p:custDataLst>
              <p:tags r:id="rId25"/>
            </p:custDataLst>
          </p:nvPr>
        </p:nvSpPr>
        <p:spPr>
          <a:xfrm flipV="1">
            <a:off x="660398" y="4761006"/>
            <a:ext cx="2575872" cy="1186707"/>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bg2">
              <a:lumMod val="65000"/>
              <a:alpha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600">
              <a:solidFill>
                <a:schemeClr val="lt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23" name="任意多边形 48"/>
          <p:cNvSpPr/>
          <p:nvPr>
            <p:custDataLst>
              <p:tags r:id="rId26"/>
            </p:custDataLst>
          </p:nvPr>
        </p:nvSpPr>
        <p:spPr>
          <a:xfrm flipV="1">
            <a:off x="6889830" y="4761007"/>
            <a:ext cx="2567936" cy="1186707"/>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accent1">
              <a:alpha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600">
              <a:solidFill>
                <a:schemeClr val="lt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24" name="任意多边形 51"/>
          <p:cNvSpPr/>
          <p:nvPr>
            <p:custDataLst>
              <p:tags r:id="rId27"/>
            </p:custDataLst>
          </p:nvPr>
        </p:nvSpPr>
        <p:spPr>
          <a:xfrm flipV="1">
            <a:off x="8963660" y="4761007"/>
            <a:ext cx="2567936" cy="1186707"/>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bg2">
              <a:lumMod val="65000"/>
              <a:alpha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600">
              <a:solidFill>
                <a:schemeClr val="lt1"/>
              </a:solidFill>
              <a:latin typeface="Arial" panose="020B0604020202090204" pitchFamily="34" charset="0"/>
              <a:ea typeface="Microsoft YaHei" panose="020B0503020204020204" pitchFamily="34" charset="-122"/>
              <a:sym typeface="Arial" panose="020B0604020202090204" pitchFamily="34" charset="0"/>
            </a:endParaRPr>
          </a:p>
        </p:txBody>
      </p:sp>
      <p:cxnSp>
        <p:nvCxnSpPr>
          <p:cNvPr id="25" name="直接连接符 24"/>
          <p:cNvCxnSpPr/>
          <p:nvPr>
            <p:custDataLst>
              <p:tags r:id="rId28"/>
            </p:custDataLst>
          </p:nvPr>
        </p:nvCxnSpPr>
        <p:spPr>
          <a:xfrm flipV="1">
            <a:off x="1949921" y="3824340"/>
            <a:ext cx="0" cy="864000"/>
          </a:xfrm>
          <a:prstGeom prst="line">
            <a:avLst/>
          </a:prstGeom>
          <a:ln w="3175">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custDataLst>
              <p:tags r:id="rId29"/>
            </p:custDataLst>
          </p:nvPr>
        </p:nvCxnSpPr>
        <p:spPr>
          <a:xfrm flipV="1">
            <a:off x="8167844" y="3824340"/>
            <a:ext cx="0" cy="864000"/>
          </a:xfrm>
          <a:prstGeom prst="line">
            <a:avLst/>
          </a:prstGeom>
          <a:ln w="3175">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custDataLst>
              <p:tags r:id="rId30"/>
            </p:custDataLst>
          </p:nvPr>
        </p:nvCxnSpPr>
        <p:spPr>
          <a:xfrm flipV="1">
            <a:off x="6095203" y="3824340"/>
            <a:ext cx="0" cy="864000"/>
          </a:xfrm>
          <a:prstGeom prst="line">
            <a:avLst/>
          </a:prstGeom>
          <a:ln w="3175">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custDataLst>
              <p:tags r:id="rId31"/>
            </p:custDataLst>
          </p:nvPr>
        </p:nvCxnSpPr>
        <p:spPr>
          <a:xfrm flipV="1">
            <a:off x="4022562" y="3824340"/>
            <a:ext cx="0" cy="864000"/>
          </a:xfrm>
          <a:prstGeom prst="line">
            <a:avLst/>
          </a:prstGeom>
          <a:ln w="3175">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custDataLst>
              <p:tags r:id="rId32"/>
            </p:custDataLst>
          </p:nvPr>
        </p:nvCxnSpPr>
        <p:spPr>
          <a:xfrm flipV="1">
            <a:off x="10240485" y="3824340"/>
            <a:ext cx="0" cy="864000"/>
          </a:xfrm>
          <a:prstGeom prst="line">
            <a:avLst/>
          </a:prstGeom>
          <a:ln w="3175">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0" name="任意多边形 62"/>
          <p:cNvSpPr/>
          <p:nvPr>
            <p:custDataLst>
              <p:tags r:id="rId33"/>
            </p:custDataLst>
          </p:nvPr>
        </p:nvSpPr>
        <p:spPr bwMode="auto">
          <a:xfrm>
            <a:off x="5883251" y="5202342"/>
            <a:ext cx="433431" cy="366280"/>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wrap="square" lIns="91440" tIns="45720" rIns="91440" bIns="45720" anchor="ctr">
            <a:normAutofit/>
          </a:bodyPr>
          <a:lstStyle/>
          <a:p>
            <a:pPr algn="ctr"/>
            <a:endParaRPr sz="1600">
              <a:solidFill>
                <a:schemeClr val="tx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31" name="任意多边形 63"/>
          <p:cNvSpPr/>
          <p:nvPr>
            <p:custDataLst>
              <p:tags r:id="rId34"/>
            </p:custDataLst>
          </p:nvPr>
        </p:nvSpPr>
        <p:spPr bwMode="auto">
          <a:xfrm>
            <a:off x="3809419" y="5177144"/>
            <a:ext cx="433431" cy="366280"/>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wrap="square" lIns="91440" tIns="45720" rIns="91440" bIns="45720" anchor="ctr">
            <a:normAutofit/>
          </a:bodyPr>
          <a:lstStyle/>
          <a:p>
            <a:pPr algn="ctr"/>
            <a:endParaRPr sz="1600">
              <a:solidFill>
                <a:schemeClr val="tx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32" name="任意多边形 64"/>
          <p:cNvSpPr/>
          <p:nvPr>
            <p:custDataLst>
              <p:tags r:id="rId35"/>
            </p:custDataLst>
          </p:nvPr>
        </p:nvSpPr>
        <p:spPr bwMode="auto">
          <a:xfrm>
            <a:off x="1731619" y="5185049"/>
            <a:ext cx="433431" cy="366280"/>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wrap="square" lIns="91440" tIns="45720" rIns="91440" bIns="45720" anchor="ctr">
            <a:normAutofit/>
          </a:bodyPr>
          <a:lstStyle/>
          <a:p>
            <a:pPr algn="ctr"/>
            <a:endParaRPr sz="1600">
              <a:solidFill>
                <a:schemeClr val="tx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33" name="任意多边形 65"/>
          <p:cNvSpPr/>
          <p:nvPr>
            <p:custDataLst>
              <p:tags r:id="rId36"/>
            </p:custDataLst>
          </p:nvPr>
        </p:nvSpPr>
        <p:spPr bwMode="auto">
          <a:xfrm>
            <a:off x="7957083" y="5173690"/>
            <a:ext cx="433431" cy="366280"/>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wrap="square" lIns="91440" tIns="45720" rIns="91440" bIns="45720" anchor="ctr">
            <a:normAutofit/>
          </a:bodyPr>
          <a:lstStyle/>
          <a:p>
            <a:pPr algn="ctr"/>
            <a:endParaRPr sz="1600">
              <a:solidFill>
                <a:schemeClr val="tx1"/>
              </a:solidFill>
              <a:latin typeface="Arial" panose="020B0604020202090204" pitchFamily="34" charset="0"/>
              <a:ea typeface="Microsoft YaHei" panose="020B0503020204020204" pitchFamily="34" charset="-122"/>
              <a:sym typeface="Arial" panose="020B0604020202090204" pitchFamily="34" charset="0"/>
            </a:endParaRPr>
          </a:p>
        </p:txBody>
      </p:sp>
      <p:sp>
        <p:nvSpPr>
          <p:cNvPr id="34" name="任意多边形 66"/>
          <p:cNvSpPr/>
          <p:nvPr>
            <p:custDataLst>
              <p:tags r:id="rId37"/>
            </p:custDataLst>
          </p:nvPr>
        </p:nvSpPr>
        <p:spPr bwMode="auto">
          <a:xfrm>
            <a:off x="10030913" y="5173690"/>
            <a:ext cx="433431" cy="366280"/>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wrap="square" lIns="91440" tIns="45720" rIns="91440" bIns="45720" anchor="ctr">
            <a:normAutofit/>
          </a:bodyPr>
          <a:lstStyle/>
          <a:p>
            <a:pPr algn="ctr"/>
            <a:endParaRPr sz="1600">
              <a:solidFill>
                <a:schemeClr val="tx1"/>
              </a:solidFill>
              <a:latin typeface="Arial" panose="020B0604020202090204" pitchFamily="34" charset="0"/>
              <a:ea typeface="Microsoft YaHei" panose="020B0503020204020204" pitchFamily="34" charset="-122"/>
              <a:sym typeface="Arial" panose="020B0604020202090204" pitchFamily="34" charset="0"/>
            </a:endParaRPr>
          </a:p>
        </p:txBody>
      </p:sp>
    </p:spTree>
    <p:custDataLst>
      <p:tags r:id="rId38"/>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custDataLst>
              <p:tags r:id="rId1"/>
            </p:custDataLst>
          </p:nvPr>
        </p:nvPicPr>
        <p:blipFill>
          <a:blip r:embed="rId2" r:link="rId3" cstate="email"/>
          <a:stretch>
            <a:fillRect/>
          </a:stretch>
        </p:blipFill>
        <p:spPr>
          <a:xfrm>
            <a:off x="0" y="0"/>
            <a:ext cx="720090" cy="601754"/>
          </a:xfrm>
          <a:prstGeom prst="rect">
            <a:avLst/>
          </a:prstGeom>
        </p:spPr>
      </p:pic>
      <p:pic>
        <p:nvPicPr>
          <p:cNvPr id="7" name="图片 6"/>
          <p:cNvPicPr/>
          <p:nvPr>
            <p:custDataLst>
              <p:tags r:id="rId4"/>
            </p:custDataLst>
          </p:nvPr>
        </p:nvPicPr>
        <p:blipFill>
          <a:blip r:embed="rId5" r:link="rId6" cstate="email"/>
          <a:stretch>
            <a:fillRect/>
          </a:stretch>
        </p:blipFill>
        <p:spPr>
          <a:xfrm>
            <a:off x="11471910" y="0"/>
            <a:ext cx="720090" cy="601754"/>
          </a:xfrm>
          <a:prstGeom prst="rect">
            <a:avLst/>
          </a:prstGeom>
        </p:spPr>
      </p:pic>
      <p:sp>
        <p:nvSpPr>
          <p:cNvPr id="3" name="文本框 2"/>
          <p:cNvSpPr txBox="1"/>
          <p:nvPr>
            <p:custDataLst>
              <p:tags r:id="rId7"/>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IN">
                <a:solidFill>
                  <a:schemeClr val="tx1">
                    <a:lumMod val="85000"/>
                    <a:lumOff val="15000"/>
                  </a:schemeClr>
                </a:solidFill>
                <a:uFillTx/>
                <a:latin typeface="Arial" panose="020B0604020202090204" pitchFamily="34" charset="0"/>
              </a:rPr>
              <a:t>JavaScript</a:t>
            </a:r>
            <a:endParaRPr lang="en-IN">
              <a:solidFill>
                <a:schemeClr val="tx1">
                  <a:lumMod val="85000"/>
                  <a:lumOff val="15000"/>
                </a:schemeClr>
              </a:solidFill>
              <a:uFillTx/>
              <a:latin typeface="Arial" panose="020B0604020202090204" pitchFamily="34" charset="0"/>
            </a:endParaRPr>
          </a:p>
        </p:txBody>
      </p:sp>
      <p:sp>
        <p:nvSpPr>
          <p:cNvPr id="4" name="文本占位符 5"/>
          <p:cNvSpPr txBox="1"/>
          <p:nvPr>
            <p:custDataLst>
              <p:tags r:id="rId8"/>
            </p:custDataLst>
          </p:nvPr>
        </p:nvSpPr>
        <p:spPr>
          <a:xfrm>
            <a:off x="6210300" y="948055"/>
            <a:ext cx="5261610" cy="5326380"/>
          </a:xfrm>
          <a:prstGeom prst="rect">
            <a:avLst/>
          </a:prstGeom>
        </p:spPr>
        <p:txBody>
          <a:bodyPr wrap="square" anchor="t" anchorCtr="0">
            <a:normAutofit fontScale="25000"/>
          </a:bodyPr>
          <a:lstStyle>
            <a:lvl1pPr marL="228600" indent="-228600" algn="l" defTabSz="914400" rtl="0" eaLnBrk="1" fontAlgn="auto" latinLnBrk="0" hangingPunct="1">
              <a:lnSpc>
                <a:spcPct val="150000"/>
              </a:lnSpc>
              <a:spcBef>
                <a:spcPts val="0"/>
              </a:spcBef>
              <a:spcAft>
                <a:spcPts val="1000"/>
              </a:spcAft>
              <a:buFont typeface="Arial" panose="020B060402020209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50000"/>
              </a:lnSpc>
              <a:spcBef>
                <a:spcPts val="0"/>
              </a:spcBef>
              <a:spcAft>
                <a:spcPts val="1000"/>
              </a:spcAft>
              <a:buFont typeface="Arial" panose="020B0604020202090204" pitchFamily="34" charset="0"/>
              <a:buChar char="•"/>
              <a:tabLst>
                <a:tab pos="1609725" algn="l"/>
              </a:tabLst>
              <a:defRPr sz="1600" u="none" strike="noStrike" kern="1200" cap="none" spc="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50000"/>
              </a:lnSpc>
              <a:spcBef>
                <a:spcPts val="0"/>
              </a:spcBef>
              <a:spcAft>
                <a:spcPts val="1000"/>
              </a:spcAft>
              <a:buFont typeface="Arial" panose="020B060402020209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50000"/>
              </a:lnSpc>
              <a:spcBef>
                <a:spcPts val="0"/>
              </a:spcBef>
              <a:spcAft>
                <a:spcPts val="1000"/>
              </a:spcAft>
              <a:buFont typeface="Arial" panose="020B060402020209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50000"/>
              </a:lnSpc>
              <a:spcBef>
                <a:spcPts val="0"/>
              </a:spcBef>
              <a:spcAft>
                <a:spcPts val="1000"/>
              </a:spcAft>
              <a:buFont typeface="Arial" panose="020B060402020209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342900" indent="-342900">
              <a:buClr>
                <a:srgbClr val="595959"/>
              </a:buClr>
              <a:buFont typeface="+mj-lt"/>
              <a:buAutoNum type="arabicPeriod"/>
            </a:pPr>
            <a:r>
              <a:rPr lang="en-US" altLang="zh-CN" sz="5400">
                <a:solidFill>
                  <a:schemeClr val="tx1">
                    <a:lumMod val="65000"/>
                    <a:lumOff val="35000"/>
                  </a:schemeClr>
                </a:solidFill>
                <a:latin typeface="Arial" panose="020B0604020202090204" pitchFamily="34" charset="0"/>
                <a:ea typeface="Microsoft YaHei" panose="020B0503020204020204" pitchFamily="34" charset="-122"/>
                <a:sym typeface="+mn-ea"/>
              </a:rPr>
              <a:t>JavaScript is a scripting, object-oriented, cross-platform programming language. Objects of host environment can be connected to JavaScript and arrange ways to operate them. </a:t>
            </a:r>
            <a:endParaRPr lang="en-US" altLang="zh-CN" sz="5400">
              <a:solidFill>
                <a:schemeClr val="tx1">
                  <a:lumMod val="65000"/>
                  <a:lumOff val="35000"/>
                </a:schemeClr>
              </a:solidFill>
              <a:latin typeface="Arial" panose="020B0604020202090204" pitchFamily="34" charset="0"/>
              <a:ea typeface="Microsoft YaHei" panose="020B0503020204020204" pitchFamily="34" charset="-122"/>
              <a:sym typeface="+mn-ea"/>
            </a:endParaRPr>
          </a:p>
          <a:p>
            <a:pPr marL="342900" indent="-342900">
              <a:buClr>
                <a:srgbClr val="595959"/>
              </a:buClr>
              <a:buFont typeface="+mj-lt"/>
              <a:buAutoNum type="arabicPeriod"/>
            </a:pPr>
            <a:r>
              <a:rPr lang="en-US" altLang="zh-CN" sz="5400">
                <a:solidFill>
                  <a:schemeClr val="tx1">
                    <a:lumMod val="65000"/>
                    <a:lumOff val="35000"/>
                  </a:schemeClr>
                </a:solidFill>
                <a:latin typeface="Arial" panose="020B0604020202090204" pitchFamily="34" charset="0"/>
                <a:ea typeface="Microsoft YaHei" panose="020B0503020204020204" pitchFamily="34" charset="-122"/>
                <a:sym typeface="+mn-ea"/>
              </a:rPr>
              <a:t>Standard libraries for objects are contained by JavaScript, for such as Array, Date, Math, and the essence component of programming languages for instance managers, control framework and statements. </a:t>
            </a:r>
            <a:endParaRPr lang="en-US" altLang="zh-CN" sz="5400">
              <a:solidFill>
                <a:schemeClr val="tx1">
                  <a:lumMod val="65000"/>
                  <a:lumOff val="35000"/>
                </a:schemeClr>
              </a:solidFill>
              <a:latin typeface="Arial" panose="020B0604020202090204" pitchFamily="34" charset="0"/>
              <a:ea typeface="Microsoft YaHei" panose="020B0503020204020204" pitchFamily="34" charset="-122"/>
              <a:sym typeface="+mn-ea"/>
            </a:endParaRPr>
          </a:p>
          <a:p>
            <a:pPr marL="342900" indent="-342900">
              <a:buClr>
                <a:srgbClr val="595959"/>
              </a:buClr>
              <a:buFont typeface="+mj-lt"/>
              <a:buAutoNum type="arabicPeriod"/>
            </a:pPr>
            <a:r>
              <a:rPr lang="en-US" altLang="zh-CN" sz="5400">
                <a:solidFill>
                  <a:schemeClr val="tx1">
                    <a:lumMod val="65000"/>
                    <a:lumOff val="35000"/>
                  </a:schemeClr>
                </a:solidFill>
                <a:latin typeface="Arial" panose="020B0604020202090204" pitchFamily="34" charset="0"/>
                <a:ea typeface="Microsoft YaHei" panose="020B0503020204020204" pitchFamily="34" charset="-122"/>
                <a:sym typeface="+mn-ea"/>
              </a:rPr>
              <a:t>By adding objects, JavaScript could be protracted for many principles, such as: </a:t>
            </a:r>
            <a:endParaRPr lang="en-US" altLang="zh-CN" sz="5400">
              <a:solidFill>
                <a:schemeClr val="tx1">
                  <a:lumMod val="65000"/>
                  <a:lumOff val="35000"/>
                </a:schemeClr>
              </a:solidFill>
              <a:latin typeface="Arial" panose="020B0604020202090204" pitchFamily="34" charset="0"/>
              <a:ea typeface="Microsoft YaHei" panose="020B0503020204020204" pitchFamily="34" charset="-122"/>
              <a:sym typeface="+mn-ea"/>
            </a:endParaRPr>
          </a:p>
          <a:p>
            <a:pPr>
              <a:buClr>
                <a:srgbClr val="595959"/>
              </a:buClr>
            </a:pPr>
            <a:r>
              <a:rPr lang="en-US" altLang="zh-CN" sz="5400">
                <a:solidFill>
                  <a:schemeClr val="tx1">
                    <a:lumMod val="65000"/>
                    <a:lumOff val="35000"/>
                  </a:schemeClr>
                </a:solidFill>
                <a:latin typeface="Arial" panose="020B0604020202090204" pitchFamily="34" charset="0"/>
                <a:ea typeface="Microsoft YaHei" panose="020B0503020204020204" pitchFamily="34" charset="-122"/>
                <a:sym typeface="+mn-ea"/>
              </a:rPr>
              <a:t>Client-side JavaScript: JavaScript is developed by implementing objects for controlling the browser and DOM.</a:t>
            </a:r>
            <a:endParaRPr lang="en-US" altLang="zh-CN" sz="5400">
              <a:solidFill>
                <a:schemeClr val="tx1">
                  <a:lumMod val="65000"/>
                  <a:lumOff val="35000"/>
                </a:schemeClr>
              </a:solidFill>
              <a:latin typeface="Arial" panose="020B0604020202090204" pitchFamily="34" charset="0"/>
              <a:ea typeface="Microsoft YaHei" panose="020B0503020204020204" pitchFamily="34" charset="-122"/>
              <a:sym typeface="+mn-ea"/>
            </a:endParaRPr>
          </a:p>
          <a:p>
            <a:pPr>
              <a:buClr>
                <a:srgbClr val="595959"/>
              </a:buClr>
            </a:pPr>
            <a:r>
              <a:rPr lang="en-US" altLang="zh-CN" sz="5400">
                <a:solidFill>
                  <a:schemeClr val="tx1">
                    <a:lumMod val="65000"/>
                    <a:lumOff val="35000"/>
                  </a:schemeClr>
                </a:solidFill>
                <a:latin typeface="Arial" panose="020B0604020202090204" pitchFamily="34" charset="0"/>
                <a:ea typeface="Microsoft YaHei" panose="020B0503020204020204" pitchFamily="34" charset="-122"/>
                <a:sym typeface="+mn-ea"/>
              </a:rPr>
              <a:t>Server-side JavaScript: JavaScript is developed by implementing the supplementary objects required to run JavaScript on the server. </a:t>
            </a:r>
            <a:endParaRPr lang="en-US" altLang="zh-CN" sz="5400">
              <a:solidFill>
                <a:schemeClr val="tx1">
                  <a:lumMod val="65000"/>
                  <a:lumOff val="35000"/>
                </a:schemeClr>
              </a:solidFill>
              <a:latin typeface="Arial" panose="020B0604020202090204" pitchFamily="34" charset="0"/>
              <a:ea typeface="Microsoft YaHei" panose="020B0503020204020204" pitchFamily="34" charset="-122"/>
              <a:sym typeface="+mn-ea"/>
            </a:endParaRPr>
          </a:p>
        </p:txBody>
      </p:sp>
      <p:pic>
        <p:nvPicPr>
          <p:cNvPr id="8" name="Picture 7"/>
          <p:cNvPicPr>
            <a:picLocks noChangeAspect="1"/>
          </p:cNvPicPr>
          <p:nvPr/>
        </p:nvPicPr>
        <p:blipFill>
          <a:blip r:embed="rId9"/>
          <a:stretch>
            <a:fillRect/>
          </a:stretch>
        </p:blipFill>
        <p:spPr>
          <a:xfrm>
            <a:off x="405765" y="1903095"/>
            <a:ext cx="4993005" cy="3415665"/>
          </a:xfrm>
          <a:prstGeom prst="rect">
            <a:avLst/>
          </a:prstGeom>
        </p:spPr>
      </p:pic>
    </p:spTree>
    <p:custDataLst>
      <p:tags r:id="rId10"/>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custDataLst>
              <p:tags r:id="rId1"/>
            </p:custDataLst>
          </p:nvPr>
        </p:nvPicPr>
        <p:blipFill>
          <a:blip r:embed="rId2" r:link="rId3" cstate="email"/>
          <a:stretch>
            <a:fillRect/>
          </a:stretch>
        </p:blipFill>
        <p:spPr>
          <a:xfrm>
            <a:off x="0" y="0"/>
            <a:ext cx="720090" cy="601754"/>
          </a:xfrm>
          <a:prstGeom prst="rect">
            <a:avLst/>
          </a:prstGeom>
        </p:spPr>
      </p:pic>
      <p:pic>
        <p:nvPicPr>
          <p:cNvPr id="7" name="图片 6"/>
          <p:cNvPicPr/>
          <p:nvPr>
            <p:custDataLst>
              <p:tags r:id="rId4"/>
            </p:custDataLst>
          </p:nvPr>
        </p:nvPicPr>
        <p:blipFill>
          <a:blip r:embed="rId5" r:link="rId6" cstate="email"/>
          <a:stretch>
            <a:fillRect/>
          </a:stretch>
        </p:blipFill>
        <p:spPr>
          <a:xfrm>
            <a:off x="11471910" y="0"/>
            <a:ext cx="720090" cy="601754"/>
          </a:xfrm>
          <a:prstGeom prst="rect">
            <a:avLst/>
          </a:prstGeom>
        </p:spPr>
      </p:pic>
      <p:sp>
        <p:nvSpPr>
          <p:cNvPr id="3" name="文本框 2"/>
          <p:cNvSpPr txBox="1"/>
          <p:nvPr>
            <p:custDataLst>
              <p:tags r:id="rId7"/>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IN">
                <a:solidFill>
                  <a:schemeClr val="tx1">
                    <a:lumMod val="85000"/>
                    <a:lumOff val="15000"/>
                  </a:schemeClr>
                </a:solidFill>
                <a:uFillTx/>
                <a:latin typeface="Arial" panose="020B0604020202090204" pitchFamily="34" charset="0"/>
              </a:rPr>
              <a:t>MongoDB</a:t>
            </a:r>
            <a:endParaRPr lang="en-IN">
              <a:solidFill>
                <a:schemeClr val="tx1">
                  <a:lumMod val="85000"/>
                  <a:lumOff val="15000"/>
                </a:schemeClr>
              </a:solidFill>
              <a:uFillTx/>
              <a:latin typeface="Arial" panose="020B0604020202090204" pitchFamily="34" charset="0"/>
            </a:endParaRPr>
          </a:p>
        </p:txBody>
      </p:sp>
      <p:sp>
        <p:nvSpPr>
          <p:cNvPr id="4" name="文本占位符 5"/>
          <p:cNvSpPr txBox="1"/>
          <p:nvPr>
            <p:custDataLst>
              <p:tags r:id="rId8"/>
            </p:custDataLst>
          </p:nvPr>
        </p:nvSpPr>
        <p:spPr>
          <a:xfrm>
            <a:off x="6210300" y="948055"/>
            <a:ext cx="5261610" cy="5326380"/>
          </a:xfrm>
          <a:prstGeom prst="rect">
            <a:avLst/>
          </a:prstGeom>
        </p:spPr>
        <p:txBody>
          <a:bodyPr wrap="square" anchor="t" anchorCtr="0">
            <a:normAutofit lnSpcReduction="20000"/>
          </a:bodyPr>
          <a:lstStyle>
            <a:lvl1pPr marL="228600" indent="-228600" algn="l" defTabSz="914400" rtl="0" eaLnBrk="1" fontAlgn="auto" latinLnBrk="0" hangingPunct="1">
              <a:lnSpc>
                <a:spcPct val="150000"/>
              </a:lnSpc>
              <a:spcBef>
                <a:spcPts val="0"/>
              </a:spcBef>
              <a:spcAft>
                <a:spcPts val="1000"/>
              </a:spcAft>
              <a:buFont typeface="Arial" panose="020B060402020209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50000"/>
              </a:lnSpc>
              <a:spcBef>
                <a:spcPts val="0"/>
              </a:spcBef>
              <a:spcAft>
                <a:spcPts val="1000"/>
              </a:spcAft>
              <a:buFont typeface="Arial" panose="020B0604020202090204" pitchFamily="34" charset="0"/>
              <a:buChar char="•"/>
              <a:tabLst>
                <a:tab pos="1609725" algn="l"/>
              </a:tabLst>
              <a:defRPr sz="1600" u="none" strike="noStrike" kern="1200" cap="none" spc="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50000"/>
              </a:lnSpc>
              <a:spcBef>
                <a:spcPts val="0"/>
              </a:spcBef>
              <a:spcAft>
                <a:spcPts val="1000"/>
              </a:spcAft>
              <a:buFont typeface="Arial" panose="020B060402020209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50000"/>
              </a:lnSpc>
              <a:spcBef>
                <a:spcPts val="0"/>
              </a:spcBef>
              <a:spcAft>
                <a:spcPts val="1000"/>
              </a:spcAft>
              <a:buFont typeface="Arial" panose="020B060402020209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50000"/>
              </a:lnSpc>
              <a:spcBef>
                <a:spcPts val="0"/>
              </a:spcBef>
              <a:spcAft>
                <a:spcPts val="1000"/>
              </a:spcAft>
              <a:buFont typeface="Arial" panose="020B060402020209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342900" indent="-342900">
              <a:buClr>
                <a:srgbClr val="595959"/>
              </a:buClr>
              <a:buFont typeface="+mj-lt"/>
              <a:buAutoNum type="arabicPeriod"/>
            </a:pPr>
            <a:r>
              <a:rPr lang="en-US" altLang="zh-CN">
                <a:solidFill>
                  <a:schemeClr val="tx1">
                    <a:lumMod val="65000"/>
                    <a:lumOff val="35000"/>
                  </a:schemeClr>
                </a:solidFill>
                <a:latin typeface="Arial" panose="020B0604020202090204" pitchFamily="34" charset="0"/>
                <a:ea typeface="Microsoft YaHei" panose="020B0503020204020204" pitchFamily="34" charset="-122"/>
                <a:sym typeface="+mn-ea"/>
              </a:rPr>
              <a:t>MongoDB is an open source database; it is also the leading NoSQL database currently used by millions of people. It is written in one of the most popular programming languages today. In addition, MongoDB is cross-platform data that operates on the concepts of Collections and Documents, providing high performance with high availability and ease of expansion.</a:t>
            </a:r>
            <a:endParaRPr lang="en-US" altLang="zh-CN">
              <a:solidFill>
                <a:schemeClr val="tx1">
                  <a:lumMod val="65000"/>
                  <a:lumOff val="35000"/>
                </a:schemeClr>
              </a:solidFill>
              <a:latin typeface="Arial" panose="020B0604020202090204" pitchFamily="34" charset="0"/>
              <a:ea typeface="Microsoft YaHei" panose="020B0503020204020204" pitchFamily="34" charset="-122"/>
              <a:sym typeface="+mn-ea"/>
            </a:endParaRPr>
          </a:p>
          <a:p>
            <a:pPr marL="342900" indent="-342900">
              <a:buClr>
                <a:srgbClr val="595959"/>
              </a:buClr>
              <a:buFont typeface="+mj-lt"/>
              <a:buAutoNum type="arabicPeriod"/>
            </a:pPr>
            <a:r>
              <a:rPr lang="en-US" altLang="zh-CN">
                <a:solidFill>
                  <a:schemeClr val="tx1">
                    <a:lumMod val="65000"/>
                    <a:lumOff val="35000"/>
                  </a:schemeClr>
                </a:solidFill>
                <a:latin typeface="Arial" panose="020B0604020202090204" pitchFamily="34" charset="0"/>
                <a:ea typeface="Microsoft YaHei" panose="020B0503020204020204" pitchFamily="34" charset="-122"/>
                <a:sym typeface="+mn-ea"/>
              </a:rPr>
              <a:t>NoSQL is a source database format that does not use Transact-SQL to access information, this database was developed on JavaScript Framework on JSON data type. With its introduction, it has overcome the disadvantages of RDBMS relational data model to improve operating speed, functionality, model scalability, cache</a:t>
            </a:r>
            <a:r>
              <a:rPr lang="en-IN" altLang="en-US">
                <a:solidFill>
                  <a:schemeClr val="tx1">
                    <a:lumMod val="65000"/>
                    <a:lumOff val="35000"/>
                  </a:schemeClr>
                </a:solidFill>
                <a:latin typeface="Arial" panose="020B0604020202090204" pitchFamily="34" charset="0"/>
                <a:ea typeface="Microsoft YaHei" panose="020B0503020204020204" pitchFamily="34" charset="-122"/>
                <a:sym typeface="+mn-ea"/>
              </a:rPr>
              <a:t>.</a:t>
            </a:r>
            <a:endParaRPr lang="en-IN" altLang="en-US">
              <a:solidFill>
                <a:schemeClr val="tx1">
                  <a:lumMod val="65000"/>
                  <a:lumOff val="35000"/>
                </a:schemeClr>
              </a:solidFill>
              <a:latin typeface="Arial" panose="020B0604020202090204" pitchFamily="34" charset="0"/>
              <a:ea typeface="Microsoft YaHei" panose="020B0503020204020204" pitchFamily="34" charset="-122"/>
              <a:sym typeface="+mn-ea"/>
            </a:endParaRPr>
          </a:p>
        </p:txBody>
      </p:sp>
      <p:pic>
        <p:nvPicPr>
          <p:cNvPr id="2" name="Picture 1"/>
          <p:cNvPicPr>
            <a:picLocks noChangeAspect="1"/>
          </p:cNvPicPr>
          <p:nvPr/>
        </p:nvPicPr>
        <p:blipFill>
          <a:blip r:embed="rId9"/>
          <a:stretch>
            <a:fillRect/>
          </a:stretch>
        </p:blipFill>
        <p:spPr>
          <a:xfrm>
            <a:off x="533400" y="1827530"/>
            <a:ext cx="5359400" cy="3566795"/>
          </a:xfrm>
          <a:prstGeom prst="rect">
            <a:avLst/>
          </a:prstGeom>
        </p:spPr>
      </p:pic>
    </p:spTree>
    <p:custDataLst>
      <p:tags r:id="rId10"/>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custDataLst>
              <p:tags r:id="rId1"/>
            </p:custDataLst>
          </p:nvPr>
        </p:nvPicPr>
        <p:blipFill>
          <a:blip r:embed="rId2" r:link="rId3" cstate="email"/>
          <a:stretch>
            <a:fillRect/>
          </a:stretch>
        </p:blipFill>
        <p:spPr>
          <a:xfrm>
            <a:off x="0" y="0"/>
            <a:ext cx="720090" cy="601754"/>
          </a:xfrm>
          <a:prstGeom prst="rect">
            <a:avLst/>
          </a:prstGeom>
        </p:spPr>
      </p:pic>
      <p:pic>
        <p:nvPicPr>
          <p:cNvPr id="7" name="图片 6"/>
          <p:cNvPicPr/>
          <p:nvPr>
            <p:custDataLst>
              <p:tags r:id="rId4"/>
            </p:custDataLst>
          </p:nvPr>
        </p:nvPicPr>
        <p:blipFill>
          <a:blip r:embed="rId5" r:link="rId6" cstate="email"/>
          <a:stretch>
            <a:fillRect/>
          </a:stretch>
        </p:blipFill>
        <p:spPr>
          <a:xfrm>
            <a:off x="11471910" y="0"/>
            <a:ext cx="720090" cy="601754"/>
          </a:xfrm>
          <a:prstGeom prst="rect">
            <a:avLst/>
          </a:prstGeom>
        </p:spPr>
      </p:pic>
      <p:sp>
        <p:nvSpPr>
          <p:cNvPr id="3" name="文本框 2"/>
          <p:cNvSpPr txBox="1"/>
          <p:nvPr>
            <p:custDataLst>
              <p:tags r:id="rId7"/>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IN">
                <a:solidFill>
                  <a:schemeClr val="tx1">
                    <a:lumMod val="85000"/>
                    <a:lumOff val="15000"/>
                  </a:schemeClr>
                </a:solidFill>
                <a:uFillTx/>
                <a:latin typeface="Arial" panose="020B0604020202090204" pitchFamily="34" charset="0"/>
              </a:rPr>
              <a:t>NodeJS</a:t>
            </a:r>
            <a:endParaRPr lang="en-IN">
              <a:solidFill>
                <a:schemeClr val="tx1">
                  <a:lumMod val="85000"/>
                  <a:lumOff val="15000"/>
                </a:schemeClr>
              </a:solidFill>
              <a:uFillTx/>
              <a:latin typeface="Arial" panose="020B0604020202090204" pitchFamily="34" charset="0"/>
            </a:endParaRPr>
          </a:p>
        </p:txBody>
      </p:sp>
      <p:sp>
        <p:nvSpPr>
          <p:cNvPr id="4" name="文本占位符 5"/>
          <p:cNvSpPr txBox="1"/>
          <p:nvPr>
            <p:custDataLst>
              <p:tags r:id="rId8"/>
            </p:custDataLst>
          </p:nvPr>
        </p:nvSpPr>
        <p:spPr>
          <a:xfrm>
            <a:off x="6210300" y="948055"/>
            <a:ext cx="5261610" cy="5326380"/>
          </a:xfrm>
          <a:prstGeom prst="rect">
            <a:avLst/>
          </a:prstGeom>
        </p:spPr>
        <p:txBody>
          <a:bodyPr wrap="square" anchor="t" anchorCtr="0">
            <a:normAutofit fontScale="25000"/>
          </a:bodyPr>
          <a:lstStyle>
            <a:lvl1pPr marL="228600" indent="-228600" algn="l" defTabSz="914400" rtl="0" eaLnBrk="1" fontAlgn="auto" latinLnBrk="0" hangingPunct="1">
              <a:lnSpc>
                <a:spcPct val="150000"/>
              </a:lnSpc>
              <a:spcBef>
                <a:spcPts val="0"/>
              </a:spcBef>
              <a:spcAft>
                <a:spcPts val="1000"/>
              </a:spcAft>
              <a:buFont typeface="Arial" panose="020B060402020209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50000"/>
              </a:lnSpc>
              <a:spcBef>
                <a:spcPts val="0"/>
              </a:spcBef>
              <a:spcAft>
                <a:spcPts val="1000"/>
              </a:spcAft>
              <a:buFont typeface="Arial" panose="020B0604020202090204" pitchFamily="34" charset="0"/>
              <a:buChar char="•"/>
              <a:tabLst>
                <a:tab pos="1609725" algn="l"/>
              </a:tabLst>
              <a:defRPr sz="1600" u="none" strike="noStrike" kern="1200" cap="none" spc="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50000"/>
              </a:lnSpc>
              <a:spcBef>
                <a:spcPts val="0"/>
              </a:spcBef>
              <a:spcAft>
                <a:spcPts val="1000"/>
              </a:spcAft>
              <a:buFont typeface="Arial" panose="020B060402020209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50000"/>
              </a:lnSpc>
              <a:spcBef>
                <a:spcPts val="0"/>
              </a:spcBef>
              <a:spcAft>
                <a:spcPts val="1000"/>
              </a:spcAft>
              <a:buFont typeface="Arial" panose="020B060402020209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50000"/>
              </a:lnSpc>
              <a:spcBef>
                <a:spcPts val="0"/>
              </a:spcBef>
              <a:spcAft>
                <a:spcPts val="1000"/>
              </a:spcAft>
              <a:buFont typeface="Arial" panose="020B060402020209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342900" indent="-342900">
              <a:buClr>
                <a:srgbClr val="595959"/>
              </a:buClr>
              <a:buFont typeface="+mj-lt"/>
              <a:buAutoNum type="arabicPeriod"/>
            </a:pPr>
            <a:r>
              <a:rPr lang="en-US" altLang="zh-CN" sz="5400">
                <a:solidFill>
                  <a:schemeClr val="tx1">
                    <a:lumMod val="65000"/>
                    <a:lumOff val="35000"/>
                  </a:schemeClr>
                </a:solidFill>
                <a:latin typeface="Arial" panose="020B0604020202090204" pitchFamily="34" charset="0"/>
                <a:ea typeface="Microsoft YaHei" panose="020B0503020204020204" pitchFamily="34" charset="-122"/>
                <a:sym typeface="+mn-ea"/>
              </a:rPr>
              <a:t>Node.js is an open source, a system application and furthermore is an environment for servers. Nodejs is an independent development platform built on Chrome's JavaScript Run time that we can build network applications quickly and easily. Google V8 JavaScript engine is used by Node.js to execute code. Moreover, a huge proportion of essential modules are written in JavaScript Node.js accommodate a built-in library which allows applications to serve as a Web- server left out demanding software like Apache HTTP Server, Nginx or IIS. </a:t>
            </a:r>
            <a:endParaRPr lang="en-US" altLang="zh-CN" sz="5400">
              <a:solidFill>
                <a:schemeClr val="tx1">
                  <a:lumMod val="65000"/>
                  <a:lumOff val="35000"/>
                </a:schemeClr>
              </a:solidFill>
              <a:latin typeface="Arial" panose="020B0604020202090204" pitchFamily="34" charset="0"/>
              <a:ea typeface="Microsoft YaHei" panose="020B0503020204020204" pitchFamily="34" charset="-122"/>
              <a:sym typeface="+mn-ea"/>
            </a:endParaRPr>
          </a:p>
          <a:p>
            <a:pPr marL="342900" indent="-342900">
              <a:buClr>
                <a:srgbClr val="595959"/>
              </a:buClr>
              <a:buFont typeface="+mj-lt"/>
              <a:buAutoNum type="arabicPeriod"/>
            </a:pPr>
            <a:r>
              <a:rPr lang="en-US" altLang="zh-CN" sz="5400">
                <a:solidFill>
                  <a:schemeClr val="tx1">
                    <a:lumMod val="65000"/>
                    <a:lumOff val="35000"/>
                  </a:schemeClr>
                </a:solidFill>
                <a:latin typeface="Arial" panose="020B0604020202090204" pitchFamily="34" charset="0"/>
                <a:ea typeface="Microsoft YaHei" panose="020B0503020204020204" pitchFamily="34" charset="-122"/>
                <a:sym typeface="+mn-ea"/>
              </a:rPr>
              <a:t>An event-driven, non-blocking I / O mechanisms (Input / Output) are implemented by Node.js. It optimizes application throughout and is extremely high extensible. Node.js use asynchronous in it functions. Therefore, Node.js processes and executes all tasks in the background (background processing). </a:t>
            </a:r>
            <a:endParaRPr lang="en-US" altLang="zh-CN" sz="5400">
              <a:solidFill>
                <a:schemeClr val="tx1">
                  <a:lumMod val="65000"/>
                  <a:lumOff val="35000"/>
                </a:schemeClr>
              </a:solidFill>
              <a:latin typeface="Arial" panose="020B0604020202090204" pitchFamily="34" charset="0"/>
              <a:ea typeface="Microsoft YaHei" panose="020B0503020204020204" pitchFamily="34" charset="-122"/>
              <a:sym typeface="+mn-ea"/>
            </a:endParaRPr>
          </a:p>
        </p:txBody>
      </p:sp>
      <p:pic>
        <p:nvPicPr>
          <p:cNvPr id="2" name="Picture 1"/>
          <p:cNvPicPr>
            <a:picLocks noChangeAspect="1"/>
          </p:cNvPicPr>
          <p:nvPr/>
        </p:nvPicPr>
        <p:blipFill>
          <a:blip r:embed="rId9"/>
          <a:stretch>
            <a:fillRect/>
          </a:stretch>
        </p:blipFill>
        <p:spPr>
          <a:xfrm>
            <a:off x="344805" y="2070100"/>
            <a:ext cx="5172075" cy="3082290"/>
          </a:xfrm>
          <a:prstGeom prst="rect">
            <a:avLst/>
          </a:prstGeom>
        </p:spPr>
      </p:pic>
    </p:spTree>
    <p:custDataLst>
      <p:tags r:id="rId10"/>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custDataLst>
              <p:tags r:id="rId1"/>
            </p:custDataLst>
          </p:nvPr>
        </p:nvPicPr>
        <p:blipFill>
          <a:blip r:embed="rId2" r:link="rId3" cstate="email"/>
          <a:stretch>
            <a:fillRect/>
          </a:stretch>
        </p:blipFill>
        <p:spPr>
          <a:xfrm>
            <a:off x="0" y="0"/>
            <a:ext cx="720090" cy="601754"/>
          </a:xfrm>
          <a:prstGeom prst="rect">
            <a:avLst/>
          </a:prstGeom>
        </p:spPr>
      </p:pic>
      <p:pic>
        <p:nvPicPr>
          <p:cNvPr id="7" name="图片 6"/>
          <p:cNvPicPr/>
          <p:nvPr>
            <p:custDataLst>
              <p:tags r:id="rId4"/>
            </p:custDataLst>
          </p:nvPr>
        </p:nvPicPr>
        <p:blipFill>
          <a:blip r:embed="rId5" r:link="rId6" cstate="email"/>
          <a:stretch>
            <a:fillRect/>
          </a:stretch>
        </p:blipFill>
        <p:spPr>
          <a:xfrm>
            <a:off x="11471910" y="0"/>
            <a:ext cx="720090" cy="601754"/>
          </a:xfrm>
          <a:prstGeom prst="rect">
            <a:avLst/>
          </a:prstGeom>
        </p:spPr>
      </p:pic>
      <p:sp>
        <p:nvSpPr>
          <p:cNvPr id="3" name="文本框 2"/>
          <p:cNvSpPr txBox="1"/>
          <p:nvPr>
            <p:custDataLst>
              <p:tags r:id="rId7"/>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IN">
                <a:solidFill>
                  <a:schemeClr val="tx1">
                    <a:lumMod val="85000"/>
                    <a:lumOff val="15000"/>
                  </a:schemeClr>
                </a:solidFill>
                <a:uFillTx/>
                <a:latin typeface="Arial" panose="020B0604020202090204" pitchFamily="34" charset="0"/>
              </a:rPr>
              <a:t>ReactJS</a:t>
            </a:r>
            <a:endParaRPr lang="en-IN">
              <a:solidFill>
                <a:schemeClr val="tx1">
                  <a:lumMod val="85000"/>
                  <a:lumOff val="15000"/>
                </a:schemeClr>
              </a:solidFill>
              <a:uFillTx/>
              <a:latin typeface="Arial" panose="020B0604020202090204" pitchFamily="34" charset="0"/>
            </a:endParaRPr>
          </a:p>
        </p:txBody>
      </p:sp>
      <p:sp>
        <p:nvSpPr>
          <p:cNvPr id="4" name="文本占位符 5"/>
          <p:cNvSpPr txBox="1"/>
          <p:nvPr>
            <p:custDataLst>
              <p:tags r:id="rId8"/>
            </p:custDataLst>
          </p:nvPr>
        </p:nvSpPr>
        <p:spPr>
          <a:xfrm>
            <a:off x="6210300" y="948055"/>
            <a:ext cx="5261610" cy="5326380"/>
          </a:xfrm>
          <a:prstGeom prst="rect">
            <a:avLst/>
          </a:prstGeom>
        </p:spPr>
        <p:txBody>
          <a:bodyPr wrap="square" anchor="t" anchorCtr="0">
            <a:normAutofit fontScale="30000"/>
          </a:bodyPr>
          <a:lstStyle>
            <a:lvl1pPr marL="228600" indent="-228600" algn="l" defTabSz="914400" rtl="0" eaLnBrk="1" fontAlgn="auto" latinLnBrk="0" hangingPunct="1">
              <a:lnSpc>
                <a:spcPct val="150000"/>
              </a:lnSpc>
              <a:spcBef>
                <a:spcPts val="0"/>
              </a:spcBef>
              <a:spcAft>
                <a:spcPts val="1000"/>
              </a:spcAft>
              <a:buFont typeface="Arial" panose="020B060402020209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50000"/>
              </a:lnSpc>
              <a:spcBef>
                <a:spcPts val="0"/>
              </a:spcBef>
              <a:spcAft>
                <a:spcPts val="1000"/>
              </a:spcAft>
              <a:buFont typeface="Arial" panose="020B0604020202090204" pitchFamily="34" charset="0"/>
              <a:buChar char="•"/>
              <a:tabLst>
                <a:tab pos="1609725" algn="l"/>
              </a:tabLst>
              <a:defRPr sz="1600" u="none" strike="noStrike" kern="1200" cap="none" spc="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50000"/>
              </a:lnSpc>
              <a:spcBef>
                <a:spcPts val="0"/>
              </a:spcBef>
              <a:spcAft>
                <a:spcPts val="1000"/>
              </a:spcAft>
              <a:buFont typeface="Arial" panose="020B060402020209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50000"/>
              </a:lnSpc>
              <a:spcBef>
                <a:spcPts val="0"/>
              </a:spcBef>
              <a:spcAft>
                <a:spcPts val="1000"/>
              </a:spcAft>
              <a:buFont typeface="Arial" panose="020B060402020209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50000"/>
              </a:lnSpc>
              <a:spcBef>
                <a:spcPts val="0"/>
              </a:spcBef>
              <a:spcAft>
                <a:spcPts val="1000"/>
              </a:spcAft>
              <a:buFont typeface="Arial" panose="020B060402020209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342900" indent="-342900">
              <a:buClr>
                <a:srgbClr val="595959"/>
              </a:buClr>
              <a:buFont typeface="+mj-lt"/>
              <a:buAutoNum type="arabicPeriod"/>
            </a:pPr>
            <a:r>
              <a:rPr lang="en-US" altLang="zh-CN" sz="5400">
                <a:solidFill>
                  <a:schemeClr val="tx1">
                    <a:lumMod val="65000"/>
                    <a:lumOff val="35000"/>
                  </a:schemeClr>
                </a:solidFill>
                <a:latin typeface="Arial" panose="020B0604020202090204" pitchFamily="34" charset="0"/>
                <a:ea typeface="Microsoft YaHei" panose="020B0503020204020204" pitchFamily="34" charset="-122"/>
                <a:sym typeface="+mn-ea"/>
              </a:rPr>
              <a:t>React is built around components, not templates like other frameworks. A component can be created by the create Class function of the React object, the starting point when accessing this library. </a:t>
            </a:r>
            <a:endParaRPr lang="en-US" altLang="zh-CN" sz="5400">
              <a:solidFill>
                <a:schemeClr val="tx1">
                  <a:lumMod val="65000"/>
                  <a:lumOff val="35000"/>
                </a:schemeClr>
              </a:solidFill>
              <a:latin typeface="Arial" panose="020B0604020202090204" pitchFamily="34" charset="0"/>
              <a:ea typeface="Microsoft YaHei" panose="020B0503020204020204" pitchFamily="34" charset="-122"/>
              <a:sym typeface="+mn-ea"/>
            </a:endParaRPr>
          </a:p>
          <a:p>
            <a:pPr marL="342900" indent="-342900">
              <a:buClr>
                <a:srgbClr val="595959"/>
              </a:buClr>
              <a:buFont typeface="+mj-lt"/>
              <a:buAutoNum type="arabicPeriod"/>
            </a:pPr>
            <a:r>
              <a:rPr lang="en-US" altLang="zh-CN" sz="5400">
                <a:solidFill>
                  <a:schemeClr val="tx1">
                    <a:lumMod val="65000"/>
                    <a:lumOff val="35000"/>
                  </a:schemeClr>
                </a:solidFill>
                <a:latin typeface="Arial" panose="020B0604020202090204" pitchFamily="34" charset="0"/>
                <a:ea typeface="Microsoft YaHei" panose="020B0503020204020204" pitchFamily="34" charset="-122"/>
                <a:sym typeface="+mn-ea"/>
              </a:rPr>
              <a:t>ReactJS creates HTML tags unlike we normally write but uses Component to wrap HTML tags into stratified objects to render. </a:t>
            </a:r>
            <a:endParaRPr lang="en-US" altLang="zh-CN" sz="5400">
              <a:solidFill>
                <a:schemeClr val="tx1">
                  <a:lumMod val="65000"/>
                  <a:lumOff val="35000"/>
                </a:schemeClr>
              </a:solidFill>
              <a:latin typeface="Arial" panose="020B0604020202090204" pitchFamily="34" charset="0"/>
              <a:ea typeface="Microsoft YaHei" panose="020B0503020204020204" pitchFamily="34" charset="-122"/>
              <a:sym typeface="+mn-ea"/>
            </a:endParaRPr>
          </a:p>
          <a:p>
            <a:pPr marL="342900" indent="-342900">
              <a:buClr>
                <a:srgbClr val="595959"/>
              </a:buClr>
              <a:buFont typeface="+mj-lt"/>
              <a:buAutoNum type="arabicPeriod"/>
            </a:pPr>
            <a:r>
              <a:rPr lang="en-US" altLang="zh-CN" sz="5400">
                <a:solidFill>
                  <a:schemeClr val="tx1">
                    <a:lumMod val="65000"/>
                    <a:lumOff val="35000"/>
                  </a:schemeClr>
                </a:solidFill>
                <a:latin typeface="Arial" panose="020B0604020202090204" pitchFamily="34" charset="0"/>
                <a:ea typeface="Microsoft YaHei" panose="020B0503020204020204" pitchFamily="34" charset="-122"/>
                <a:sym typeface="+mn-ea"/>
              </a:rPr>
              <a:t>Among React Components, render function is the most important. It is a function that handles the generation of HTML tags as well as a demonstration of the ability to process via Virtual-DOM. Any changes of data at any time will be processed and updated immediately by Virtual-DOM.</a:t>
            </a:r>
            <a:endParaRPr lang="en-US" altLang="zh-CN" sz="5400">
              <a:solidFill>
                <a:schemeClr val="tx1">
                  <a:lumMod val="65000"/>
                  <a:lumOff val="35000"/>
                </a:schemeClr>
              </a:solidFill>
              <a:latin typeface="Arial" panose="020B0604020202090204" pitchFamily="34" charset="0"/>
              <a:ea typeface="Microsoft YaHei" panose="020B0503020204020204" pitchFamily="34" charset="-122"/>
              <a:sym typeface="+mn-ea"/>
            </a:endParaRPr>
          </a:p>
        </p:txBody>
      </p:sp>
      <p:pic>
        <p:nvPicPr>
          <p:cNvPr id="2" name="Picture 1"/>
          <p:cNvPicPr>
            <a:picLocks noChangeAspect="1"/>
          </p:cNvPicPr>
          <p:nvPr/>
        </p:nvPicPr>
        <p:blipFill>
          <a:blip r:embed="rId9"/>
          <a:stretch>
            <a:fillRect/>
          </a:stretch>
        </p:blipFill>
        <p:spPr>
          <a:xfrm>
            <a:off x="340995" y="1902460"/>
            <a:ext cx="5566410" cy="3417570"/>
          </a:xfrm>
          <a:prstGeom prst="rect">
            <a:avLst/>
          </a:prstGeom>
        </p:spPr>
      </p:pic>
    </p:spTree>
    <p:custDataLst>
      <p:tags r:id="rId10"/>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8.xml><?xml version="1.0" encoding="utf-8"?>
<p:tagLst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49"/>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49"/>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2.xml><?xml version="1.0" encoding="utf-8"?>
<p:tagLst xmlns:p="http://schemas.openxmlformats.org/presentationml/2006/main">
  <p:tag name="KSO_WM_TEMPLATE_THUMBS_INDEX" val="1、7、9、12、16、18、19、20、21、22、23、26、31、35、38、39"/>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449"/>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INDEX" val="2"/>
  <p:tag name="KSO_WM_UNIT_TYPE" val="b"/>
  <p:tag name="KSO_WM_TEMPLATE_CATEGORY" val="custom"/>
  <p:tag name="KSO_WM_TEMPLATE_INDEX" val="20204449"/>
  <p:tag name="KSO_WM_UNIT_ID" val="custom20204449_1*b*2"/>
  <p:tag name="KSO_WM_UNIT_VALUE" val="9"/>
  <p:tag name="KSO_WM_UNIT_PRESET_TEXT" val="Name"/>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INDEX" val="3"/>
  <p:tag name="KSO_WM_UNIT_TYPE" val="b"/>
  <p:tag name="KSO_WM_TEMPLATE_CATEGORY" val="custom"/>
  <p:tag name="KSO_WM_TEMPLATE_INDEX" val="20204449"/>
  <p:tag name="KSO_WM_UNIT_ID" val="custom20204449_1*b*3"/>
  <p:tag name="KSO_WM_UNIT_VALUE" val="9"/>
  <p:tag name="KSO_WM_UNIT_PRESET_TEXT" val="2020/01/01"/>
</p:tagLst>
</file>

<file path=ppt/tags/tag14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custom20204449_1*b*1"/>
  <p:tag name="KSO_WM_UNIT_LAYERLEVEL" val="1"/>
  <p:tag name="KSO_WM_TAG_VERSION" val="1.0"/>
  <p:tag name="KSO_WM_BEAUTIFY_FLAG" val="#wm#"/>
  <p:tag name="KSO_WM_UNIT_ISCONTENTSTITLE" val="0"/>
  <p:tag name="KSO_WM_UNIT_NOCLEAR" val="0"/>
  <p:tag name="KSO_WM_UNIT_VALUE" val="22"/>
  <p:tag name="KSO_WM_UNIT_TYPE" val="b"/>
  <p:tag name="KSO_WM_UNIT_INDEX" val="1"/>
  <p:tag name="KSO_WM_TEMPLATE_CATEGORY" val="custom"/>
  <p:tag name="KSO_WM_TEMPLATE_INDEX" val="20204449"/>
  <p:tag name="KSO_WM_UNIT_PRESET_TEXT" val="Click here to add a subtitle"/>
</p:tagLst>
</file>

<file path=ppt/tags/tag14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custom20204449_1*a*1"/>
  <p:tag name="KSO_WM_UNIT_LAYERLEVEL" val="1"/>
  <p:tag name="KSO_WM_TAG_VERSION" val="1.0"/>
  <p:tag name="KSO_WM_BEAUTIFY_FLAG" val="#wm#"/>
  <p:tag name="KSO_WM_UNIT_ISCONTENTSTITLE" val="0"/>
  <p:tag name="KSO_WM_UNIT_NOCLEAR" val="0"/>
  <p:tag name="KSO_WM_UNIT_VALUE" val="7"/>
  <p:tag name="KSO_WM_UNIT_TYPE" val="a"/>
  <p:tag name="KSO_WM_UNIT_INDEX" val="1"/>
  <p:tag name="KSO_WM_TEMPLATE_CATEGORY" val="custom"/>
  <p:tag name="KSO_WM_TEMPLATE_INDEX" val="20204449"/>
  <p:tag name="KSO_WM_UNIT_PRESET_TEXT" val="BUSINESS"/>
</p:tagLst>
</file>

<file path=ppt/tags/tag147.xml><?xml version="1.0" encoding="utf-8"?>
<p:tagLst xmlns:p="http://schemas.openxmlformats.org/presentationml/2006/main">
  <p:tag name="KSO_WM_TEMPLATE_THUMBS_INDEX" val="1、7、9、12、16、18、19、20、21、22、23、26、31、35、38、39"/>
  <p:tag name="KSO_WM_SLIDE_ID" val="custom20204449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4449"/>
  <p:tag name="KSO_WM_SLIDE_LAYOUT" val="a_b"/>
  <p:tag name="KSO_WM_SLIDE_LAYOUT_CNT" val="1_3"/>
</p:tagLst>
</file>

<file path=ppt/tags/tag148.xml><?xml version="1.0" encoding="utf-8"?>
<p:tagLst xmlns:p="http://schemas.openxmlformats.org/presentationml/2006/main">
  <p:tag name="KSO_WM_UNIT_COLOR_SCHEME_SHAPE_ID" val="9"/>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LAYERLEVEL" val="1_1_1"/>
  <p:tag name="KSO_WM_TAG_VERSION" val="1.0"/>
  <p:tag name="KSO_WM_BEAUTIFY_FLAG" val="#wm#"/>
  <p:tag name="KSO_WM_TEMPLATE_CATEGORY" val="custom"/>
  <p:tag name="KSO_WM_TEMPLATE_INDEX" val="20204449"/>
  <p:tag name="KSO_WM_UNIT_ID" val="custom20204449_6*l_h_i*1_4_1"/>
</p:tagLst>
</file>

<file path=ppt/tags/tag149.xml><?xml version="1.0" encoding="utf-8"?>
<p:tagLst xmlns:p="http://schemas.openxmlformats.org/presentationml/2006/main">
  <p:tag name="KSO_WM_UNIT_ISCONTENTSTITLE" val="0"/>
  <p:tag name="KSO_WM_UNIT_COLOR_SCHEME_SHAPE_ID" val="10"/>
  <p:tag name="KSO_WM_UNIT_COLOR_SCHEME_PARENT_PAGE" val="0_3"/>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LAYERLEVEL" val="1_1_1"/>
  <p:tag name="KSO_WM_TAG_VERSION" val="1.0"/>
  <p:tag name="KSO_WM_BEAUTIFY_FLAG" val="#wm#"/>
  <p:tag name="KSO_WM_TEMPLATE_CATEGORY" val="custom"/>
  <p:tag name="KSO_WM_TEMPLATE_INDEX" val="20204449"/>
  <p:tag name="KSO_WM_UNIT_ID" val="custom20204449_6*l_h_f*1_4_1"/>
  <p:tag name="KSO_WM_UNIT_PRESET_TEXT" val="Click here to add text"/>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COLOR_SCHEME_SHAPE_ID" val="11"/>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LAYERLEVEL" val="1_1_1"/>
  <p:tag name="KSO_WM_TAG_VERSION" val="1.0"/>
  <p:tag name="KSO_WM_BEAUTIFY_FLAG" val="#wm#"/>
  <p:tag name="KSO_WM_TEMPLATE_CATEGORY" val="custom"/>
  <p:tag name="KSO_WM_TEMPLATE_INDEX" val="20204449"/>
  <p:tag name="KSO_WM_UNIT_ID" val="custom20204449_6*l_h_i*1_3_1"/>
</p:tagLst>
</file>

<file path=ppt/tags/tag151.xml><?xml version="1.0" encoding="utf-8"?>
<p:tagLst xmlns:p="http://schemas.openxmlformats.org/presentationml/2006/main">
  <p:tag name="KSO_WM_UNIT_ISCONTENTSTITLE" val="0"/>
  <p:tag name="KSO_WM_UNIT_COLOR_SCHEME_SHAPE_ID" val="12"/>
  <p:tag name="KSO_WM_UNIT_COLOR_SCHEME_PARENT_PAGE" val="0_3"/>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TEMPLATE_CATEGORY" val="custom"/>
  <p:tag name="KSO_WM_TEMPLATE_INDEX" val="20204449"/>
  <p:tag name="KSO_WM_UNIT_ID" val="custom20204449_6*l_h_f*1_3_1"/>
  <p:tag name="KSO_WM_UNIT_PRESET_TEXT" val="Click here to add text"/>
</p:tagLst>
</file>

<file path=ppt/tags/tag152.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LAYERLEVEL" val="1_1_1"/>
  <p:tag name="KSO_WM_TAG_VERSION" val="1.0"/>
  <p:tag name="KSO_WM_BEAUTIFY_FLAG" val="#wm#"/>
  <p:tag name="KSO_WM_TEMPLATE_CATEGORY" val="custom"/>
  <p:tag name="KSO_WM_TEMPLATE_INDEX" val="20204449"/>
  <p:tag name="KSO_WM_UNIT_ID" val="custom20204449_6*l_h_i*1_2_1"/>
</p:tagLst>
</file>

<file path=ppt/tags/tag153.xml><?xml version="1.0" encoding="utf-8"?>
<p:tagLst xmlns:p="http://schemas.openxmlformats.org/presentationml/2006/main">
  <p:tag name="KSO_WM_UNIT_ISCONTENTSTITLE" val="0"/>
  <p:tag name="KSO_WM_UNIT_COLOR_SCHEME_SHAPE_ID" val="14"/>
  <p:tag name="KSO_WM_UNIT_COLOR_SCHEME_PARENT_PAGE" val="0_3"/>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LAYERLEVEL" val="1_1_1"/>
  <p:tag name="KSO_WM_TAG_VERSION" val="1.0"/>
  <p:tag name="KSO_WM_BEAUTIFY_FLAG" val="#wm#"/>
  <p:tag name="KSO_WM_TEMPLATE_CATEGORY" val="custom"/>
  <p:tag name="KSO_WM_TEMPLATE_INDEX" val="20204449"/>
  <p:tag name="KSO_WM_UNIT_ID" val="custom20204449_6*l_h_f*1_2_1"/>
  <p:tag name="KSO_WM_UNIT_PRESET_TEXT" val="Click here to add text"/>
</p:tagLst>
</file>

<file path=ppt/tags/tag154.xml><?xml version="1.0" encoding="utf-8"?>
<p:tagLst xmlns:p="http://schemas.openxmlformats.org/presentationml/2006/main">
  <p:tag name="KSO_WM_UNIT_COLOR_SCHEME_SHAPE_ID" val="15"/>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LAYERLEVEL" val="1_1_1"/>
  <p:tag name="KSO_WM_TAG_VERSION" val="1.0"/>
  <p:tag name="KSO_WM_BEAUTIFY_FLAG" val="#wm#"/>
  <p:tag name="KSO_WM_TEMPLATE_CATEGORY" val="custom"/>
  <p:tag name="KSO_WM_TEMPLATE_INDEX" val="20204449"/>
  <p:tag name="KSO_WM_UNIT_ID" val="custom20204449_6*l_h_i*1_1_1"/>
</p:tagLst>
</file>

<file path=ppt/tags/tag155.xml><?xml version="1.0" encoding="utf-8"?>
<p:tagLst xmlns:p="http://schemas.openxmlformats.org/presentationml/2006/main">
  <p:tag name="KSO_WM_UNIT_ISCONTENTSTITLE" val="0"/>
  <p:tag name="KSO_WM_UNIT_COLOR_SCHEME_SHAPE_ID" val="16"/>
  <p:tag name="KSO_WM_UNIT_COLOR_SCHEME_PARENT_PAGE" val="0_3"/>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TEMPLATE_CATEGORY" val="custom"/>
  <p:tag name="KSO_WM_TEMPLATE_INDEX" val="20204449"/>
  <p:tag name="KSO_WM_UNIT_ID" val="custom20204449_6*l_h_f*1_1_1"/>
  <p:tag name="KSO_WM_UNIT_PRESET_TEXT" val="Click here to add text"/>
</p:tagLst>
</file>

<file path=ppt/tags/tag156.xml><?xml version="1.0" encoding="utf-8"?>
<p:tagLst xmlns:p="http://schemas.openxmlformats.org/presentationml/2006/main">
  <p:tag name="KSO_WM_UNIT_COLOR_SCHEME_SHAPE_ID" val="9"/>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LAYERLEVEL" val="1_1_1"/>
  <p:tag name="KSO_WM_TAG_VERSION" val="1.0"/>
  <p:tag name="KSO_WM_BEAUTIFY_FLAG" val="#wm#"/>
  <p:tag name="KSO_WM_TEMPLATE_CATEGORY" val="custom"/>
  <p:tag name="KSO_WM_TEMPLATE_INDEX" val="20204449"/>
  <p:tag name="KSO_WM_UNIT_ID" val="custom20204449_6*l_h_i*1_5_1"/>
</p:tagLst>
</file>

<file path=ppt/tags/tag157.xml><?xml version="1.0" encoding="utf-8"?>
<p:tagLst xmlns:p="http://schemas.openxmlformats.org/presentationml/2006/main">
  <p:tag name="KSO_WM_UNIT_ISCONTENTSTITLE" val="0"/>
  <p:tag name="KSO_WM_UNIT_COLOR_SCHEME_SHAPE_ID" val="10"/>
  <p:tag name="KSO_WM_UNIT_COLOR_SCHEME_PARENT_PAGE" val="0_3"/>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LAYERLEVEL" val="1_1_1"/>
  <p:tag name="KSO_WM_TAG_VERSION" val="1.0"/>
  <p:tag name="KSO_WM_BEAUTIFY_FLAG" val="#wm#"/>
  <p:tag name="KSO_WM_TEMPLATE_CATEGORY" val="custom"/>
  <p:tag name="KSO_WM_TEMPLATE_INDEX" val="20204449"/>
  <p:tag name="KSO_WM_UNIT_ID" val="custom20204449_6*l_h_f*1_5_1"/>
  <p:tag name="KSO_WM_UNIT_PRESET_TEXT" val="Click here to add text"/>
</p:tagLst>
</file>

<file path=ppt/tags/tag158.xml><?xml version="1.0" encoding="utf-8"?>
<p:tagLst xmlns:p="http://schemas.openxmlformats.org/presentationml/2006/main">
  <p:tag name="KSO_WM_UNIT_COLOR_SCHEME_SHAPE_ID" val="9"/>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LAYERLEVEL" val="1_1_1"/>
  <p:tag name="KSO_WM_TAG_VERSION" val="1.0"/>
  <p:tag name="KSO_WM_BEAUTIFY_FLAG" val="#wm#"/>
  <p:tag name="KSO_WM_TEMPLATE_CATEGORY" val="custom"/>
  <p:tag name="KSO_WM_TEMPLATE_INDEX" val="20204449"/>
  <p:tag name="KSO_WM_UNIT_ID" val="custom20204449_6*l_h_i*1_6_1"/>
</p:tagLst>
</file>

<file path=ppt/tags/tag159.xml><?xml version="1.0" encoding="utf-8"?>
<p:tagLst xmlns:p="http://schemas.openxmlformats.org/presentationml/2006/main">
  <p:tag name="KSO_WM_UNIT_ISCONTENTSTITLE" val="0"/>
  <p:tag name="KSO_WM_UNIT_COLOR_SCHEME_SHAPE_ID" val="10"/>
  <p:tag name="KSO_WM_UNIT_COLOR_SCHEME_PARENT_PAGE" val="0_3"/>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LAYERLEVEL" val="1_1_1"/>
  <p:tag name="KSO_WM_TAG_VERSION" val="1.0"/>
  <p:tag name="KSO_WM_BEAUTIFY_FLAG" val="#wm#"/>
  <p:tag name="KSO_WM_TEMPLATE_CATEGORY" val="custom"/>
  <p:tag name="KSO_WM_TEMPLATE_INDEX" val="20204449"/>
  <p:tag name="KSO_WM_UNIT_ID" val="custom20204449_6*l_h_f*1_6_1"/>
  <p:tag name="KSO_WM_UNIT_PRESET_TEXT" val="Click here to add text"/>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LAYERLEVEL" val="1_1_1"/>
  <p:tag name="KSO_WM_TAG_VERSION" val="1.0"/>
  <p:tag name="KSO_WM_BEAUTIFY_FLAG" val="#wm#"/>
  <p:tag name="KSO_WM_TEMPLATE_CATEGORY" val="custom"/>
  <p:tag name="KSO_WM_TEMPLATE_INDEX" val="20204449"/>
  <p:tag name="KSO_WM_UNIT_ID" val="custom20204449_6*l_h_i*1_3_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LAYERLEVEL" val="1_1_1"/>
  <p:tag name="KSO_WM_TAG_VERSION" val="1.0"/>
  <p:tag name="KSO_WM_BEAUTIFY_FLAG" val="#wm#"/>
  <p:tag name="KSO_WM_TEMPLATE_CATEGORY" val="custom"/>
  <p:tag name="KSO_WM_TEMPLATE_INDEX" val="20204449"/>
  <p:tag name="KSO_WM_UNIT_ID" val="custom20204449_6*l_h_i*1_2_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LAYERLEVEL" val="1_1_1"/>
  <p:tag name="KSO_WM_TAG_VERSION" val="1.0"/>
  <p:tag name="KSO_WM_BEAUTIFY_FLAG" val="#wm#"/>
  <p:tag name="KSO_WM_TEMPLATE_CATEGORY" val="custom"/>
  <p:tag name="KSO_WM_TEMPLATE_INDEX" val="20204449"/>
  <p:tag name="KSO_WM_UNIT_ID" val="custom20204449_6*l_h_i*1_1_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LAYERLEVEL" val="1_1_1"/>
  <p:tag name="KSO_WM_TAG_VERSION" val="1.0"/>
  <p:tag name="KSO_WM_BEAUTIFY_FLAG" val="#wm#"/>
  <p:tag name="KSO_WM_TEMPLATE_CATEGORY" val="custom"/>
  <p:tag name="KSO_WM_TEMPLATE_INDEX" val="20204449"/>
  <p:tag name="KSO_WM_UNIT_ID" val="custom20204449_6*l_h_i*1_4_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LAYERLEVEL" val="1_1_1"/>
  <p:tag name="KSO_WM_TAG_VERSION" val="1.0"/>
  <p:tag name="KSO_WM_BEAUTIFY_FLAG" val="#wm#"/>
  <p:tag name="KSO_WM_TEMPLATE_CATEGORY" val="custom"/>
  <p:tag name="KSO_WM_TEMPLATE_INDEX" val="20204449"/>
  <p:tag name="KSO_WM_UNIT_ID" val="custom20204449_6*l_h_i*1_5_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6_1"/>
  <p:tag name="KSO_WM_UNIT_LAYERLEVEL" val="1_1_1"/>
  <p:tag name="KSO_WM_TAG_VERSION" val="1.0"/>
  <p:tag name="KSO_WM_BEAUTIFY_FLAG" val="#wm#"/>
  <p:tag name="KSO_WM_TEMPLATE_CATEGORY" val="custom"/>
  <p:tag name="KSO_WM_TEMPLATE_INDEX" val="20204449"/>
  <p:tag name="KSO_WM_UNIT_ID" val="custom20204449_6*l_h_i*1_6_1"/>
</p:tagLst>
</file>

<file path=ppt/tags/tag16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LAYERLEVEL" val="1"/>
  <p:tag name="KSO_WM_TAG_VERSION" val="1.0"/>
  <p:tag name="KSO_WM_BEAUTIFY_FLAG" val="#wm#"/>
  <p:tag name="KSO_WM_TEMPLATE_CATEGORY" val="custom"/>
  <p:tag name="KSO_WM_TEMPLATE_INDEX" val="20204449"/>
  <p:tag name="KSO_WM_UNIT_ID" val="custom20204449_6*a*1"/>
  <p:tag name="KSO_WM_UNIT_PRESET_TEXT" val="CONTENTS"/>
</p:tagLst>
</file>

<file path=ppt/tags/tag167.xml><?xml version="1.0" encoding="utf-8"?>
<p:tagLst xmlns:p="http://schemas.openxmlformats.org/presentationml/2006/main">
  <p:tag name="KSO_WM_SLIDE_ID" val="custom20204449_6"/>
  <p:tag name="KSO_WM_TEMPLATE_SUBCATEGORY" val="0"/>
  <p:tag name="KSO_WM_TEMPLATE_MASTER_TYPE" val="1"/>
  <p:tag name="KSO_WM_TEMPLATE_COLOR_TYPE" val="1"/>
  <p:tag name="KSO_WM_SLIDE_TYPE" val="contents"/>
  <p:tag name="KSO_WM_SLIDE_SUBTYPE" val="diag"/>
  <p:tag name="KSO_WM_SLIDE_ITEM_CNT" val="6"/>
  <p:tag name="KSO_WM_SLIDE_INDEX" val="6"/>
  <p:tag name="KSO_WM_DIAGRAM_GROUP_CODE" val="l1-1"/>
  <p:tag name="KSO_WM_SLIDE_DIAGTYPE" val="l"/>
  <p:tag name="KSO_WM_TAG_VERSION" val="1.0"/>
  <p:tag name="KSO_WM_BEAUTIFY_FLAG" val="#wm#"/>
  <p:tag name="KSO_WM_TEMPLATE_CATEGORY" val="custom"/>
  <p:tag name="KSO_WM_TEMPLATE_INDEX" val="20204449"/>
  <p:tag name="KSO_WM_SLIDE_LAYOUT" val="a_l"/>
  <p:tag name="KSO_WM_SLIDE_LAYOUT_CNT" val="1_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TEMPLATE_CATEGORY" val="custom"/>
  <p:tag name="KSO_WM_TEMPLATE_INDEX" val="20204449"/>
  <p:tag name="KSO_WM_UNIT_ID" val="custom20204449_8*f*1"/>
  <p:tag name="KSO_WM_UNIT_PRESET_TEXT" val="Click here to add the text, the text is the refinement of your thought, in order to demonstrate the good effect of the release, please explain your point of view succinctly.&#13;Your text has been concise and beautiful, but the information is inextricably inextricable and needs to be expressed in more words; but please refine the essence of your thought as much as possible, otherwise it is easy to cause the reading pressure of the viewer, which is counterproductive.&#13;Just as we all want to change the world and bring light to others, but more often we just need to sow a seed, naturally there is a breeze, rain and dew nourish. When you express your views properly, you often get twice the result with half the effort.&#13;In order to make you have a more intuitive feeling of the number of words, and further easy to use, we have marked the most suitable position for you. When the text you enter is here, it is the best visual effect. Please pay attention to it."/>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TEMPLATE_CATEGORY" val="custom"/>
  <p:tag name="KSO_WM_TEMPLATE_INDEX" val="20204449"/>
  <p:tag name="KSO_WM_UNIT_ID" val="custom20204449_8*a*1"/>
  <p:tag name="KSO_WM_UNIT_PRESET_TEXT" val="Click here to add the title"/>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SLIDE_ID" val="custom20204449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863*444"/>
  <p:tag name="KSO_WM_SLIDE_POSITION" val="47*47"/>
  <p:tag name="KSO_WM_TAG_VERSION" val="1.0"/>
  <p:tag name="KSO_WM_BEAUTIFY_FLAG" val="#wm#"/>
  <p:tag name="KSO_WM_TEMPLATE_CATEGORY" val="custom"/>
  <p:tag name="KSO_WM_TEMPLATE_INDEX" val="20204449"/>
  <p:tag name="KSO_WM_SLIDE_LAYOUT" val="a_f"/>
  <p:tag name="KSO_WM_SLIDE_LAYOUT_CNT" val="1_1"/>
</p:tagLst>
</file>

<file path=ppt/tags/tag171.xml><?xml version="1.0" encoding="utf-8"?>
<p:tagLst xmlns:p="http://schemas.openxmlformats.org/presentationml/2006/main">
  <p:tag name="KSO_WM_SLIDE_BACKGROUND_TYPE" val="frame"/>
  <p:tag name="KSO_WM_UNIT_SUBTYPE" val="h"/>
  <p:tag name="KSO_WM_TEMPLATE_CATEGORY" val="custom"/>
  <p:tag name="KSO_WM_TEMPLATE_INDEX" val="20204449"/>
  <p:tag name="KSO_WM_UNIT_ID" val="custom20204449_12*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BK_DARK_LIGHT" val="2"/>
  <p:tag name="KSO_WM_UNIT_LAYERLEVEL" val="1"/>
  <p:tag name="KSO_WM_TAG_VERSION" val="1.0"/>
  <p:tag name="KSO_WM_BEAUTIFY_FLAG" val="#wm#"/>
</p:tagLst>
</file>

<file path=ppt/tags/tag172.xml><?xml version="1.0" encoding="utf-8"?>
<p:tagLst xmlns:p="http://schemas.openxmlformats.org/presentationml/2006/main">
  <p:tag name="KSO_WM_SLIDE_BACKGROUND_TYPE" val="frame"/>
  <p:tag name="KSO_WM_TEMPLATE_CATEGORY" val="custom"/>
  <p:tag name="KSO_WM_TEMPLATE_INDEX" val="20204449"/>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4449_12*i*1"/>
  <p:tag name="KSO_WM_UNIT_LAYERLEVEL" val="1"/>
  <p:tag name="KSO_WM_TAG_VERSION" val="1.0"/>
  <p:tag name="KSO_WM_BEAUTIFY_FLAG" val="#wm#"/>
</p:tagLst>
</file>

<file path=ppt/tags/tag173.xml><?xml version="1.0" encoding="utf-8"?>
<p:tagLst xmlns:p="http://schemas.openxmlformats.org/presentationml/2006/main">
  <p:tag name="KSO_WM_SLIDE_BACKGROUND_TYPE" val="frame"/>
  <p:tag name="KSO_WM_TEMPLATE_CATEGORY" val="custom"/>
  <p:tag name="KSO_WM_TEMPLATE_INDEX" val="20204449"/>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4449_12*i*2"/>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DIAGRAM_GROUP_CODE" val="l1-2"/>
  <p:tag name="KSO_WM_UNIT_TYPE" val="z"/>
  <p:tag name="KSO_WM_UNIT_INDEX" val="1"/>
  <p:tag name="KSO_WM_UNIT_BLOCK" val="0"/>
  <p:tag name="KSO_WM_TEMPLATE_CATEGORY" val="custom"/>
  <p:tag name="KSO_WM_TEMPLATE_INDEX" val="20204449"/>
  <p:tag name="KSO_WM_UNIT_ID" val="custom20204449_12*z*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DIAGRAM_GROUP_CODE" val="l1-2"/>
  <p:tag name="KSO_WM_UNIT_TYPE" val="z"/>
  <p:tag name="KSO_WM_UNIT_INDEX" val="2"/>
  <p:tag name="KSO_WM_UNIT_BLOCK" val="0"/>
  <p:tag name="KSO_WM_TEMPLATE_CATEGORY" val="custom"/>
  <p:tag name="KSO_WM_TEMPLATE_INDEX" val="20204449"/>
  <p:tag name="KSO_WM_UNIT_ID" val="custom20204449_12*z*2"/>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63"/>
  <p:tag name="KSO_WM_DIAGRAM_GROUP_CODE" val="l1-2"/>
  <p:tag name="KSO_WM_UNIT_TYPE" val="l_h_f"/>
  <p:tag name="KSO_WM_UNIT_INDEX" val="1_1_1"/>
  <p:tag name="KSO_WM_UNIT_BLOCK" val="0"/>
  <p:tag name="KSO_WM_UNIT_IS_LAYOUT_DIAGRAM" val="1"/>
  <p:tag name="KSO_WM_TEMPLATE_CATEGORY" val="custom"/>
  <p:tag name="KSO_WM_TEMPLATE_INDEX" val="20204449"/>
  <p:tag name="KSO_WM_UNIT_ID" val="custom20204449_12*l_h_f*1_1_1"/>
  <p:tag name="KSO_WM_UNIT_PRESET_TEXT" val="Click here to add the text, the text is the extraction of your thought, please try to explain your point of view as succinctly as possible."/>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NOCLEAR" val="0"/>
  <p:tag name="KSO_WM_UNIT_VALUE" val="19"/>
  <p:tag name="KSO_WM_DIAGRAM_GROUP_CODE" val="l1-2"/>
  <p:tag name="KSO_WM_UNIT_TYPE" val="l_h_a"/>
  <p:tag name="KSO_WM_UNIT_INDEX" val="1_1_1"/>
  <p:tag name="KSO_WM_UNIT_BLOCK" val="0"/>
  <p:tag name="KSO_WM_UNIT_IS_LAYOUT_DIAGRAM" val="1"/>
  <p:tag name="KSO_WM_TEMPLATE_CATEGORY" val="custom"/>
  <p:tag name="KSO_WM_TEMPLATE_INDEX" val="20204449"/>
  <p:tag name="KSO_WM_UNIT_ID" val="custom20204449_12*l_h_a*1_1_1"/>
  <p:tag name="KSO_WM_UNIT_PRESET_TEXT" val="Enter title"/>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i"/>
  <p:tag name="KSO_WM_UNIT_INDEX" val="1_1_1"/>
  <p:tag name="KSO_WM_UNIT_BLOCK" val="0"/>
  <p:tag name="KSO_WM_UNIT_IS_LAYOUT_DIAGRAM" val="1"/>
  <p:tag name="KSO_WM_TEMPLATE_CATEGORY" val="custom"/>
  <p:tag name="KSO_WM_TEMPLATE_INDEX" val="20204449"/>
  <p:tag name="KSO_WM_UNIT_ID" val="custom20204449_12*l_h_i*1_1_1"/>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63"/>
  <p:tag name="KSO_WM_DIAGRAM_GROUP_CODE" val="l1-2"/>
  <p:tag name="KSO_WM_UNIT_TYPE" val="l_h_f"/>
  <p:tag name="KSO_WM_UNIT_INDEX" val="1_2_1"/>
  <p:tag name="KSO_WM_UNIT_BLOCK" val="0"/>
  <p:tag name="KSO_WM_UNIT_IS_LAYOUT_DIAGRAM" val="1"/>
  <p:tag name="KSO_WM_TEMPLATE_CATEGORY" val="custom"/>
  <p:tag name="KSO_WM_TEMPLATE_INDEX" val="20204449"/>
  <p:tag name="KSO_WM_UNIT_ID" val="custom20204449_12*l_h_f*1_2_1"/>
  <p:tag name="KSO_WM_UNIT_PRESET_TEXT" val="Click here to add the text, the text is the extraction of your thought, please try to explain your point of view as succinctly as possible."/>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NOCLEAR" val="0"/>
  <p:tag name="KSO_WM_UNIT_VALUE" val="19"/>
  <p:tag name="KSO_WM_DIAGRAM_GROUP_CODE" val="l1-2"/>
  <p:tag name="KSO_WM_UNIT_TYPE" val="l_h_a"/>
  <p:tag name="KSO_WM_UNIT_INDEX" val="1_2_1"/>
  <p:tag name="KSO_WM_UNIT_BLOCK" val="0"/>
  <p:tag name="KSO_WM_UNIT_IS_LAYOUT_DIAGRAM" val="1"/>
  <p:tag name="KSO_WM_TEMPLATE_CATEGORY" val="custom"/>
  <p:tag name="KSO_WM_TEMPLATE_INDEX" val="20204449"/>
  <p:tag name="KSO_WM_UNIT_ID" val="custom20204449_12*l_h_a*1_2_1"/>
  <p:tag name="KSO_WM_UNIT_PRESET_TEXT" val="Enter title"/>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i"/>
  <p:tag name="KSO_WM_UNIT_INDEX" val="1_2_1"/>
  <p:tag name="KSO_WM_UNIT_BLOCK" val="0"/>
  <p:tag name="KSO_WM_UNIT_IS_LAYOUT_DIAGRAM" val="1"/>
  <p:tag name="KSO_WM_TEMPLATE_CATEGORY" val="custom"/>
  <p:tag name="KSO_WM_TEMPLATE_INDEX" val="20204449"/>
  <p:tag name="KSO_WM_UNIT_ID" val="custom20204449_12*l_h_i*1_2_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63"/>
  <p:tag name="KSO_WM_DIAGRAM_GROUP_CODE" val="l1-2"/>
  <p:tag name="KSO_WM_UNIT_TYPE" val="l_h_f"/>
  <p:tag name="KSO_WM_UNIT_INDEX" val="1_3_1"/>
  <p:tag name="KSO_WM_UNIT_BLOCK" val="0"/>
  <p:tag name="KSO_WM_UNIT_IS_LAYOUT_DIAGRAM" val="1"/>
  <p:tag name="KSO_WM_TEMPLATE_CATEGORY" val="custom"/>
  <p:tag name="KSO_WM_TEMPLATE_INDEX" val="20204449"/>
  <p:tag name="KSO_WM_UNIT_ID" val="custom20204449_12*l_h_f*1_3_1"/>
  <p:tag name="KSO_WM_UNIT_PRESET_TEXT" val="Click here to add the text, the text is the extraction of your thought, please try to explain your point of view as succinctly as possible."/>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NOCLEAR" val="0"/>
  <p:tag name="KSO_WM_UNIT_VALUE" val="19"/>
  <p:tag name="KSO_WM_DIAGRAM_GROUP_CODE" val="l1-2"/>
  <p:tag name="KSO_WM_UNIT_TYPE" val="l_h_a"/>
  <p:tag name="KSO_WM_UNIT_INDEX" val="1_3_1"/>
  <p:tag name="KSO_WM_UNIT_BLOCK" val="0"/>
  <p:tag name="KSO_WM_UNIT_IS_LAYOUT_DIAGRAM" val="1"/>
  <p:tag name="KSO_WM_TEMPLATE_CATEGORY" val="custom"/>
  <p:tag name="KSO_WM_TEMPLATE_INDEX" val="20204449"/>
  <p:tag name="KSO_WM_UNIT_ID" val="custom20204449_12*l_h_a*1_3_1"/>
  <p:tag name="KSO_WM_UNIT_PRESET_TEXT" val="Enter title"/>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i"/>
  <p:tag name="KSO_WM_UNIT_INDEX" val="1_3_1"/>
  <p:tag name="KSO_WM_UNIT_BLOCK" val="0"/>
  <p:tag name="KSO_WM_UNIT_IS_LAYOUT_DIAGRAM" val="1"/>
  <p:tag name="KSO_WM_TEMPLATE_CATEGORY" val="custom"/>
  <p:tag name="KSO_WM_TEMPLATE_INDEX" val="20204449"/>
  <p:tag name="KSO_WM_UNIT_ID" val="custom20204449_12*l_h_i*1_3_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63"/>
  <p:tag name="KSO_WM_DIAGRAM_GROUP_CODE" val="l1-2"/>
  <p:tag name="KSO_WM_UNIT_TYPE" val="l_h_f"/>
  <p:tag name="KSO_WM_UNIT_INDEX" val="1_4_1"/>
  <p:tag name="KSO_WM_UNIT_BLOCK" val="0"/>
  <p:tag name="KSO_WM_UNIT_IS_LAYOUT_DIAGRAM" val="1"/>
  <p:tag name="KSO_WM_TEMPLATE_CATEGORY" val="custom"/>
  <p:tag name="KSO_WM_TEMPLATE_INDEX" val="20204449"/>
  <p:tag name="KSO_WM_UNIT_ID" val="custom20204449_12*l_h_f*1_4_1"/>
  <p:tag name="KSO_WM_UNIT_PRESET_TEXT" val="Click here to add the text, the text is the extraction of your thought, please try to explain your point of view as succinctly as possible."/>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NOCLEAR" val="0"/>
  <p:tag name="KSO_WM_UNIT_VALUE" val="19"/>
  <p:tag name="KSO_WM_DIAGRAM_GROUP_CODE" val="l1-2"/>
  <p:tag name="KSO_WM_UNIT_TYPE" val="l_h_a"/>
  <p:tag name="KSO_WM_UNIT_INDEX" val="1_4_1"/>
  <p:tag name="KSO_WM_UNIT_BLOCK" val="0"/>
  <p:tag name="KSO_WM_UNIT_IS_LAYOUT_DIAGRAM" val="1"/>
  <p:tag name="KSO_WM_TEMPLATE_CATEGORY" val="custom"/>
  <p:tag name="KSO_WM_TEMPLATE_INDEX" val="20204449"/>
  <p:tag name="KSO_WM_UNIT_ID" val="custom20204449_12*l_h_a*1_4_1"/>
  <p:tag name="KSO_WM_UNIT_PRESET_TEXT" val="Enter title"/>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i"/>
  <p:tag name="KSO_WM_UNIT_INDEX" val="1_4_1"/>
  <p:tag name="KSO_WM_UNIT_BLOCK" val="0"/>
  <p:tag name="KSO_WM_UNIT_IS_LAYOUT_DIAGRAM" val="1"/>
  <p:tag name="KSO_WM_TEMPLATE_CATEGORY" val="custom"/>
  <p:tag name="KSO_WM_TEMPLATE_INDEX" val="20204449"/>
  <p:tag name="KSO_WM_UNIT_ID" val="custom20204449_12*l_h_i*1_4_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49"/>
  <p:tag name="KSO_WM_UNIT_ID" val="custom20204449_12*a*1"/>
  <p:tag name="KSO_WM_UNIT_PRESET_TEXT" val="Click here to add the title"/>
</p:tagLst>
</file>

<file path=ppt/tags/tag189.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49_12"/>
  <p:tag name="KSO_WM_TEMPLATE_SUBCATEGORY" val="0"/>
  <p:tag name="KSO_WM_TEMPLATE_MASTER_TYPE" val="1"/>
  <p:tag name="KSO_WM_TEMPLATE_COLOR_TYPE" val="1"/>
  <p:tag name="KSO_WM_SLIDE_TYPE" val="text"/>
  <p:tag name="KSO_WM_SLIDE_SUBTYPE" val="diag"/>
  <p:tag name="KSO_WM_SLIDE_ITEM_CNT" val="4"/>
  <p:tag name="KSO_WM_SLIDE_INDEX" val="12"/>
  <p:tag name="KSO_WM_SLIDE_SIZE" val="863.821*331.194"/>
  <p:tag name="KSO_WM_SLIDE_POSITION" val="47.928*160.9"/>
  <p:tag name="KSO_WM_DIAGRAM_GROUP_CODE" val="l1-2"/>
  <p:tag name="KSO_WM_SLIDE_DIAGTYPE" val="l"/>
  <p:tag name="KSO_WM_TAG_VERSION" val="1.0"/>
  <p:tag name="KSO_WM_BEAUTIFY_FLAG" val="#wm#"/>
  <p:tag name="KSO_WM_TEMPLATE_CATEGORY" val="custom"/>
  <p:tag name="KSO_WM_TEMPLATE_INDEX" val="20204449"/>
  <p:tag name="KSO_WM_SLIDE_LAYOUT" val="a_i_z_l"/>
  <p:tag name="KSO_WM_SLIDE_LAYOUT_CNT" val="1_1_2_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SLIDE_BACKGROUND_TYPE" val="frame"/>
  <p:tag name="KSO_WM_UNIT_SUBTYPE" val="h"/>
  <p:tag name="KSO_WM_TEMPLATE_CATEGORY" val="custom"/>
  <p:tag name="KSO_WM_TEMPLATE_INDEX" val="20204449"/>
  <p:tag name="KSO_WM_UNIT_ID" val="custom20204449_27*i*1"/>
  <p:tag name="KSO_WM_UNIT_TYPE" val="i"/>
  <p:tag name="KSO_WM_UNIT_INDEX" val="1"/>
  <p:tag name="KSO_WM_UNIT_HIGHLIGHT" val="0"/>
  <p:tag name="KSO_WM_UNIT_COMPATIBLE" val="0"/>
  <p:tag name="KSO_WM_UNIT_DIAGRAM_ISNUMVISUAL" val="0"/>
  <p:tag name="KSO_WM_UNIT_DIAGRAM_ISREFERUNIT" val="0"/>
  <p:tag name="KSO_WM_DIAGRAM_GROUP_CODE" val="l1-5"/>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frame"/>
  <p:tag name="KSO_WM_TEMPLATE_CATEGORY" val="custom"/>
  <p:tag name="KSO_WM_TEMPLATE_INDEX" val="20204449"/>
  <p:tag name="KSO_WM_UNIT_TYPE" val="i"/>
  <p:tag name="KSO_WM_UNIT_INDEX" val="1"/>
  <p:tag name="KSO_WM_UNIT_HIGHLIGHT" val="0"/>
  <p:tag name="KSO_WM_UNIT_COMPATIBLE" val="0"/>
  <p:tag name="KSO_WM_UNIT_DIAGRAM_ISNUMVISUAL" val="0"/>
  <p:tag name="KSO_WM_UNIT_DIAGRAM_ISREFERUNIT" val="0"/>
  <p:tag name="KSO_WM_DIAGRAM_GROUP_CODE" val="l1-5"/>
  <p:tag name="KSO_WM_UNIT_ID" val="custom20204449_27*i*1"/>
  <p:tag name="KSO_WM_UNIT_LAYERLEVEL" val="1"/>
  <p:tag name="KSO_WM_TAG_VERSION" val="1.0"/>
  <p:tag name="KSO_WM_BEAUTIFY_FLAG" val="#wm#"/>
</p:tagLst>
</file>

<file path=ppt/tags/tag192.xml><?xml version="1.0" encoding="utf-8"?>
<p:tagLst xmlns:p="http://schemas.openxmlformats.org/presentationml/2006/main">
  <p:tag name="KSO_WM_SLIDE_BACKGROUND_TYPE" val="frame"/>
  <p:tag name="KSO_WM_TEMPLATE_CATEGORY" val="custom"/>
  <p:tag name="KSO_WM_TEMPLATE_INDEX" val="20204449"/>
  <p:tag name="KSO_WM_UNIT_TYPE" val="i"/>
  <p:tag name="KSO_WM_UNIT_INDEX" val="2"/>
  <p:tag name="KSO_WM_UNIT_HIGHLIGHT" val="0"/>
  <p:tag name="KSO_WM_UNIT_COMPATIBLE" val="0"/>
  <p:tag name="KSO_WM_UNIT_DIAGRAM_ISNUMVISUAL" val="0"/>
  <p:tag name="KSO_WM_UNIT_DIAGRAM_ISREFERUNIT" val="0"/>
  <p:tag name="KSO_WM_DIAGRAM_GROUP_CODE" val="l1-5"/>
  <p:tag name="KSO_WM_UNIT_ID" val="custom20204449_27*i*2"/>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TEMPLATE_CATEGORY" val="custom"/>
  <p:tag name="KSO_WM_TEMPLATE_INDEX" val="20204449"/>
  <p:tag name="KSO_WM_UNIT_ID" val="custom20204449_27*a*1"/>
  <p:tag name="KSO_WM_DIAGRAM_GROUP_CODE" val="l1-5"/>
  <p:tag name="KSO_WM_UNIT_PRESET_TEXT" val="Click here to add the title"/>
</p:tagLst>
</file>

<file path=ppt/tags/tag194.xml><?xml version="1.0" encoding="utf-8"?>
<p:tagLst xmlns:p="http://schemas.openxmlformats.org/presentationml/2006/main">
  <p:tag name="KSO_WM_UNIT_NOCLEAR" val="0"/>
  <p:tag name="KSO_WM_UNIT_VALUE" val="52"/>
  <p:tag name="KSO_WM_UNIT_HIGHLIGHT" val="0"/>
  <p:tag name="KSO_WM_UNIT_COMPATIBLE" val="0"/>
  <p:tag name="KSO_WM_UNIT_DIAGRAM_ISNUMVISUAL" val="0"/>
  <p:tag name="KSO_WM_UNIT_DIAGRAM_ISREFERUNIT" val="0"/>
  <p:tag name="KSO_WM_DIAGRAM_GROUP_CODE" val="l1-5"/>
  <p:tag name="KSO_WM_UNIT_TYPE" val="l_h_f"/>
  <p:tag name="KSO_WM_UNIT_INDEX" val="1_1_1"/>
  <p:tag name="KSO_WM_UNIT_LAYERLEVEL" val="1_1_1"/>
  <p:tag name="KSO_WM_TAG_VERSION" val="1.0"/>
  <p:tag name="KSO_WM_BEAUTIFY_FLAG" val="#wm#"/>
  <p:tag name="KSO_WM_TEMPLATE_CATEGORY" val="custom"/>
  <p:tag name="KSO_WM_TEMPLATE_INDEX" val="20204449"/>
  <p:tag name="KSO_WM_UNIT_ID" val="custom20204449_27*l_h_f*1_1_1"/>
  <p:tag name="KSO_WM_UNIT_PRESET_TEXT" val="Click here to add the text, the text is the extraction of your thought"/>
</p:tagLst>
</file>

<file path=ppt/tags/tag195.xml><?xml version="1.0" encoding="utf-8"?>
<p:tagLst xmlns:p="http://schemas.openxmlformats.org/presentationml/2006/main">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DIAGRAM_GROUP_CODE" val="l1-5"/>
  <p:tag name="KSO_WM_UNIT_TYPE" val="l_h_a"/>
  <p:tag name="KSO_WM_UNIT_INDEX" val="1_1_1"/>
  <p:tag name="KSO_WM_UNIT_LAYERLEVEL" val="1_1_1"/>
  <p:tag name="KSO_WM_TAG_VERSION" val="1.0"/>
  <p:tag name="KSO_WM_BEAUTIFY_FLAG" val="#wm#"/>
  <p:tag name="KSO_WM_TEMPLATE_CATEGORY" val="custom"/>
  <p:tag name="KSO_WM_TEMPLATE_INDEX" val="20204449"/>
  <p:tag name="KSO_WM_UNIT_ID" val="custom20204449_27*l_h_a*1_1_1"/>
  <p:tag name="KSO_WM_UNIT_PRESET_TEXT" val="Enter title"/>
</p:tagLst>
</file>

<file path=ppt/tags/tag196.xml><?xml version="1.0" encoding="utf-8"?>
<p:tagLst xmlns:p="http://schemas.openxmlformats.org/presentationml/2006/main">
  <p:tag name="KSO_WM_UNIT_NOCLEAR" val="0"/>
  <p:tag name="KSO_WM_UNIT_VALUE" val="52"/>
  <p:tag name="KSO_WM_UNIT_HIGHLIGHT" val="0"/>
  <p:tag name="KSO_WM_UNIT_COMPATIBLE" val="0"/>
  <p:tag name="KSO_WM_UNIT_DIAGRAM_ISNUMVISUAL" val="0"/>
  <p:tag name="KSO_WM_UNIT_DIAGRAM_ISREFERUNIT" val="0"/>
  <p:tag name="KSO_WM_DIAGRAM_GROUP_CODE" val="l1-5"/>
  <p:tag name="KSO_WM_UNIT_TYPE" val="l_h_f"/>
  <p:tag name="KSO_WM_UNIT_INDEX" val="1_2_1"/>
  <p:tag name="KSO_WM_UNIT_LAYERLEVEL" val="1_1_1"/>
  <p:tag name="KSO_WM_TAG_VERSION" val="1.0"/>
  <p:tag name="KSO_WM_BEAUTIFY_FLAG" val="#wm#"/>
  <p:tag name="KSO_WM_TEMPLATE_CATEGORY" val="custom"/>
  <p:tag name="KSO_WM_TEMPLATE_INDEX" val="20204449"/>
  <p:tag name="KSO_WM_UNIT_ID" val="custom20204449_27*l_h_f*1_2_1"/>
  <p:tag name="KSO_WM_UNIT_PRESET_TEXT" val="Click here to add the text, the text is the extraction of your thought"/>
</p:tagLst>
</file>

<file path=ppt/tags/tag197.xml><?xml version="1.0" encoding="utf-8"?>
<p:tagLst xmlns:p="http://schemas.openxmlformats.org/presentationml/2006/main">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DIAGRAM_GROUP_CODE" val="l1-5"/>
  <p:tag name="KSO_WM_UNIT_TYPE" val="l_h_a"/>
  <p:tag name="KSO_WM_UNIT_INDEX" val="1_2_1"/>
  <p:tag name="KSO_WM_UNIT_LAYERLEVEL" val="1_1_1"/>
  <p:tag name="KSO_WM_TAG_VERSION" val="1.0"/>
  <p:tag name="KSO_WM_BEAUTIFY_FLAG" val="#wm#"/>
  <p:tag name="KSO_WM_TEMPLATE_CATEGORY" val="custom"/>
  <p:tag name="KSO_WM_TEMPLATE_INDEX" val="20204449"/>
  <p:tag name="KSO_WM_UNIT_ID" val="custom20204449_27*l_h_a*1_2_1"/>
  <p:tag name="KSO_WM_UNIT_PRESET_TEXT" val="Enter title"/>
</p:tagLst>
</file>

<file path=ppt/tags/tag198.xml><?xml version="1.0" encoding="utf-8"?>
<p:tagLst xmlns:p="http://schemas.openxmlformats.org/presentationml/2006/main">
  <p:tag name="KSO_WM_UNIT_NOCLEAR" val="0"/>
  <p:tag name="KSO_WM_UNIT_VALUE" val="52"/>
  <p:tag name="KSO_WM_UNIT_HIGHLIGHT" val="0"/>
  <p:tag name="KSO_WM_UNIT_COMPATIBLE" val="0"/>
  <p:tag name="KSO_WM_UNIT_DIAGRAM_ISNUMVISUAL" val="0"/>
  <p:tag name="KSO_WM_UNIT_DIAGRAM_ISREFERUNIT" val="0"/>
  <p:tag name="KSO_WM_DIAGRAM_GROUP_CODE" val="l1-5"/>
  <p:tag name="KSO_WM_UNIT_TYPE" val="l_h_f"/>
  <p:tag name="KSO_WM_UNIT_INDEX" val="1_3_1"/>
  <p:tag name="KSO_WM_UNIT_LAYERLEVEL" val="1_1_1"/>
  <p:tag name="KSO_WM_TAG_VERSION" val="1.0"/>
  <p:tag name="KSO_WM_BEAUTIFY_FLAG" val="#wm#"/>
  <p:tag name="KSO_WM_TEMPLATE_CATEGORY" val="custom"/>
  <p:tag name="KSO_WM_TEMPLATE_INDEX" val="20204449"/>
  <p:tag name="KSO_WM_UNIT_ID" val="custom20204449_27*l_h_f*1_3_1"/>
  <p:tag name="KSO_WM_UNIT_PRESET_TEXT" val="Click here to add the text, the text is the extraction of your thought"/>
</p:tagLst>
</file>

<file path=ppt/tags/tag199.xml><?xml version="1.0" encoding="utf-8"?>
<p:tagLst xmlns:p="http://schemas.openxmlformats.org/presentationml/2006/main">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DIAGRAM_GROUP_CODE" val="l1-5"/>
  <p:tag name="KSO_WM_UNIT_TYPE" val="l_h_a"/>
  <p:tag name="KSO_WM_UNIT_INDEX" val="1_3_1"/>
  <p:tag name="KSO_WM_UNIT_LAYERLEVEL" val="1_1_1"/>
  <p:tag name="KSO_WM_TAG_VERSION" val="1.0"/>
  <p:tag name="KSO_WM_BEAUTIFY_FLAG" val="#wm#"/>
  <p:tag name="KSO_WM_TEMPLATE_CATEGORY" val="custom"/>
  <p:tag name="KSO_WM_TEMPLATE_INDEX" val="20204449"/>
  <p:tag name="KSO_WM_UNIT_ID" val="custom20204449_27*l_h_a*1_3_1"/>
  <p:tag name="KSO_WM_UNIT_PRESET_TEXT" val="Enter title"/>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NOCLEAR" val="0"/>
  <p:tag name="KSO_WM_UNIT_VALUE" val="52"/>
  <p:tag name="KSO_WM_UNIT_HIGHLIGHT" val="0"/>
  <p:tag name="KSO_WM_UNIT_COMPATIBLE" val="0"/>
  <p:tag name="KSO_WM_UNIT_DIAGRAM_ISNUMVISUAL" val="0"/>
  <p:tag name="KSO_WM_UNIT_DIAGRAM_ISREFERUNIT" val="0"/>
  <p:tag name="KSO_WM_DIAGRAM_GROUP_CODE" val="l1-5"/>
  <p:tag name="KSO_WM_UNIT_TYPE" val="l_h_f"/>
  <p:tag name="KSO_WM_UNIT_INDEX" val="1_4_1"/>
  <p:tag name="KSO_WM_UNIT_LAYERLEVEL" val="1_1_1"/>
  <p:tag name="KSO_WM_TAG_VERSION" val="1.0"/>
  <p:tag name="KSO_WM_BEAUTIFY_FLAG" val="#wm#"/>
  <p:tag name="KSO_WM_TEMPLATE_CATEGORY" val="custom"/>
  <p:tag name="KSO_WM_TEMPLATE_INDEX" val="20204449"/>
  <p:tag name="KSO_WM_UNIT_ID" val="custom20204449_27*l_h_f*1_4_1"/>
  <p:tag name="KSO_WM_UNIT_PRESET_TEXT" val="Click here to add the text, the text is the extraction of your thought"/>
</p:tagLst>
</file>

<file path=ppt/tags/tag201.xml><?xml version="1.0" encoding="utf-8"?>
<p:tagLst xmlns:p="http://schemas.openxmlformats.org/presentationml/2006/main">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DIAGRAM_GROUP_CODE" val="l1-5"/>
  <p:tag name="KSO_WM_UNIT_TYPE" val="l_h_a"/>
  <p:tag name="KSO_WM_UNIT_INDEX" val="1_4_1"/>
  <p:tag name="KSO_WM_UNIT_LAYERLEVEL" val="1_1_1"/>
  <p:tag name="KSO_WM_TAG_VERSION" val="1.0"/>
  <p:tag name="KSO_WM_BEAUTIFY_FLAG" val="#wm#"/>
  <p:tag name="KSO_WM_TEMPLATE_CATEGORY" val="custom"/>
  <p:tag name="KSO_WM_TEMPLATE_INDEX" val="20204449"/>
  <p:tag name="KSO_WM_UNIT_ID" val="custom20204449_27*l_h_a*1_4_1"/>
  <p:tag name="KSO_WM_UNIT_PRESET_TEXT" val="Enter title"/>
</p:tagLst>
</file>

<file path=ppt/tags/tag202.xml><?xml version="1.0" encoding="utf-8"?>
<p:tagLst xmlns:p="http://schemas.openxmlformats.org/presentationml/2006/main">
  <p:tag name="KSO_WM_UNIT_NOCLEAR" val="0"/>
  <p:tag name="KSO_WM_UNIT_VALUE" val="52"/>
  <p:tag name="KSO_WM_UNIT_HIGHLIGHT" val="0"/>
  <p:tag name="KSO_WM_UNIT_COMPATIBLE" val="0"/>
  <p:tag name="KSO_WM_UNIT_DIAGRAM_ISNUMVISUAL" val="0"/>
  <p:tag name="KSO_WM_UNIT_DIAGRAM_ISREFERUNIT" val="0"/>
  <p:tag name="KSO_WM_DIAGRAM_GROUP_CODE" val="l1-5"/>
  <p:tag name="KSO_WM_UNIT_TYPE" val="l_h_f"/>
  <p:tag name="KSO_WM_UNIT_INDEX" val="1_5_1"/>
  <p:tag name="KSO_WM_UNIT_LAYERLEVEL" val="1_1_1"/>
  <p:tag name="KSO_WM_TAG_VERSION" val="1.0"/>
  <p:tag name="KSO_WM_BEAUTIFY_FLAG" val="#wm#"/>
  <p:tag name="KSO_WM_TEMPLATE_CATEGORY" val="custom"/>
  <p:tag name="KSO_WM_TEMPLATE_INDEX" val="20204449"/>
  <p:tag name="KSO_WM_UNIT_ID" val="custom20204449_27*l_h_f*1_5_1"/>
  <p:tag name="KSO_WM_UNIT_PRESET_TEXT" val="Click here to add the text, the text is the extraction of your thought"/>
</p:tagLst>
</file>

<file path=ppt/tags/tag203.xml><?xml version="1.0" encoding="utf-8"?>
<p:tagLst xmlns:p="http://schemas.openxmlformats.org/presentationml/2006/main">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DIAGRAM_GROUP_CODE" val="l1-5"/>
  <p:tag name="KSO_WM_UNIT_TYPE" val="l_h_a"/>
  <p:tag name="KSO_WM_UNIT_INDEX" val="1_5_1"/>
  <p:tag name="KSO_WM_UNIT_LAYERLEVEL" val="1_1_1"/>
  <p:tag name="KSO_WM_TAG_VERSION" val="1.0"/>
  <p:tag name="KSO_WM_BEAUTIFY_FLAG" val="#wm#"/>
  <p:tag name="KSO_WM_TEMPLATE_CATEGORY" val="custom"/>
  <p:tag name="KSO_WM_TEMPLATE_INDEX" val="20204449"/>
  <p:tag name="KSO_WM_UNIT_ID" val="custom20204449_27*l_h_a*1_5_1"/>
  <p:tag name="KSO_WM_UNIT_PRESET_TEXT" val="Enter title"/>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i"/>
  <p:tag name="KSO_WM_UNIT_INDEX" val="1_1"/>
  <p:tag name="KSO_WM_UNIT_LAYERLEVEL" val="1_1"/>
  <p:tag name="KSO_WM_TAG_VERSION" val="1.0"/>
  <p:tag name="KSO_WM_BEAUTIFY_FLAG" val="#wm#"/>
  <p:tag name="KSO_WM_TEMPLATE_CATEGORY" val="custom"/>
  <p:tag name="KSO_WM_TEMPLATE_INDEX" val="20204449"/>
  <p:tag name="KSO_WM_UNIT_ID" val="custom20204449_27*l_i*1_1"/>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i"/>
  <p:tag name="KSO_WM_UNIT_INDEX" val="1_2"/>
  <p:tag name="KSO_WM_UNIT_LAYERLEVEL" val="1_1"/>
  <p:tag name="KSO_WM_TAG_VERSION" val="1.0"/>
  <p:tag name="KSO_WM_BEAUTIFY_FLAG" val="#wm#"/>
  <p:tag name="KSO_WM_TEMPLATE_CATEGORY" val="custom"/>
  <p:tag name="KSO_WM_TEMPLATE_INDEX" val="20204449"/>
  <p:tag name="KSO_WM_UNIT_ID" val="custom20204449_27*l_i*1_2"/>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i"/>
  <p:tag name="KSO_WM_UNIT_INDEX" val="1_3"/>
  <p:tag name="KSO_WM_UNIT_LAYERLEVEL" val="1_1"/>
  <p:tag name="KSO_WM_TAG_VERSION" val="1.0"/>
  <p:tag name="KSO_WM_BEAUTIFY_FLAG" val="#wm#"/>
  <p:tag name="KSO_WM_TEMPLATE_CATEGORY" val="custom"/>
  <p:tag name="KSO_WM_TEMPLATE_INDEX" val="20204449"/>
  <p:tag name="KSO_WM_UNIT_ID" val="custom20204449_27*l_i*1_3"/>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i"/>
  <p:tag name="KSO_WM_UNIT_INDEX" val="1_4"/>
  <p:tag name="KSO_WM_UNIT_LAYERLEVEL" val="1_1"/>
  <p:tag name="KSO_WM_TAG_VERSION" val="1.0"/>
  <p:tag name="KSO_WM_BEAUTIFY_FLAG" val="#wm#"/>
  <p:tag name="KSO_WM_TEMPLATE_CATEGORY" val="custom"/>
  <p:tag name="KSO_WM_TEMPLATE_INDEX" val="20204449"/>
  <p:tag name="KSO_WM_UNIT_ID" val="custom20204449_27*l_i*1_4"/>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3_1"/>
  <p:tag name="KSO_WM_UNIT_LAYERLEVEL" val="1_1_1"/>
  <p:tag name="KSO_WM_TAG_VERSION" val="1.0"/>
  <p:tag name="KSO_WM_BEAUTIFY_FLAG" val="#wm#"/>
  <p:tag name="KSO_WM_TEMPLATE_CATEGORY" val="custom"/>
  <p:tag name="KSO_WM_TEMPLATE_INDEX" val="20204449"/>
  <p:tag name="KSO_WM_UNIT_ID" val="custom20204449_27*l_h_i*1_3_1"/>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2_1"/>
  <p:tag name="KSO_WM_UNIT_LAYERLEVEL" val="1_1_1"/>
  <p:tag name="KSO_WM_TAG_VERSION" val="1.0"/>
  <p:tag name="KSO_WM_BEAUTIFY_FLAG" val="#wm#"/>
  <p:tag name="KSO_WM_TEMPLATE_CATEGORY" val="custom"/>
  <p:tag name="KSO_WM_TEMPLATE_INDEX" val="20204449"/>
  <p:tag name="KSO_WM_UNIT_ID" val="custom20204449_27*l_h_i*1_2_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1_1"/>
  <p:tag name="KSO_WM_UNIT_LAYERLEVEL" val="1_1_1"/>
  <p:tag name="KSO_WM_TAG_VERSION" val="1.0"/>
  <p:tag name="KSO_WM_BEAUTIFY_FLAG" val="#wm#"/>
  <p:tag name="KSO_WM_TEMPLATE_CATEGORY" val="custom"/>
  <p:tag name="KSO_WM_TEMPLATE_INDEX" val="20204449"/>
  <p:tag name="KSO_WM_UNIT_ID" val="custom20204449_27*l_h_i*1_1_1"/>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4_1"/>
  <p:tag name="KSO_WM_UNIT_LAYERLEVEL" val="1_1_1"/>
  <p:tag name="KSO_WM_TAG_VERSION" val="1.0"/>
  <p:tag name="KSO_WM_BEAUTIFY_FLAG" val="#wm#"/>
  <p:tag name="KSO_WM_TEMPLATE_CATEGORY" val="custom"/>
  <p:tag name="KSO_WM_TEMPLATE_INDEX" val="20204449"/>
  <p:tag name="KSO_WM_UNIT_ID" val="custom20204449_27*l_h_i*1_4_1"/>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5_1"/>
  <p:tag name="KSO_WM_UNIT_LAYERLEVEL" val="1_1_1"/>
  <p:tag name="KSO_WM_TAG_VERSION" val="1.0"/>
  <p:tag name="KSO_WM_BEAUTIFY_FLAG" val="#wm#"/>
  <p:tag name="KSO_WM_TEMPLATE_CATEGORY" val="custom"/>
  <p:tag name="KSO_WM_TEMPLATE_INDEX" val="20204449"/>
  <p:tag name="KSO_WM_UNIT_ID" val="custom20204449_27*l_h_i*1_5_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1_2"/>
  <p:tag name="KSO_WM_UNIT_LAYERLEVEL" val="1_1_1"/>
  <p:tag name="KSO_WM_TAG_VERSION" val="1.0"/>
  <p:tag name="KSO_WM_BEAUTIFY_FLAG" val="#wm#"/>
  <p:tag name="KSO_WM_TEMPLATE_CATEGORY" val="custom"/>
  <p:tag name="KSO_WM_TEMPLATE_INDEX" val="20204449"/>
  <p:tag name="KSO_WM_UNIT_ID" val="custom20204449_27*l_h_i*1_1_2"/>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4_2"/>
  <p:tag name="KSO_WM_UNIT_LAYERLEVEL" val="1_1_1"/>
  <p:tag name="KSO_WM_TAG_VERSION" val="1.0"/>
  <p:tag name="KSO_WM_BEAUTIFY_FLAG" val="#wm#"/>
  <p:tag name="KSO_WM_TEMPLATE_CATEGORY" val="custom"/>
  <p:tag name="KSO_WM_TEMPLATE_INDEX" val="20204449"/>
  <p:tag name="KSO_WM_UNIT_ID" val="custom20204449_27*l_h_i*1_4_2"/>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3_2"/>
  <p:tag name="KSO_WM_UNIT_LAYERLEVEL" val="1_1_1"/>
  <p:tag name="KSO_WM_TAG_VERSION" val="1.0"/>
  <p:tag name="KSO_WM_BEAUTIFY_FLAG" val="#wm#"/>
  <p:tag name="KSO_WM_TEMPLATE_CATEGORY" val="custom"/>
  <p:tag name="KSO_WM_TEMPLATE_INDEX" val="20204449"/>
  <p:tag name="KSO_WM_UNIT_ID" val="custom20204449_27*l_h_i*1_3_2"/>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2_2"/>
  <p:tag name="KSO_WM_UNIT_LAYERLEVEL" val="1_1_1"/>
  <p:tag name="KSO_WM_TAG_VERSION" val="1.0"/>
  <p:tag name="KSO_WM_BEAUTIFY_FLAG" val="#wm#"/>
  <p:tag name="KSO_WM_TEMPLATE_CATEGORY" val="custom"/>
  <p:tag name="KSO_WM_TEMPLATE_INDEX" val="20204449"/>
  <p:tag name="KSO_WM_UNIT_ID" val="custom20204449_27*l_h_i*1_2_2"/>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5_2"/>
  <p:tag name="KSO_WM_UNIT_LAYERLEVEL" val="1_1_1"/>
  <p:tag name="KSO_WM_TAG_VERSION" val="1.0"/>
  <p:tag name="KSO_WM_BEAUTIFY_FLAG" val="#wm#"/>
  <p:tag name="KSO_WM_TEMPLATE_CATEGORY" val="custom"/>
  <p:tag name="KSO_WM_TEMPLATE_INDEX" val="20204449"/>
  <p:tag name="KSO_WM_UNIT_ID" val="custom20204449_27*l_h_i*1_5_2"/>
</p:tagLst>
</file>

<file path=ppt/tags/tag218.xml><?xml version="1.0" encoding="utf-8"?>
<p:tagLst xmlns:p="http://schemas.openxmlformats.org/presentationml/2006/main">
  <p:tag name="KSO_WM_UNIT_VALUE" val="102*120"/>
  <p:tag name="KSO_WM_UNIT_HIGHLIGHT" val="0"/>
  <p:tag name="KSO_WM_UNIT_COMPATIBLE" val="0"/>
  <p:tag name="KSO_WM_UNIT_DIAGRAM_ISNUMVISUAL" val="0"/>
  <p:tag name="KSO_WM_UNIT_DIAGRAM_ISREFERUNIT" val="0"/>
  <p:tag name="KSO_WM_DIAGRAM_GROUP_CODE" val="l1-5"/>
  <p:tag name="KSO_WM_UNIT_TYPE" val="l_h_x"/>
  <p:tag name="KSO_WM_UNIT_INDEX" val="1_3_1"/>
  <p:tag name="KSO_WM_UNIT_LAYERLEVEL" val="1_1_1"/>
  <p:tag name="KSO_WM_TAG_VERSION" val="1.0"/>
  <p:tag name="KSO_WM_BEAUTIFY_FLAG" val="#wm#"/>
  <p:tag name="KSO_WM_TEMPLATE_CATEGORY" val="custom"/>
  <p:tag name="KSO_WM_TEMPLATE_INDEX" val="20204449"/>
  <p:tag name="KSO_WM_UNIT_ID" val="custom20204449_27*l_h_x*1_3_1"/>
</p:tagLst>
</file>

<file path=ppt/tags/tag219.xml><?xml version="1.0" encoding="utf-8"?>
<p:tagLst xmlns:p="http://schemas.openxmlformats.org/presentationml/2006/main">
  <p:tag name="KSO_WM_UNIT_VALUE" val="102*120"/>
  <p:tag name="KSO_WM_UNIT_HIGHLIGHT" val="0"/>
  <p:tag name="KSO_WM_UNIT_COMPATIBLE" val="0"/>
  <p:tag name="KSO_WM_UNIT_DIAGRAM_ISNUMVISUAL" val="0"/>
  <p:tag name="KSO_WM_UNIT_DIAGRAM_ISREFERUNIT" val="0"/>
  <p:tag name="KSO_WM_DIAGRAM_GROUP_CODE" val="l1-5"/>
  <p:tag name="KSO_WM_UNIT_TYPE" val="l_h_x"/>
  <p:tag name="KSO_WM_UNIT_INDEX" val="1_2_1"/>
  <p:tag name="KSO_WM_UNIT_LAYERLEVEL" val="1_1_1"/>
  <p:tag name="KSO_WM_TAG_VERSION" val="1.0"/>
  <p:tag name="KSO_WM_BEAUTIFY_FLAG" val="#wm#"/>
  <p:tag name="KSO_WM_TEMPLATE_CATEGORY" val="custom"/>
  <p:tag name="KSO_WM_TEMPLATE_INDEX" val="20204449"/>
  <p:tag name="KSO_WM_UNIT_ID" val="custom20204449_27*l_h_x*1_2_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VALUE" val="102*120"/>
  <p:tag name="KSO_WM_UNIT_HIGHLIGHT" val="0"/>
  <p:tag name="KSO_WM_UNIT_COMPATIBLE" val="0"/>
  <p:tag name="KSO_WM_UNIT_DIAGRAM_ISNUMVISUAL" val="0"/>
  <p:tag name="KSO_WM_UNIT_DIAGRAM_ISREFERUNIT" val="0"/>
  <p:tag name="KSO_WM_DIAGRAM_GROUP_CODE" val="l1-5"/>
  <p:tag name="KSO_WM_UNIT_TYPE" val="l_h_x"/>
  <p:tag name="KSO_WM_UNIT_INDEX" val="1_1_1"/>
  <p:tag name="KSO_WM_UNIT_LAYERLEVEL" val="1_1_1"/>
  <p:tag name="KSO_WM_TAG_VERSION" val="1.0"/>
  <p:tag name="KSO_WM_BEAUTIFY_FLAG" val="#wm#"/>
  <p:tag name="KSO_WM_TEMPLATE_CATEGORY" val="custom"/>
  <p:tag name="KSO_WM_TEMPLATE_INDEX" val="20204449"/>
  <p:tag name="KSO_WM_UNIT_ID" val="custom20204449_27*l_h_x*1_1_1"/>
</p:tagLst>
</file>

<file path=ppt/tags/tag221.xml><?xml version="1.0" encoding="utf-8"?>
<p:tagLst xmlns:p="http://schemas.openxmlformats.org/presentationml/2006/main">
  <p:tag name="KSO_WM_UNIT_VALUE" val="102*120"/>
  <p:tag name="KSO_WM_UNIT_HIGHLIGHT" val="0"/>
  <p:tag name="KSO_WM_UNIT_COMPATIBLE" val="0"/>
  <p:tag name="KSO_WM_UNIT_DIAGRAM_ISNUMVISUAL" val="0"/>
  <p:tag name="KSO_WM_UNIT_DIAGRAM_ISREFERUNIT" val="0"/>
  <p:tag name="KSO_WM_DIAGRAM_GROUP_CODE" val="l1-5"/>
  <p:tag name="KSO_WM_UNIT_TYPE" val="l_h_x"/>
  <p:tag name="KSO_WM_UNIT_INDEX" val="1_4_1"/>
  <p:tag name="KSO_WM_UNIT_LAYERLEVEL" val="1_1_1"/>
  <p:tag name="KSO_WM_TAG_VERSION" val="1.0"/>
  <p:tag name="KSO_WM_BEAUTIFY_FLAG" val="#wm#"/>
  <p:tag name="KSO_WM_TEMPLATE_CATEGORY" val="custom"/>
  <p:tag name="KSO_WM_TEMPLATE_INDEX" val="20204449"/>
  <p:tag name="KSO_WM_UNIT_ID" val="custom20204449_27*l_h_x*1_4_1"/>
</p:tagLst>
</file>

<file path=ppt/tags/tag222.xml><?xml version="1.0" encoding="utf-8"?>
<p:tagLst xmlns:p="http://schemas.openxmlformats.org/presentationml/2006/main">
  <p:tag name="KSO_WM_UNIT_VALUE" val="102*120"/>
  <p:tag name="KSO_WM_UNIT_HIGHLIGHT" val="0"/>
  <p:tag name="KSO_WM_UNIT_COMPATIBLE" val="0"/>
  <p:tag name="KSO_WM_UNIT_DIAGRAM_ISNUMVISUAL" val="0"/>
  <p:tag name="KSO_WM_UNIT_DIAGRAM_ISREFERUNIT" val="0"/>
  <p:tag name="KSO_WM_DIAGRAM_GROUP_CODE" val="l1-5"/>
  <p:tag name="KSO_WM_UNIT_TYPE" val="l_h_x"/>
  <p:tag name="KSO_WM_UNIT_INDEX" val="1_5_1"/>
  <p:tag name="KSO_WM_UNIT_LAYERLEVEL" val="1_1_1"/>
  <p:tag name="KSO_WM_TAG_VERSION" val="1.0"/>
  <p:tag name="KSO_WM_BEAUTIFY_FLAG" val="#wm#"/>
  <p:tag name="KSO_WM_TEMPLATE_CATEGORY" val="custom"/>
  <p:tag name="KSO_WM_TEMPLATE_INDEX" val="20204449"/>
  <p:tag name="KSO_WM_UNIT_ID" val="custom20204449_27*l_h_x*1_5_1"/>
</p:tagLst>
</file>

<file path=ppt/tags/tag223.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SLIDE_ID" val="custom20204449_27"/>
  <p:tag name="KSO_WM_TEMPLATE_SUBCATEGORY" val="0"/>
  <p:tag name="KSO_WM_TEMPLATE_MASTER_TYPE" val="1"/>
  <p:tag name="KSO_WM_TEMPLATE_COLOR_TYPE" val="1"/>
  <p:tag name="KSO_WM_SLIDE_TYPE" val="text"/>
  <p:tag name="KSO_WM_SLIDE_SUBTYPE" val="diag"/>
  <p:tag name="KSO_WM_SLIDE_ITEM_CNT" val="5"/>
  <p:tag name="KSO_WM_SLIDE_INDEX" val="27"/>
  <p:tag name="KSO_WM_SLIDE_SIZE" val="856*304.184"/>
  <p:tag name="KSO_WM_SLIDE_POSITION" val="51.9998*164.139"/>
  <p:tag name="KSO_WM_DIAGRAM_GROUP_CODE" val="l1-5"/>
  <p:tag name="KSO_WM_SLIDE_DIAGTYPE" val="l"/>
  <p:tag name="KSO_WM_TAG_VERSION" val="1.0"/>
  <p:tag name="KSO_WM_BEAUTIFY_FLAG" val="#wm#"/>
  <p:tag name="KSO_WM_TEMPLATE_CATEGORY" val="custom"/>
  <p:tag name="KSO_WM_TEMPLATE_INDEX" val="20204449"/>
  <p:tag name="KSO_WM_SLIDE_LAYOUT" val="a_i_l"/>
  <p:tag name="KSO_WM_SLIDE_LAYOUT_CNT" val="1_1_1"/>
</p:tagLst>
</file>

<file path=ppt/tags/tag224.xml><?xml version="1.0" encoding="utf-8"?>
<p:tagLst xmlns:p="http://schemas.openxmlformats.org/presentationml/2006/main">
  <p:tag name="KSO_WM_SLIDE_BACKGROUND_TYPE" val="general"/>
  <p:tag name="KSO_WM_TEMPLATE_CATEGORY" val="custom"/>
  <p:tag name="KSO_WM_TEMPLATE_INDEX" val="20204449"/>
  <p:tag name="KSO_WM_UNIT_TYPE" val="i"/>
  <p:tag name="KSO_WM_UNIT_INDEX" val="1"/>
  <p:tag name="KSO_WM_UNIT_HIGHLIGHT" val="0"/>
  <p:tag name="KSO_WM_UNIT_COMPATIBLE" val="0"/>
  <p:tag name="KSO_WM_UNIT_DIAGRAM_ISNUMVISUAL" val="0"/>
  <p:tag name="KSO_WM_UNIT_DIAGRAM_ISREFERUNIT" val="0"/>
  <p:tag name="KSO_WM_UNIT_ID" val="custom20204449_9*i*1"/>
  <p:tag name="KSO_WM_UNIT_LAYERLEVEL" val="1"/>
  <p:tag name="KSO_WM_TAG_VERSION" val="1.0"/>
  <p:tag name="KSO_WM_BEAUTIFY_FLAG" val="#wm#"/>
</p:tagLst>
</file>

<file path=ppt/tags/tag225.xml><?xml version="1.0" encoding="utf-8"?>
<p:tagLst xmlns:p="http://schemas.openxmlformats.org/presentationml/2006/main">
  <p:tag name="KSO_WM_SLIDE_BACKGROUND_TYPE" val="general"/>
  <p:tag name="KSO_WM_TEMPLATE_CATEGORY" val="custom"/>
  <p:tag name="KSO_WM_TEMPLATE_INDEX" val="20204449"/>
  <p:tag name="KSO_WM_UNIT_TYPE" val="i"/>
  <p:tag name="KSO_WM_UNIT_INDEX" val="2"/>
  <p:tag name="KSO_WM_UNIT_HIGHLIGHT" val="0"/>
  <p:tag name="KSO_WM_UNIT_COMPATIBLE" val="0"/>
  <p:tag name="KSO_WM_UNIT_DIAGRAM_ISNUMVISUAL" val="0"/>
  <p:tag name="KSO_WM_UNIT_DIAGRAM_ISREFERUNIT" val="0"/>
  <p:tag name="KSO_WM_UNIT_ID" val="custom20204449_9*i*2"/>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TEMPLATE_CATEGORY" val="custom"/>
  <p:tag name="KSO_WM_TEMPLATE_INDEX" val="20204449"/>
  <p:tag name="KSO_WM_UNIT_ID" val="custom20204449_9*a*1"/>
  <p:tag name="KSO_WM_UNIT_PRESET_TEXT" val="Click here to add the title"/>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288"/>
  <p:tag name="KSO_WM_UNIT_TYPE" val="f"/>
  <p:tag name="KSO_WM_UNIT_INDEX" val="1"/>
  <p:tag name="KSO_WM_UNIT_BLOCK" val="0"/>
  <p:tag name="KSO_WM_TEMPLATE_CATEGORY" val="custom"/>
  <p:tag name="KSO_WM_TEMPLATE_INDEX" val="20204449"/>
  <p:tag name="KSO_WM_UNIT_ID" val="custom20204449_9*f*1"/>
  <p:tag name="KSO_WM_UNIT_PRESET_TEXT" val="Click here to add the text, the text is the extraction of your thought, please try to explain your point of view as succinctly as possible."/>
</p:tagLst>
</file>

<file path=ppt/tags/tag228.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LIDE_ID" val="custom20204449_9"/>
  <p:tag name="KSO_WM_TEMPLATE_SUBCATEGORY" val="0"/>
  <p:tag name="KSO_WM_TEMPLATE_MASTER_TYPE" val="1"/>
  <p:tag name="KSO_WM_TEMPLATE_COLOR_TYPE" val="1"/>
  <p:tag name="KSO_WM_SLIDE_TYPE" val="text"/>
  <p:tag name="KSO_WM_SLIDE_SUBTYPE" val="picTxt"/>
  <p:tag name="KSO_WM_SLIDE_ITEM_CNT" val="0"/>
  <p:tag name="KSO_WM_SLIDE_INDEX" val="9"/>
  <p:tag name="KSO_WM_SLIDE_SIZE" val="959*481"/>
  <p:tag name="KSO_WM_SLIDE_POSITION" val="0*0"/>
  <p:tag name="KSO_WM_TAG_VERSION" val="1.0"/>
  <p:tag name="KSO_WM_BEAUTIFY_FLAG" val="#wm#"/>
  <p:tag name="KSO_WM_TEMPLATE_CATEGORY" val="custom"/>
  <p:tag name="KSO_WM_TEMPLATE_INDEX" val="20204449"/>
  <p:tag name="KSO_WM_SLIDE_LAYOUT" val="a_d_f"/>
  <p:tag name="KSO_WM_SLIDE_LAYOUT_CNT" val="1_1_2"/>
</p:tagLst>
</file>

<file path=ppt/tags/tag229.xml><?xml version="1.0" encoding="utf-8"?>
<p:tagLst xmlns:p="http://schemas.openxmlformats.org/presentationml/2006/main">
  <p:tag name="KSO_WM_SLIDE_BACKGROUND_TYPE" val="general"/>
  <p:tag name="KSO_WM_TEMPLATE_CATEGORY" val="custom"/>
  <p:tag name="KSO_WM_TEMPLATE_INDEX" val="20204449"/>
  <p:tag name="KSO_WM_UNIT_TYPE" val="i"/>
  <p:tag name="KSO_WM_UNIT_INDEX" val="1"/>
  <p:tag name="KSO_WM_UNIT_HIGHLIGHT" val="0"/>
  <p:tag name="KSO_WM_UNIT_COMPATIBLE" val="0"/>
  <p:tag name="KSO_WM_UNIT_DIAGRAM_ISNUMVISUAL" val="0"/>
  <p:tag name="KSO_WM_UNIT_DIAGRAM_ISREFERUNIT" val="0"/>
  <p:tag name="KSO_WM_UNIT_ID" val="custom20204449_9*i*1"/>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SLIDE_BACKGROUND_TYPE" val="general"/>
  <p:tag name="KSO_WM_TEMPLATE_CATEGORY" val="custom"/>
  <p:tag name="KSO_WM_TEMPLATE_INDEX" val="20204449"/>
  <p:tag name="KSO_WM_UNIT_TYPE" val="i"/>
  <p:tag name="KSO_WM_UNIT_INDEX" val="2"/>
  <p:tag name="KSO_WM_UNIT_HIGHLIGHT" val="0"/>
  <p:tag name="KSO_WM_UNIT_COMPATIBLE" val="0"/>
  <p:tag name="KSO_WM_UNIT_DIAGRAM_ISNUMVISUAL" val="0"/>
  <p:tag name="KSO_WM_UNIT_DIAGRAM_ISREFERUNIT" val="0"/>
  <p:tag name="KSO_WM_UNIT_ID" val="custom20204449_9*i*2"/>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TEMPLATE_CATEGORY" val="custom"/>
  <p:tag name="KSO_WM_TEMPLATE_INDEX" val="20204449"/>
  <p:tag name="KSO_WM_UNIT_ID" val="custom20204449_9*a*1"/>
  <p:tag name="KSO_WM_UNIT_PRESET_TEXT" val="Click here to add the title"/>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288"/>
  <p:tag name="KSO_WM_UNIT_TYPE" val="f"/>
  <p:tag name="KSO_WM_UNIT_INDEX" val="1"/>
  <p:tag name="KSO_WM_UNIT_BLOCK" val="0"/>
  <p:tag name="KSO_WM_TEMPLATE_CATEGORY" val="custom"/>
  <p:tag name="KSO_WM_TEMPLATE_INDEX" val="20204449"/>
  <p:tag name="KSO_WM_UNIT_ID" val="custom20204449_9*f*1"/>
  <p:tag name="KSO_WM_UNIT_PRESET_TEXT" val="Click here to add the text, the text is the extraction of your thought, please try to explain your point of view as succinctly as possible."/>
</p:tagLst>
</file>

<file path=ppt/tags/tag233.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LIDE_ID" val="custom20204449_9"/>
  <p:tag name="KSO_WM_TEMPLATE_SUBCATEGORY" val="0"/>
  <p:tag name="KSO_WM_TEMPLATE_MASTER_TYPE" val="1"/>
  <p:tag name="KSO_WM_TEMPLATE_COLOR_TYPE" val="1"/>
  <p:tag name="KSO_WM_SLIDE_TYPE" val="text"/>
  <p:tag name="KSO_WM_SLIDE_SUBTYPE" val="picTxt"/>
  <p:tag name="KSO_WM_SLIDE_ITEM_CNT" val="0"/>
  <p:tag name="KSO_WM_SLIDE_INDEX" val="9"/>
  <p:tag name="KSO_WM_SLIDE_SIZE" val="959*481"/>
  <p:tag name="KSO_WM_SLIDE_POSITION" val="0*0"/>
  <p:tag name="KSO_WM_TAG_VERSION" val="1.0"/>
  <p:tag name="KSO_WM_BEAUTIFY_FLAG" val="#wm#"/>
  <p:tag name="KSO_WM_TEMPLATE_CATEGORY" val="custom"/>
  <p:tag name="KSO_WM_TEMPLATE_INDEX" val="20204449"/>
  <p:tag name="KSO_WM_SLIDE_LAYOUT" val="a_d_f"/>
  <p:tag name="KSO_WM_SLIDE_LAYOUT_CNT" val="1_1_2"/>
</p:tagLst>
</file>

<file path=ppt/tags/tag234.xml><?xml version="1.0" encoding="utf-8"?>
<p:tagLst xmlns:p="http://schemas.openxmlformats.org/presentationml/2006/main">
  <p:tag name="KSO_WM_SLIDE_BACKGROUND_TYPE" val="general"/>
  <p:tag name="KSO_WM_TEMPLATE_CATEGORY" val="custom"/>
  <p:tag name="KSO_WM_TEMPLATE_INDEX" val="20204449"/>
  <p:tag name="KSO_WM_UNIT_TYPE" val="i"/>
  <p:tag name="KSO_WM_UNIT_INDEX" val="1"/>
  <p:tag name="KSO_WM_UNIT_HIGHLIGHT" val="0"/>
  <p:tag name="KSO_WM_UNIT_COMPATIBLE" val="0"/>
  <p:tag name="KSO_WM_UNIT_DIAGRAM_ISNUMVISUAL" val="0"/>
  <p:tag name="KSO_WM_UNIT_DIAGRAM_ISREFERUNIT" val="0"/>
  <p:tag name="KSO_WM_UNIT_ID" val="custom20204449_9*i*1"/>
  <p:tag name="KSO_WM_UNIT_LAYERLEVEL" val="1"/>
  <p:tag name="KSO_WM_TAG_VERSION" val="1.0"/>
  <p:tag name="KSO_WM_BEAUTIFY_FLAG" val="#wm#"/>
</p:tagLst>
</file>

<file path=ppt/tags/tag235.xml><?xml version="1.0" encoding="utf-8"?>
<p:tagLst xmlns:p="http://schemas.openxmlformats.org/presentationml/2006/main">
  <p:tag name="KSO_WM_SLIDE_BACKGROUND_TYPE" val="general"/>
  <p:tag name="KSO_WM_TEMPLATE_CATEGORY" val="custom"/>
  <p:tag name="KSO_WM_TEMPLATE_INDEX" val="20204449"/>
  <p:tag name="KSO_WM_UNIT_TYPE" val="i"/>
  <p:tag name="KSO_WM_UNIT_INDEX" val="2"/>
  <p:tag name="KSO_WM_UNIT_HIGHLIGHT" val="0"/>
  <p:tag name="KSO_WM_UNIT_COMPATIBLE" val="0"/>
  <p:tag name="KSO_WM_UNIT_DIAGRAM_ISNUMVISUAL" val="0"/>
  <p:tag name="KSO_WM_UNIT_DIAGRAM_ISREFERUNIT" val="0"/>
  <p:tag name="KSO_WM_UNIT_ID" val="custom20204449_9*i*2"/>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TEMPLATE_CATEGORY" val="custom"/>
  <p:tag name="KSO_WM_TEMPLATE_INDEX" val="20204449"/>
  <p:tag name="KSO_WM_UNIT_ID" val="custom20204449_9*a*1"/>
  <p:tag name="KSO_WM_UNIT_PRESET_TEXT" val="Click here to add the title"/>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288"/>
  <p:tag name="KSO_WM_UNIT_TYPE" val="f"/>
  <p:tag name="KSO_WM_UNIT_INDEX" val="1"/>
  <p:tag name="KSO_WM_UNIT_BLOCK" val="0"/>
  <p:tag name="KSO_WM_TEMPLATE_CATEGORY" val="custom"/>
  <p:tag name="KSO_WM_TEMPLATE_INDEX" val="20204449"/>
  <p:tag name="KSO_WM_UNIT_ID" val="custom20204449_9*f*1"/>
  <p:tag name="KSO_WM_UNIT_PRESET_TEXT" val="Click here to add the text, the text is the extraction of your thought, please try to explain your point of view as succinctly as possible."/>
</p:tagLst>
</file>

<file path=ppt/tags/tag238.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LIDE_ID" val="custom20204449_9"/>
  <p:tag name="KSO_WM_TEMPLATE_SUBCATEGORY" val="0"/>
  <p:tag name="KSO_WM_TEMPLATE_MASTER_TYPE" val="1"/>
  <p:tag name="KSO_WM_TEMPLATE_COLOR_TYPE" val="1"/>
  <p:tag name="KSO_WM_SLIDE_TYPE" val="text"/>
  <p:tag name="KSO_WM_SLIDE_SUBTYPE" val="picTxt"/>
  <p:tag name="KSO_WM_SLIDE_ITEM_CNT" val="0"/>
  <p:tag name="KSO_WM_SLIDE_INDEX" val="9"/>
  <p:tag name="KSO_WM_SLIDE_SIZE" val="959*481"/>
  <p:tag name="KSO_WM_SLIDE_POSITION" val="0*0"/>
  <p:tag name="KSO_WM_TAG_VERSION" val="1.0"/>
  <p:tag name="KSO_WM_BEAUTIFY_FLAG" val="#wm#"/>
  <p:tag name="KSO_WM_TEMPLATE_CATEGORY" val="custom"/>
  <p:tag name="KSO_WM_TEMPLATE_INDEX" val="20204449"/>
  <p:tag name="KSO_WM_SLIDE_LAYOUT" val="a_d_f"/>
  <p:tag name="KSO_WM_SLIDE_LAYOUT_CNT" val="1_1_2"/>
</p:tagLst>
</file>

<file path=ppt/tags/tag239.xml><?xml version="1.0" encoding="utf-8"?>
<p:tagLst xmlns:p="http://schemas.openxmlformats.org/presentationml/2006/main">
  <p:tag name="KSO_WM_SLIDE_BACKGROUND_TYPE" val="general"/>
  <p:tag name="KSO_WM_TEMPLATE_CATEGORY" val="custom"/>
  <p:tag name="KSO_WM_TEMPLATE_INDEX" val="20204449"/>
  <p:tag name="KSO_WM_UNIT_TYPE" val="i"/>
  <p:tag name="KSO_WM_UNIT_INDEX" val="1"/>
  <p:tag name="KSO_WM_UNIT_HIGHLIGHT" val="0"/>
  <p:tag name="KSO_WM_UNIT_COMPATIBLE" val="0"/>
  <p:tag name="KSO_WM_UNIT_DIAGRAM_ISNUMVISUAL" val="0"/>
  <p:tag name="KSO_WM_UNIT_DIAGRAM_ISREFERUNIT" val="0"/>
  <p:tag name="KSO_WM_UNIT_ID" val="custom20204449_9*i*1"/>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SLIDE_BACKGROUND_TYPE" val="general"/>
  <p:tag name="KSO_WM_TEMPLATE_CATEGORY" val="custom"/>
  <p:tag name="KSO_WM_TEMPLATE_INDEX" val="20204449"/>
  <p:tag name="KSO_WM_UNIT_TYPE" val="i"/>
  <p:tag name="KSO_WM_UNIT_INDEX" val="2"/>
  <p:tag name="KSO_WM_UNIT_HIGHLIGHT" val="0"/>
  <p:tag name="KSO_WM_UNIT_COMPATIBLE" val="0"/>
  <p:tag name="KSO_WM_UNIT_DIAGRAM_ISNUMVISUAL" val="0"/>
  <p:tag name="KSO_WM_UNIT_DIAGRAM_ISREFERUNIT" val="0"/>
  <p:tag name="KSO_WM_UNIT_ID" val="custom20204449_9*i*2"/>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TEMPLATE_CATEGORY" val="custom"/>
  <p:tag name="KSO_WM_TEMPLATE_INDEX" val="20204449"/>
  <p:tag name="KSO_WM_UNIT_ID" val="custom20204449_9*a*1"/>
  <p:tag name="KSO_WM_UNIT_PRESET_TEXT" val="Click here to add the title"/>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288"/>
  <p:tag name="KSO_WM_UNIT_TYPE" val="f"/>
  <p:tag name="KSO_WM_UNIT_INDEX" val="1"/>
  <p:tag name="KSO_WM_UNIT_BLOCK" val="0"/>
  <p:tag name="KSO_WM_TEMPLATE_CATEGORY" val="custom"/>
  <p:tag name="KSO_WM_TEMPLATE_INDEX" val="20204449"/>
  <p:tag name="KSO_WM_UNIT_ID" val="custom20204449_9*f*1"/>
  <p:tag name="KSO_WM_UNIT_PRESET_TEXT" val="Click here to add the text, the text is the extraction of your thought, please try to explain your point of view as succinctly as possible."/>
</p:tagLst>
</file>

<file path=ppt/tags/tag243.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LIDE_ID" val="custom20204449_9"/>
  <p:tag name="KSO_WM_TEMPLATE_SUBCATEGORY" val="0"/>
  <p:tag name="KSO_WM_TEMPLATE_MASTER_TYPE" val="1"/>
  <p:tag name="KSO_WM_TEMPLATE_COLOR_TYPE" val="1"/>
  <p:tag name="KSO_WM_SLIDE_TYPE" val="text"/>
  <p:tag name="KSO_WM_SLIDE_SUBTYPE" val="picTxt"/>
  <p:tag name="KSO_WM_SLIDE_ITEM_CNT" val="0"/>
  <p:tag name="KSO_WM_SLIDE_INDEX" val="9"/>
  <p:tag name="KSO_WM_SLIDE_SIZE" val="959*481"/>
  <p:tag name="KSO_WM_SLIDE_POSITION" val="0*0"/>
  <p:tag name="KSO_WM_TAG_VERSION" val="1.0"/>
  <p:tag name="KSO_WM_BEAUTIFY_FLAG" val="#wm#"/>
  <p:tag name="KSO_WM_TEMPLATE_CATEGORY" val="custom"/>
  <p:tag name="KSO_WM_TEMPLATE_INDEX" val="20204449"/>
  <p:tag name="KSO_WM_SLIDE_LAYOUT" val="a_d_f"/>
  <p:tag name="KSO_WM_SLIDE_LAYOUT_CNT" val="1_1_2"/>
</p:tagLst>
</file>

<file path=ppt/tags/tag244.xml><?xml version="1.0" encoding="utf-8"?>
<p:tagLst xmlns:p="http://schemas.openxmlformats.org/presentationml/2006/main">
  <p:tag name="KSO_WM_SLIDE_BACKGROUND_TYPE" val="general"/>
  <p:tag name="KSO_WM_TEMPLATE_CATEGORY" val="custom"/>
  <p:tag name="KSO_WM_TEMPLATE_INDEX" val="20204449"/>
  <p:tag name="KSO_WM_UNIT_TYPE" val="i"/>
  <p:tag name="KSO_WM_UNIT_INDEX" val="1"/>
  <p:tag name="KSO_WM_UNIT_HIGHLIGHT" val="0"/>
  <p:tag name="KSO_WM_UNIT_COMPATIBLE" val="0"/>
  <p:tag name="KSO_WM_UNIT_DIAGRAM_ISNUMVISUAL" val="0"/>
  <p:tag name="KSO_WM_UNIT_DIAGRAM_ISREFERUNIT" val="0"/>
  <p:tag name="KSO_WM_UNIT_ID" val="custom20204449_9*i*1"/>
  <p:tag name="KSO_WM_UNIT_LAYERLEVEL" val="1"/>
  <p:tag name="KSO_WM_TAG_VERSION" val="1.0"/>
  <p:tag name="KSO_WM_BEAUTIFY_FLAG" val="#wm#"/>
</p:tagLst>
</file>

<file path=ppt/tags/tag245.xml><?xml version="1.0" encoding="utf-8"?>
<p:tagLst xmlns:p="http://schemas.openxmlformats.org/presentationml/2006/main">
  <p:tag name="KSO_WM_SLIDE_BACKGROUND_TYPE" val="general"/>
  <p:tag name="KSO_WM_TEMPLATE_CATEGORY" val="custom"/>
  <p:tag name="KSO_WM_TEMPLATE_INDEX" val="20204449"/>
  <p:tag name="KSO_WM_UNIT_TYPE" val="i"/>
  <p:tag name="KSO_WM_UNIT_INDEX" val="2"/>
  <p:tag name="KSO_WM_UNIT_HIGHLIGHT" val="0"/>
  <p:tag name="KSO_WM_UNIT_COMPATIBLE" val="0"/>
  <p:tag name="KSO_WM_UNIT_DIAGRAM_ISNUMVISUAL" val="0"/>
  <p:tag name="KSO_WM_UNIT_DIAGRAM_ISREFERUNIT" val="0"/>
  <p:tag name="KSO_WM_UNIT_ID" val="custom20204449_9*i*2"/>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TEMPLATE_CATEGORY" val="custom"/>
  <p:tag name="KSO_WM_TEMPLATE_INDEX" val="20204449"/>
  <p:tag name="KSO_WM_UNIT_ID" val="custom20204449_9*a*1"/>
  <p:tag name="KSO_WM_UNIT_PRESET_TEXT" val="Click here to add the title"/>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288"/>
  <p:tag name="KSO_WM_UNIT_TYPE" val="f"/>
  <p:tag name="KSO_WM_UNIT_INDEX" val="1"/>
  <p:tag name="KSO_WM_UNIT_BLOCK" val="0"/>
  <p:tag name="KSO_WM_TEMPLATE_CATEGORY" val="custom"/>
  <p:tag name="KSO_WM_TEMPLATE_INDEX" val="20204449"/>
  <p:tag name="KSO_WM_UNIT_ID" val="custom20204449_9*f*1"/>
  <p:tag name="KSO_WM_UNIT_PRESET_TEXT" val="Click here to add the text, the text is the extraction of your thought, please try to explain your point of view as succinctly as possible."/>
</p:tagLst>
</file>

<file path=ppt/tags/tag248.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LIDE_ID" val="custom20204449_9"/>
  <p:tag name="KSO_WM_TEMPLATE_SUBCATEGORY" val="0"/>
  <p:tag name="KSO_WM_TEMPLATE_MASTER_TYPE" val="1"/>
  <p:tag name="KSO_WM_TEMPLATE_COLOR_TYPE" val="1"/>
  <p:tag name="KSO_WM_SLIDE_TYPE" val="text"/>
  <p:tag name="KSO_WM_SLIDE_SUBTYPE" val="picTxt"/>
  <p:tag name="KSO_WM_SLIDE_ITEM_CNT" val="0"/>
  <p:tag name="KSO_WM_SLIDE_INDEX" val="9"/>
  <p:tag name="KSO_WM_SLIDE_SIZE" val="959*481"/>
  <p:tag name="KSO_WM_SLIDE_POSITION" val="0*0"/>
  <p:tag name="KSO_WM_TAG_VERSION" val="1.0"/>
  <p:tag name="KSO_WM_BEAUTIFY_FLAG" val="#wm#"/>
  <p:tag name="KSO_WM_TEMPLATE_CATEGORY" val="custom"/>
  <p:tag name="KSO_WM_TEMPLATE_INDEX" val="20204449"/>
  <p:tag name="KSO_WM_SLIDE_LAYOUT" val="a_d_f"/>
  <p:tag name="KSO_WM_SLIDE_LAYOUT_CNT" val="1_1_2"/>
</p:tagLst>
</file>

<file path=ppt/tags/tag249.xml><?xml version="1.0" encoding="utf-8"?>
<p:tagLst xmlns:p="http://schemas.openxmlformats.org/presentationml/2006/main">
  <p:tag name="KSO_WM_SLIDE_BACKGROUND_TYPE" val="general"/>
  <p:tag name="KSO_WM_TEMPLATE_CATEGORY" val="custom"/>
  <p:tag name="KSO_WM_TEMPLATE_INDEX" val="20204449"/>
  <p:tag name="KSO_WM_UNIT_TYPE" val="i"/>
  <p:tag name="KSO_WM_UNIT_INDEX" val="1"/>
  <p:tag name="KSO_WM_UNIT_HIGHLIGHT" val="0"/>
  <p:tag name="KSO_WM_UNIT_COMPATIBLE" val="0"/>
  <p:tag name="KSO_WM_UNIT_DIAGRAM_ISNUMVISUAL" val="0"/>
  <p:tag name="KSO_WM_UNIT_DIAGRAM_ISREFERUNIT" val="0"/>
  <p:tag name="KSO_WM_DIAGRAM_GROUP_CODE" val="m1-1"/>
  <p:tag name="KSO_WM_UNIT_ID" val="custom20204449_32*i*1"/>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SLIDE_BACKGROUND_TYPE" val="general"/>
  <p:tag name="KSO_WM_TEMPLATE_CATEGORY" val="custom"/>
  <p:tag name="KSO_WM_TEMPLATE_INDEX" val="20204449"/>
  <p:tag name="KSO_WM_UNIT_TYPE" val="i"/>
  <p:tag name="KSO_WM_UNIT_INDEX" val="2"/>
  <p:tag name="KSO_WM_UNIT_HIGHLIGHT" val="0"/>
  <p:tag name="KSO_WM_UNIT_COMPATIBLE" val="0"/>
  <p:tag name="KSO_WM_UNIT_DIAGRAM_ISNUMVISUAL" val="0"/>
  <p:tag name="KSO_WM_UNIT_DIAGRAM_ISREFERUNIT" val="0"/>
  <p:tag name="KSO_WM_DIAGRAM_GROUP_CODE" val="m1-1"/>
  <p:tag name="KSO_WM_UNIT_ID" val="custom20204449_32*i*2"/>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TEMPLATE_CATEGORY" val="custom"/>
  <p:tag name="KSO_WM_TEMPLATE_INDEX" val="20204449"/>
  <p:tag name="KSO_WM_UNIT_ID" val="custom20204449_32*a*1"/>
  <p:tag name="KSO_WM_DIAGRAM_GROUP_CODE" val="m1-1"/>
  <p:tag name="KSO_WM_UNIT_PRESET_TEXT" val="Click here to add the title"/>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LAYERLEVEL" val="1_1"/>
  <p:tag name="KSO_WM_TAG_VERSION" val="1.0"/>
  <p:tag name="KSO_WM_BEAUTIFY_FLAG" val="#wm#"/>
  <p:tag name="KSO_WM_TEMPLATE_CATEGORY" val="custom"/>
  <p:tag name="KSO_WM_TEMPLATE_INDEX" val="20204449"/>
  <p:tag name="KSO_WM_UNIT_ID" val="custom20204449_32*m_i*1_1"/>
  <p:tag name="KSO_WM_UNIT_DIAGRAM_MODELTYPE" val="numdgm"/>
</p:tagLst>
</file>

<file path=ppt/tags/tag253.xml><?xml version="1.0" encoding="utf-8"?>
<p:tagLst xmlns:p="http://schemas.openxmlformats.org/presentationml/2006/main">
  <p:tag name="KSO_WM_UNIT_NOCLEAR" val="0"/>
  <p:tag name="KSO_WM_UNIT_VALUE" val="17"/>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LAYERLEVEL" val="1_1_1"/>
  <p:tag name="KSO_WM_TAG_VERSION" val="1.0"/>
  <p:tag name="KSO_WM_BEAUTIFY_FLAG" val="#wm#"/>
  <p:tag name="KSO_WM_TEMPLATE_CATEGORY" val="custom"/>
  <p:tag name="KSO_WM_TEMPLATE_INDEX" val="20204449"/>
  <p:tag name="KSO_WM_UNIT_ID" val="custom20204449_32*m_h_f*1_1_1"/>
  <p:tag name="KSO_WM_UNIT_DIAGRAM_MODELTYPE" val="numdgm"/>
  <p:tag name="KSO_WM_UNIT_PRESET_TEXT" val="Click here to add text."/>
</p:tagLst>
</file>

<file path=ppt/tags/tag254.xml><?xml version="1.0" encoding="utf-8"?>
<p:tagLst xmlns:p="http://schemas.openxmlformats.org/presentationml/2006/main">
  <p:tag name="KSO_WM_UNIT_NOCLEAR" val="0"/>
  <p:tag name="KSO_WM_UNIT_VALUE" val="17"/>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LAYERLEVEL" val="1_1_1"/>
  <p:tag name="KSO_WM_TAG_VERSION" val="1.0"/>
  <p:tag name="KSO_WM_BEAUTIFY_FLAG" val="#wm#"/>
  <p:tag name="KSO_WM_TEMPLATE_CATEGORY" val="custom"/>
  <p:tag name="KSO_WM_TEMPLATE_INDEX" val="20204449"/>
  <p:tag name="KSO_WM_UNIT_ID" val="custom20204449_32*m_h_f*1_2_1"/>
  <p:tag name="KSO_WM_UNIT_DIAGRAM_MODELTYPE" val="numdgm"/>
  <p:tag name="KSO_WM_UNIT_PRESET_TEXT" val="Click here to add text."/>
</p:tagLst>
</file>

<file path=ppt/tags/tag255.xml><?xml version="1.0" encoding="utf-8"?>
<p:tagLst xmlns:p="http://schemas.openxmlformats.org/presentationml/2006/main">
  <p:tag name="KSO_WM_UNIT_NOCLEAR" val="0"/>
  <p:tag name="KSO_WM_UNIT_VALUE" val="17"/>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LAYERLEVEL" val="1_1_1"/>
  <p:tag name="KSO_WM_TAG_VERSION" val="1.0"/>
  <p:tag name="KSO_WM_BEAUTIFY_FLAG" val="#wm#"/>
  <p:tag name="KSO_WM_TEMPLATE_CATEGORY" val="custom"/>
  <p:tag name="KSO_WM_TEMPLATE_INDEX" val="20204449"/>
  <p:tag name="KSO_WM_UNIT_ID" val="custom20204449_32*m_h_f*1_3_1"/>
  <p:tag name="KSO_WM_UNIT_DIAGRAM_MODELTYPE" val="numdgm"/>
  <p:tag name="KSO_WM_UNIT_PRESET_TEXT" val="Click here to add text."/>
</p:tagLst>
</file>

<file path=ppt/tags/tag256.xml><?xml version="1.0" encoding="utf-8"?>
<p:tagLst xmlns:p="http://schemas.openxmlformats.org/presentationml/2006/main">
  <p:tag name="KSO_WM_UNIT_NOCLEAR" val="0"/>
  <p:tag name="KSO_WM_UNIT_VALUE" val="17"/>
  <p:tag name="KSO_WM_UNIT_HIGHLIGHT" val="0"/>
  <p:tag name="KSO_WM_UNIT_COMPATIBLE" val="0"/>
  <p:tag name="KSO_WM_UNIT_DIAGRAM_ISNUMVISUAL" val="0"/>
  <p:tag name="KSO_WM_UNIT_DIAGRAM_ISREFERUNIT" val="0"/>
  <p:tag name="KSO_WM_DIAGRAM_GROUP_CODE" val="m1-1"/>
  <p:tag name="KSO_WM_UNIT_TYPE" val="m_h_f"/>
  <p:tag name="KSO_WM_UNIT_INDEX" val="1_5_1"/>
  <p:tag name="KSO_WM_UNIT_LAYERLEVEL" val="1_1_1"/>
  <p:tag name="KSO_WM_TAG_VERSION" val="1.0"/>
  <p:tag name="KSO_WM_BEAUTIFY_FLAG" val="#wm#"/>
  <p:tag name="KSO_WM_TEMPLATE_CATEGORY" val="custom"/>
  <p:tag name="KSO_WM_TEMPLATE_INDEX" val="20204449"/>
  <p:tag name="KSO_WM_UNIT_ID" val="custom20204449_32*m_h_f*1_5_1"/>
  <p:tag name="KSO_WM_UNIT_DIAGRAM_MODELTYPE" val="numdgm"/>
  <p:tag name="KSO_WM_UNIT_PRESET_TEXT" val="Click here to add text."/>
</p:tagLst>
</file>

<file path=ppt/tags/tag257.xml><?xml version="1.0" encoding="utf-8"?>
<p:tagLst xmlns:p="http://schemas.openxmlformats.org/presentationml/2006/main">
  <p:tag name="KSO_WM_UNIT_NOCLEAR" val="0"/>
  <p:tag name="KSO_WM_UNIT_VALUE" val="17"/>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LAYERLEVEL" val="1_1_1"/>
  <p:tag name="KSO_WM_TAG_VERSION" val="1.0"/>
  <p:tag name="KSO_WM_BEAUTIFY_FLAG" val="#wm#"/>
  <p:tag name="KSO_WM_TEMPLATE_CATEGORY" val="custom"/>
  <p:tag name="KSO_WM_TEMPLATE_INDEX" val="20204449"/>
  <p:tag name="KSO_WM_UNIT_ID" val="custom20204449_32*m_h_f*1_4_1"/>
  <p:tag name="KSO_WM_UNIT_DIAGRAM_MODELTYPE" val="numdgm"/>
  <p:tag name="KSO_WM_UNIT_PRESET_TEXT" val="Click here to add text."/>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1"/>
  <p:tag name="KSO_WM_UNIT_LAYERLEVEL" val="1_1_1"/>
  <p:tag name="KSO_WM_TAG_VERSION" val="1.0"/>
  <p:tag name="KSO_WM_BEAUTIFY_FLAG" val="#wm#"/>
  <p:tag name="KSO_WM_TEMPLATE_CATEGORY" val="custom"/>
  <p:tag name="KSO_WM_TEMPLATE_INDEX" val="20204449"/>
  <p:tag name="KSO_WM_UNIT_ID" val="custom20204449_32*m_h_i*1_1_1"/>
  <p:tag name="KSO_WM_UNIT_DIAGRAM_MODELTYPE" val="numdg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1"/>
  <p:tag name="KSO_WM_UNIT_LAYERLEVEL" val="1_1_1"/>
  <p:tag name="KSO_WM_TAG_VERSION" val="1.0"/>
  <p:tag name="KSO_WM_BEAUTIFY_FLAG" val="#wm#"/>
  <p:tag name="KSO_WM_TEMPLATE_CATEGORY" val="custom"/>
  <p:tag name="KSO_WM_TEMPLATE_INDEX" val="20204449"/>
  <p:tag name="KSO_WM_UNIT_ID" val="custom20204449_32*m_h_i*1_2_1"/>
  <p:tag name="KSO_WM_UNIT_DIAGRAM_MODELTYPE" val="numdg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1"/>
  <p:tag name="KSO_WM_UNIT_LAYERLEVEL" val="1_1_1"/>
  <p:tag name="KSO_WM_TAG_VERSION" val="1.0"/>
  <p:tag name="KSO_WM_BEAUTIFY_FLAG" val="#wm#"/>
  <p:tag name="KSO_WM_TEMPLATE_CATEGORY" val="custom"/>
  <p:tag name="KSO_WM_TEMPLATE_INDEX" val="20204449"/>
  <p:tag name="KSO_WM_UNIT_ID" val="custom20204449_32*m_h_i*1_3_1"/>
  <p:tag name="KSO_WM_UNIT_DIAGRAM_MODELTYPE" val="numdg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5_1"/>
  <p:tag name="KSO_WM_UNIT_LAYERLEVEL" val="1_1_1"/>
  <p:tag name="KSO_WM_TAG_VERSION" val="1.0"/>
  <p:tag name="KSO_WM_BEAUTIFY_FLAG" val="#wm#"/>
  <p:tag name="KSO_WM_TEMPLATE_CATEGORY" val="custom"/>
  <p:tag name="KSO_WM_TEMPLATE_INDEX" val="20204449"/>
  <p:tag name="KSO_WM_UNIT_ID" val="custom20204449_32*m_h_i*1_5_1"/>
  <p:tag name="KSO_WM_UNIT_DIAGRAM_MODELTYPE" val="numdg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4_1"/>
  <p:tag name="KSO_WM_UNIT_LAYERLEVEL" val="1_1_1"/>
  <p:tag name="KSO_WM_TAG_VERSION" val="1.0"/>
  <p:tag name="KSO_WM_BEAUTIFY_FLAG" val="#wm#"/>
  <p:tag name="KSO_WM_TEMPLATE_CATEGORY" val="custom"/>
  <p:tag name="KSO_WM_TEMPLATE_INDEX" val="20204449"/>
  <p:tag name="KSO_WM_UNIT_ID" val="custom20204449_32*m_h_i*1_4_1"/>
  <p:tag name="KSO_WM_UNIT_DIAGRAM_MODELTYPE" val="numdg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LAYERLEVEL" val="1_1_1"/>
  <p:tag name="KSO_WM_TAG_VERSION" val="1.0"/>
  <p:tag name="KSO_WM_BEAUTIFY_FLAG" val="#wm#"/>
  <p:tag name="KSO_WM_TEMPLATE_CATEGORY" val="custom"/>
  <p:tag name="KSO_WM_TEMPLATE_INDEX" val="20204449"/>
  <p:tag name="KSO_WM_UNIT_ID" val="custom20204449_32*m_h_i*1_1_1"/>
  <p:tag name="KSO_WM_UNIT_DIAGRAM_MODELTYPE" val="numdg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LAYERLEVEL" val="1_1_1"/>
  <p:tag name="KSO_WM_TAG_VERSION" val="1.0"/>
  <p:tag name="KSO_WM_BEAUTIFY_FLAG" val="#wm#"/>
  <p:tag name="KSO_WM_TEMPLATE_CATEGORY" val="custom"/>
  <p:tag name="KSO_WM_TEMPLATE_INDEX" val="20204449"/>
  <p:tag name="KSO_WM_UNIT_ID" val="custom20204449_32*m_h_i*1_2_1"/>
  <p:tag name="KSO_WM_UNIT_DIAGRAM_MODELTYPE" val="numdg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2"/>
  <p:tag name="KSO_WM_UNIT_LAYERLEVEL" val="1_1_1"/>
  <p:tag name="KSO_WM_TAG_VERSION" val="1.0"/>
  <p:tag name="KSO_WM_BEAUTIFY_FLAG" val="#wm#"/>
  <p:tag name="KSO_WM_TEMPLATE_CATEGORY" val="custom"/>
  <p:tag name="KSO_WM_TEMPLATE_INDEX" val="20204449"/>
  <p:tag name="KSO_WM_UNIT_ID" val="custom20204449_32*m_h_i*1_2_2"/>
  <p:tag name="KSO_WM_UNIT_DIAGRAM_MODELTYPE" val="numdg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LAYERLEVEL" val="1_1_1"/>
  <p:tag name="KSO_WM_TAG_VERSION" val="1.0"/>
  <p:tag name="KSO_WM_BEAUTIFY_FLAG" val="#wm#"/>
  <p:tag name="KSO_WM_TEMPLATE_CATEGORY" val="custom"/>
  <p:tag name="KSO_WM_TEMPLATE_INDEX" val="20204449"/>
  <p:tag name="KSO_WM_UNIT_ID" val="custom20204449_32*m_h_i*1_3_1"/>
  <p:tag name="KSO_WM_UNIT_DIAGRAM_MODELTYPE" val="numdg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LAYERLEVEL" val="1_1_1"/>
  <p:tag name="KSO_WM_TAG_VERSION" val="1.0"/>
  <p:tag name="KSO_WM_BEAUTIFY_FLAG" val="#wm#"/>
  <p:tag name="KSO_WM_TEMPLATE_CATEGORY" val="custom"/>
  <p:tag name="KSO_WM_TEMPLATE_INDEX" val="20204449"/>
  <p:tag name="KSO_WM_UNIT_ID" val="custom20204449_32*m_h_i*1_4_1"/>
  <p:tag name="KSO_WM_UNIT_DIAGRAM_MODELTYPE" val="numdg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LAYERLEVEL" val="1_1_1"/>
  <p:tag name="KSO_WM_TAG_VERSION" val="1.0"/>
  <p:tag name="KSO_WM_BEAUTIFY_FLAG" val="#wm#"/>
  <p:tag name="KSO_WM_TEMPLATE_CATEGORY" val="custom"/>
  <p:tag name="KSO_WM_TEMPLATE_INDEX" val="20204449"/>
  <p:tag name="KSO_WM_UNIT_ID" val="custom20204449_32*m_h_i*1_5_1"/>
  <p:tag name="KSO_WM_UNIT_DIAGRAM_MODELTYPE" val="numdg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5_2"/>
  <p:tag name="KSO_WM_UNIT_LAYERLEVEL" val="1_1_1"/>
  <p:tag name="KSO_WM_TAG_VERSION" val="1.0"/>
  <p:tag name="KSO_WM_BEAUTIFY_FLAG" val="#wm#"/>
  <p:tag name="KSO_WM_TEMPLATE_CATEGORY" val="custom"/>
  <p:tag name="KSO_WM_TEMPLATE_INDEX" val="20204449"/>
  <p:tag name="KSO_WM_UNIT_ID" val="custom20204449_32*m_h_i*1_5_2"/>
  <p:tag name="KSO_WM_UNIT_DIAGRAM_MODELTYPE" val="numdg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4_2"/>
  <p:tag name="KSO_WM_UNIT_LAYERLEVEL" val="1_1_1"/>
  <p:tag name="KSO_WM_TAG_VERSION" val="1.0"/>
  <p:tag name="KSO_WM_BEAUTIFY_FLAG" val="#wm#"/>
  <p:tag name="KSO_WM_TEMPLATE_CATEGORY" val="custom"/>
  <p:tag name="KSO_WM_TEMPLATE_INDEX" val="20204449"/>
  <p:tag name="KSO_WM_UNIT_ID" val="custom20204449_32*m_h_i*1_4_2"/>
  <p:tag name="KSO_WM_UNIT_DIAGRAM_MODELTYPE" val="numdg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2"/>
  <p:tag name="KSO_WM_UNIT_LAYERLEVEL" val="1_1_1"/>
  <p:tag name="KSO_WM_TAG_VERSION" val="1.0"/>
  <p:tag name="KSO_WM_BEAUTIFY_FLAG" val="#wm#"/>
  <p:tag name="KSO_WM_TEMPLATE_CATEGORY" val="custom"/>
  <p:tag name="KSO_WM_TEMPLATE_INDEX" val="20204449"/>
  <p:tag name="KSO_WM_UNIT_ID" val="custom20204449_32*m_h_i*1_3_2"/>
  <p:tag name="KSO_WM_UNIT_DIAGRAM_MODELTYPE" val="numdg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2"/>
  <p:tag name="KSO_WM_UNIT_LAYERLEVEL" val="1_1_1"/>
  <p:tag name="KSO_WM_TAG_VERSION" val="1.0"/>
  <p:tag name="KSO_WM_BEAUTIFY_FLAG" val="#wm#"/>
  <p:tag name="KSO_WM_TEMPLATE_CATEGORY" val="custom"/>
  <p:tag name="KSO_WM_TEMPLATE_INDEX" val="20204449"/>
  <p:tag name="KSO_WM_UNIT_ID" val="custom20204449_32*m_h_i*1_1_2"/>
  <p:tag name="KSO_WM_UNIT_DIAGRAM_MODELTYPE" val="numdgm"/>
</p:tagLst>
</file>

<file path=ppt/tags/tag273.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LIDE_ID" val="custom20204449_32"/>
  <p:tag name="KSO_WM_TEMPLATE_SUBCATEGORY" val="0"/>
  <p:tag name="KSO_WM_TEMPLATE_MASTER_TYPE" val="1"/>
  <p:tag name="KSO_WM_TEMPLATE_COLOR_TYPE" val="1"/>
  <p:tag name="KSO_WM_SLIDE_TYPE" val="text"/>
  <p:tag name="KSO_WM_SLIDE_SUBTYPE" val="diag"/>
  <p:tag name="KSO_WM_SLIDE_ITEM_CNT" val="5"/>
  <p:tag name="KSO_WM_SLIDE_INDEX" val="32"/>
  <p:tag name="KSO_WM_SLIDE_SIZE" val="779.519*357.233"/>
  <p:tag name="KSO_WM_SLIDE_POSITION" val="90.2405*128.138"/>
  <p:tag name="KSO_WM_DIAGRAM_GROUP_CODE" val="m1-1"/>
  <p:tag name="KSO_WM_SLIDE_DIAGTYPE" val="m"/>
  <p:tag name="KSO_WM_TAG_VERSION" val="1.0"/>
  <p:tag name="KSO_WM_BEAUTIFY_FLAG" val="#wm#"/>
  <p:tag name="KSO_WM_TEMPLATE_CATEGORY" val="custom"/>
  <p:tag name="KSO_WM_TEMPLATE_INDEX" val="20204449"/>
  <p:tag name="KSO_WM_SLIDE_LAYOUT" val="a_m"/>
  <p:tag name="KSO_WM_SLIDE_LAYOUT_CNT" val="1_1"/>
</p:tagLst>
</file>

<file path=ppt/tags/tag274.xml><?xml version="1.0" encoding="utf-8"?>
<p:tagLst xmlns:p="http://schemas.openxmlformats.org/presentationml/2006/main">
  <p:tag name="KSO_WM_SLIDE_BACKGROUND_TYPE" val="frame"/>
  <p:tag name="KSO_WM_UNIT_SUBTYPE" val="h"/>
  <p:tag name="KSO_WM_TEMPLATE_CATEGORY" val="custom"/>
  <p:tag name="KSO_WM_TEMPLATE_INDEX" val="20204449"/>
  <p:tag name="KSO_WM_UNIT_ID" val="custom20204449_12*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BK_DARK_LIGHT" val="2"/>
  <p:tag name="KSO_WM_UNIT_LAYERLEVEL" val="1"/>
  <p:tag name="KSO_WM_TAG_VERSION" val="1.0"/>
  <p:tag name="KSO_WM_BEAUTIFY_FLAG" val="#wm#"/>
</p:tagLst>
</file>

<file path=ppt/tags/tag275.xml><?xml version="1.0" encoding="utf-8"?>
<p:tagLst xmlns:p="http://schemas.openxmlformats.org/presentationml/2006/main">
  <p:tag name="KSO_WM_SLIDE_BACKGROUND_TYPE" val="frame"/>
  <p:tag name="KSO_WM_TEMPLATE_CATEGORY" val="custom"/>
  <p:tag name="KSO_WM_TEMPLATE_INDEX" val="20204449"/>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4449_12*i*1"/>
  <p:tag name="KSO_WM_UNIT_LAYERLEVEL" val="1"/>
  <p:tag name="KSO_WM_TAG_VERSION" val="1.0"/>
  <p:tag name="KSO_WM_BEAUTIFY_FLAG" val="#wm#"/>
</p:tagLst>
</file>

<file path=ppt/tags/tag276.xml><?xml version="1.0" encoding="utf-8"?>
<p:tagLst xmlns:p="http://schemas.openxmlformats.org/presentationml/2006/main">
  <p:tag name="KSO_WM_SLIDE_BACKGROUND_TYPE" val="frame"/>
  <p:tag name="KSO_WM_TEMPLATE_CATEGORY" val="custom"/>
  <p:tag name="KSO_WM_TEMPLATE_INDEX" val="20204449"/>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4449_12*i*2"/>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DIAGRAM_GROUP_CODE" val="l1-2"/>
  <p:tag name="KSO_WM_UNIT_TYPE" val="z"/>
  <p:tag name="KSO_WM_UNIT_INDEX" val="1"/>
  <p:tag name="KSO_WM_UNIT_BLOCK" val="0"/>
  <p:tag name="KSO_WM_TEMPLATE_CATEGORY" val="custom"/>
  <p:tag name="KSO_WM_TEMPLATE_INDEX" val="20204449"/>
  <p:tag name="KSO_WM_UNIT_ID" val="custom20204449_12*z*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DIAGRAM_GROUP_CODE" val="l1-2"/>
  <p:tag name="KSO_WM_UNIT_TYPE" val="z"/>
  <p:tag name="KSO_WM_UNIT_INDEX" val="2"/>
  <p:tag name="KSO_WM_UNIT_BLOCK" val="0"/>
  <p:tag name="KSO_WM_TEMPLATE_CATEGORY" val="custom"/>
  <p:tag name="KSO_WM_TEMPLATE_INDEX" val="20204449"/>
  <p:tag name="KSO_WM_UNIT_ID" val="custom20204449_12*z*2"/>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63"/>
  <p:tag name="KSO_WM_DIAGRAM_GROUP_CODE" val="l1-2"/>
  <p:tag name="KSO_WM_UNIT_TYPE" val="l_h_f"/>
  <p:tag name="KSO_WM_UNIT_INDEX" val="1_1_1"/>
  <p:tag name="KSO_WM_UNIT_BLOCK" val="0"/>
  <p:tag name="KSO_WM_UNIT_IS_LAYOUT_DIAGRAM" val="1"/>
  <p:tag name="KSO_WM_TEMPLATE_CATEGORY" val="custom"/>
  <p:tag name="KSO_WM_TEMPLATE_INDEX" val="20204449"/>
  <p:tag name="KSO_WM_UNIT_ID" val="custom20204449_12*l_h_f*1_1_1"/>
  <p:tag name="KSO_WM_UNIT_PRESET_TEXT" val="Click here to add the text, the text is the extraction of your thought, please try to explain your point of view as succinctly as possible."/>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NOCLEAR" val="0"/>
  <p:tag name="KSO_WM_UNIT_VALUE" val="19"/>
  <p:tag name="KSO_WM_DIAGRAM_GROUP_CODE" val="l1-2"/>
  <p:tag name="KSO_WM_UNIT_TYPE" val="l_h_a"/>
  <p:tag name="KSO_WM_UNIT_INDEX" val="1_1_1"/>
  <p:tag name="KSO_WM_UNIT_BLOCK" val="0"/>
  <p:tag name="KSO_WM_UNIT_IS_LAYOUT_DIAGRAM" val="1"/>
  <p:tag name="KSO_WM_TEMPLATE_CATEGORY" val="custom"/>
  <p:tag name="KSO_WM_TEMPLATE_INDEX" val="20204449"/>
  <p:tag name="KSO_WM_UNIT_ID" val="custom20204449_12*l_h_a*1_1_1"/>
  <p:tag name="KSO_WM_UNIT_PRESET_TEXT" val="Enter title"/>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i"/>
  <p:tag name="KSO_WM_UNIT_INDEX" val="1_1_1"/>
  <p:tag name="KSO_WM_UNIT_BLOCK" val="0"/>
  <p:tag name="KSO_WM_UNIT_IS_LAYOUT_DIAGRAM" val="1"/>
  <p:tag name="KSO_WM_TEMPLATE_CATEGORY" val="custom"/>
  <p:tag name="KSO_WM_TEMPLATE_INDEX" val="20204449"/>
  <p:tag name="KSO_WM_UNIT_ID" val="custom20204449_12*l_h_i*1_1_1"/>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63"/>
  <p:tag name="KSO_WM_DIAGRAM_GROUP_CODE" val="l1-2"/>
  <p:tag name="KSO_WM_UNIT_TYPE" val="l_h_f"/>
  <p:tag name="KSO_WM_UNIT_INDEX" val="1_2_1"/>
  <p:tag name="KSO_WM_UNIT_BLOCK" val="0"/>
  <p:tag name="KSO_WM_UNIT_IS_LAYOUT_DIAGRAM" val="1"/>
  <p:tag name="KSO_WM_TEMPLATE_CATEGORY" val="custom"/>
  <p:tag name="KSO_WM_TEMPLATE_INDEX" val="20204449"/>
  <p:tag name="KSO_WM_UNIT_ID" val="custom20204449_12*l_h_f*1_2_1"/>
  <p:tag name="KSO_WM_UNIT_PRESET_TEXT" val="Click here to add the text, the text is the extraction of your thought, please try to explain your point of view as succinctly as possible."/>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NOCLEAR" val="0"/>
  <p:tag name="KSO_WM_UNIT_VALUE" val="19"/>
  <p:tag name="KSO_WM_DIAGRAM_GROUP_CODE" val="l1-2"/>
  <p:tag name="KSO_WM_UNIT_TYPE" val="l_h_a"/>
  <p:tag name="KSO_WM_UNIT_INDEX" val="1_2_1"/>
  <p:tag name="KSO_WM_UNIT_BLOCK" val="0"/>
  <p:tag name="KSO_WM_UNIT_IS_LAYOUT_DIAGRAM" val="1"/>
  <p:tag name="KSO_WM_TEMPLATE_CATEGORY" val="custom"/>
  <p:tag name="KSO_WM_TEMPLATE_INDEX" val="20204449"/>
  <p:tag name="KSO_WM_UNIT_ID" val="custom20204449_12*l_h_a*1_2_1"/>
  <p:tag name="KSO_WM_UNIT_PRESET_TEXT" val="Enter title"/>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i"/>
  <p:tag name="KSO_WM_UNIT_INDEX" val="1_2_1"/>
  <p:tag name="KSO_WM_UNIT_BLOCK" val="0"/>
  <p:tag name="KSO_WM_UNIT_IS_LAYOUT_DIAGRAM" val="1"/>
  <p:tag name="KSO_WM_TEMPLATE_CATEGORY" val="custom"/>
  <p:tag name="KSO_WM_TEMPLATE_INDEX" val="20204449"/>
  <p:tag name="KSO_WM_UNIT_ID" val="custom20204449_12*l_h_i*1_2_1"/>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63"/>
  <p:tag name="KSO_WM_DIAGRAM_GROUP_CODE" val="l1-2"/>
  <p:tag name="KSO_WM_UNIT_TYPE" val="l_h_f"/>
  <p:tag name="KSO_WM_UNIT_INDEX" val="1_3_1"/>
  <p:tag name="KSO_WM_UNIT_BLOCK" val="0"/>
  <p:tag name="KSO_WM_UNIT_IS_LAYOUT_DIAGRAM" val="1"/>
  <p:tag name="KSO_WM_TEMPLATE_CATEGORY" val="custom"/>
  <p:tag name="KSO_WM_TEMPLATE_INDEX" val="20204449"/>
  <p:tag name="KSO_WM_UNIT_ID" val="custom20204449_12*l_h_f*1_3_1"/>
  <p:tag name="KSO_WM_UNIT_PRESET_TEXT" val="Click here to add the text, the text is the extraction of your thought, please try to explain your point of view as succinctly as possible."/>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NOCLEAR" val="0"/>
  <p:tag name="KSO_WM_UNIT_VALUE" val="19"/>
  <p:tag name="KSO_WM_DIAGRAM_GROUP_CODE" val="l1-2"/>
  <p:tag name="KSO_WM_UNIT_TYPE" val="l_h_a"/>
  <p:tag name="KSO_WM_UNIT_INDEX" val="1_3_1"/>
  <p:tag name="KSO_WM_UNIT_BLOCK" val="0"/>
  <p:tag name="KSO_WM_UNIT_IS_LAYOUT_DIAGRAM" val="1"/>
  <p:tag name="KSO_WM_TEMPLATE_CATEGORY" val="custom"/>
  <p:tag name="KSO_WM_TEMPLATE_INDEX" val="20204449"/>
  <p:tag name="KSO_WM_UNIT_ID" val="custom20204449_12*l_h_a*1_3_1"/>
  <p:tag name="KSO_WM_UNIT_PRESET_TEXT" val="Enter title"/>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i"/>
  <p:tag name="KSO_WM_UNIT_INDEX" val="1_3_1"/>
  <p:tag name="KSO_WM_UNIT_BLOCK" val="0"/>
  <p:tag name="KSO_WM_UNIT_IS_LAYOUT_DIAGRAM" val="1"/>
  <p:tag name="KSO_WM_TEMPLATE_CATEGORY" val="custom"/>
  <p:tag name="KSO_WM_TEMPLATE_INDEX" val="20204449"/>
  <p:tag name="KSO_WM_UNIT_ID" val="custom20204449_12*l_h_i*1_3_1"/>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63"/>
  <p:tag name="KSO_WM_DIAGRAM_GROUP_CODE" val="l1-2"/>
  <p:tag name="KSO_WM_UNIT_TYPE" val="l_h_f"/>
  <p:tag name="KSO_WM_UNIT_INDEX" val="1_4_1"/>
  <p:tag name="KSO_WM_UNIT_BLOCK" val="0"/>
  <p:tag name="KSO_WM_UNIT_IS_LAYOUT_DIAGRAM" val="1"/>
  <p:tag name="KSO_WM_TEMPLATE_CATEGORY" val="custom"/>
  <p:tag name="KSO_WM_TEMPLATE_INDEX" val="20204449"/>
  <p:tag name="KSO_WM_UNIT_ID" val="custom20204449_12*l_h_f*1_4_1"/>
  <p:tag name="KSO_WM_UNIT_PRESET_TEXT" val="Click here to add the text, the text is the extraction of your thought, please try to explain your point of view as succinctly as possible."/>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NOCLEAR" val="0"/>
  <p:tag name="KSO_WM_UNIT_VALUE" val="19"/>
  <p:tag name="KSO_WM_DIAGRAM_GROUP_CODE" val="l1-2"/>
  <p:tag name="KSO_WM_UNIT_TYPE" val="l_h_a"/>
  <p:tag name="KSO_WM_UNIT_INDEX" val="1_4_1"/>
  <p:tag name="KSO_WM_UNIT_BLOCK" val="0"/>
  <p:tag name="KSO_WM_UNIT_IS_LAYOUT_DIAGRAM" val="1"/>
  <p:tag name="KSO_WM_TEMPLATE_CATEGORY" val="custom"/>
  <p:tag name="KSO_WM_TEMPLATE_INDEX" val="20204449"/>
  <p:tag name="KSO_WM_UNIT_ID" val="custom20204449_12*l_h_a*1_4_1"/>
  <p:tag name="KSO_WM_UNIT_PRESET_TEXT" val="Enter title"/>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i"/>
  <p:tag name="KSO_WM_UNIT_INDEX" val="1_4_1"/>
  <p:tag name="KSO_WM_UNIT_BLOCK" val="0"/>
  <p:tag name="KSO_WM_UNIT_IS_LAYOUT_DIAGRAM" val="1"/>
  <p:tag name="KSO_WM_TEMPLATE_CATEGORY" val="custom"/>
  <p:tag name="KSO_WM_TEMPLATE_INDEX" val="20204449"/>
  <p:tag name="KSO_WM_UNIT_ID" val="custom20204449_12*l_h_i*1_4_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49"/>
  <p:tag name="KSO_WM_UNIT_ID" val="custom20204449_12*a*1"/>
  <p:tag name="KSO_WM_UNIT_PRESET_TEXT" val="Click here to add the title"/>
</p:tagLst>
</file>

<file path=ppt/tags/tag292.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49_12"/>
  <p:tag name="KSO_WM_TEMPLATE_SUBCATEGORY" val="0"/>
  <p:tag name="KSO_WM_TEMPLATE_MASTER_TYPE" val="1"/>
  <p:tag name="KSO_WM_TEMPLATE_COLOR_TYPE" val="1"/>
  <p:tag name="KSO_WM_SLIDE_TYPE" val="text"/>
  <p:tag name="KSO_WM_SLIDE_SUBTYPE" val="diag"/>
  <p:tag name="KSO_WM_SLIDE_ITEM_CNT" val="4"/>
  <p:tag name="KSO_WM_SLIDE_INDEX" val="12"/>
  <p:tag name="KSO_WM_SLIDE_SIZE" val="863.821*331.194"/>
  <p:tag name="KSO_WM_SLIDE_POSITION" val="47.928*160.9"/>
  <p:tag name="KSO_WM_DIAGRAM_GROUP_CODE" val="l1-2"/>
  <p:tag name="KSO_WM_SLIDE_DIAGTYPE" val="l"/>
  <p:tag name="KSO_WM_TAG_VERSION" val="1.0"/>
  <p:tag name="KSO_WM_BEAUTIFY_FLAG" val="#wm#"/>
  <p:tag name="KSO_WM_TEMPLATE_CATEGORY" val="custom"/>
  <p:tag name="KSO_WM_TEMPLATE_INDEX" val="20204449"/>
  <p:tag name="KSO_WM_SLIDE_LAYOUT" val="a_i_z_l"/>
  <p:tag name="KSO_WM_SLIDE_LAYOUT_CNT" val="1_1_2_1"/>
</p:tagLst>
</file>

<file path=ppt/tags/tag293.xml><?xml version="1.0" encoding="utf-8"?>
<p:tagLst xmlns:p="http://schemas.openxmlformats.org/presentationml/2006/main">
  <p:tag name="KSO_WM_UNIT_VALUE" val="1904*3384"/>
  <p:tag name="KSO_WM_UNIT_HIGHLIGHT" val="0"/>
  <p:tag name="KSO_WM_UNIT_COMPATIBLE" val="0"/>
  <p:tag name="KSO_WM_UNIT_DIAGRAM_ISNUMVISUAL" val="0"/>
  <p:tag name="KSO_WM_UNIT_DIAGRAM_ISREFERUNIT" val="0"/>
  <p:tag name="KSO_WM_UNIT_TYPE" val="d"/>
  <p:tag name="KSO_WM_UNIT_INDEX" val="1"/>
  <p:tag name="KSO_WM_UNIT_LAYERLEVEL" val="1"/>
  <p:tag name="KSO_WM_TAG_VERSION" val="1.0"/>
  <p:tag name="KSO_WM_BEAUTIFY_FLAG" val="#wm#"/>
  <p:tag name="KSO_WM_UNIT_SUPPORT_UNIT_TYPE" val="[&quot;all&quot;]"/>
  <p:tag name="KSO_WM_TEMPLATE_CATEGORY" val="custom"/>
  <p:tag name="KSO_WM_TEMPLATE_INDEX" val="20204449"/>
  <p:tag name="KSO_WM_UNIT_ID" val="custom20204449_22*d*1"/>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449"/>
  <p:tag name="KSO_WM_UNIT_ID" val="custom20204449_22*i*1"/>
  <p:tag name="KSO_WM_UNIT_TYPE" val="i"/>
  <p:tag name="KSO_WM_UNIT_INDEX" val="1"/>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449"/>
  <p:tag name="KSO_WM_UNIT_ID" val="custom20204449_22*i*2"/>
  <p:tag name="KSO_WM_UNIT_TYPE" val="i"/>
  <p:tag name="KSO_WM_UNIT_INDEX" val="2"/>
</p:tagLst>
</file>

<file path=ppt/tags/tag296.xml><?xml version="1.0" encoding="utf-8"?>
<p:tagLst xmlns:p="http://schemas.openxmlformats.org/presentationml/2006/main">
  <p:tag name="KSO_WM_UNIT_ISCONTENTS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TEMPLATE_CATEGORY" val="custom"/>
  <p:tag name="KSO_WM_TEMPLATE_INDEX" val="20204449"/>
  <p:tag name="KSO_WM_UNIT_ID" val="custom20204449_22*a*1"/>
  <p:tag name="KSO_WM_UNIT_PRESET_TEXT" val="Enter Title"/>
</p:tagLst>
</file>

<file path=ppt/tags/tag297.xml><?xml version="1.0" encoding="utf-8"?>
<p:tagLst xmlns:p="http://schemas.openxmlformats.org/presentationml/2006/main">
  <p:tag name="KSO_WM_UNIT_NOCLEAR" val="0"/>
  <p:tag name="KSO_WM_UNIT_VALUE" val="136"/>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TEMPLATE_CATEGORY" val="custom"/>
  <p:tag name="KSO_WM_TEMPLATE_INDEX" val="20204449"/>
  <p:tag name="KSO_WM_UNIT_ID" val="custom20204449_22*f*1"/>
  <p:tag name="KSO_WM_UNIT_PRESET_TEXT" val="Click here to add the text, the text is the extraction of your thought, please explain the point of view succinctly."/>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4449_22*i*3"/>
  <p:tag name="KSO_WM_TEMPLATE_CATEGORY" val="custom"/>
  <p:tag name="KSO_WM_TEMPLATE_INDEX" val="20204449"/>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449"/>
  <p:tag name="KSO_WM_UNIT_ID" val="custom20204449_22*i*3"/>
  <p:tag name="KSO_WM_UNIT_TYPE" val="i"/>
  <p:tag name="KSO_WM_UNIT_INDEX" val="3"/>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449"/>
  <p:tag name="KSO_WM_UNIT_ID" val="custom20204449_22*i*4"/>
  <p:tag name="KSO_WM_UNIT_TYPE" val="i"/>
  <p:tag name="KSO_WM_UNIT_INDEX" val="4"/>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449"/>
  <p:tag name="KSO_WM_UNIT_ID" val="custom20204449_22*i*5"/>
  <p:tag name="KSO_WM_UNIT_TYPE" val="i"/>
  <p:tag name="KSO_WM_UNIT_INDEX" val="5"/>
</p:tagLst>
</file>

<file path=ppt/tags/tag302.xml><?xml version="1.0" encoding="utf-8"?>
<p:tagLst xmlns:p="http://schemas.openxmlformats.org/presentationml/2006/main">
  <p:tag name="KSO_WM_SLIDE_ID" val="custom20204449_22"/>
  <p:tag name="KSO_WM_TEMPLATE_SUBCATEGORY" val="0"/>
  <p:tag name="KSO_WM_TEMPLATE_MASTER_TYPE" val="1"/>
  <p:tag name="KSO_WM_TEMPLATE_COLOR_TYPE" val="1"/>
  <p:tag name="KSO_WM_SLIDE_TYPE" val="text"/>
  <p:tag name="KSO_WM_SLIDE_SUBTYPE" val="picTxt"/>
  <p:tag name="KSO_WM_SLIDE_ITEM_CNT" val="0"/>
  <p:tag name="KSO_WM_SLIDE_INDEX" val="22"/>
  <p:tag name="KSO_WM_SLIDE_SIZE" val="960*540"/>
  <p:tag name="KSO_WM_SLIDE_POSITION" val="0*0"/>
  <p:tag name="KSO_WM_TAG_VERSION" val="1.0"/>
  <p:tag name="KSO_WM_BEAUTIFY_FLAG" val="#wm#"/>
  <p:tag name="KSO_WM_TEMPLATE_CATEGORY" val="custom"/>
  <p:tag name="KSO_WM_TEMPLATE_INDEX" val="20204449"/>
  <p:tag name="KSO_WM_SLIDE_LAYOUT" val="a_d_f"/>
  <p:tag name="KSO_WM_SLIDE_LAYOUT_CNT" val="1_1_1"/>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1"/>
  <p:tag name="KSO_WM_UNIT_VALUE" val="10"/>
  <p:tag name="KSO_WM_UNIT_TYPE" val="a"/>
  <p:tag name="KSO_WM_UNIT_INDEX" val="1"/>
  <p:tag name="KSO_WM_UNIT_PRESET_TEXT" val="谢谢"/>
  <p:tag name="KSO_WM_TEMPLATE_CATEGORY" val="custom"/>
  <p:tag name="KSO_WM_TEMPLATE_INDEX" val="20204449"/>
  <p:tag name="KSO_WM_UNIT_ID" val="custom20204449_39*a*1"/>
</p:tagLst>
</file>

<file path=ppt/tags/tag304.xml><?xml version="1.0" encoding="utf-8"?>
<p:tagLst xmlns:p="http://schemas.openxmlformats.org/presentationml/2006/main">
  <p:tag name="KSO_WM_SLIDE_ID" val="custom20204449_39"/>
  <p:tag name="KSO_WM_TEMPLATE_SUBCATEGORY" val="0"/>
  <p:tag name="KSO_WM_TEMPLATE_MASTER_TYPE" val="1"/>
  <p:tag name="KSO_WM_TEMPLATE_COLOR_TYPE" val="1"/>
  <p:tag name="KSO_WM_SLIDE_TYPE" val="endPage"/>
  <p:tag name="KSO_WM_SLIDE_SUBTYPE" val="pureTxt"/>
  <p:tag name="KSO_WM_SLIDE_ITEM_CNT" val="0"/>
  <p:tag name="KSO_WM_SLIDE_INDEX" val="39"/>
  <p:tag name="KSO_WM_TAG_VERSION" val="1.0"/>
  <p:tag name="KSO_WM_BEAUTIFY_FLAG" val="#wm#"/>
  <p:tag name="KSO_WM_TEMPLATE_CATEGORY" val="custom"/>
  <p:tag name="KSO_WM_TEMPLATE_INDEX" val="20204449"/>
  <p:tag name="KSO_WM_SLIDE_LAYOUT" val="a_b"/>
  <p:tag name="KSO_WM_SLIDE_LAYOUT_CNT" val="1_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y"/>
  <p:tag name="KSO_WM_UNIT_INDEX" val="1"/>
  <p:tag name="KSO_WM_UNIT_ID" val="_1*y*1"/>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4.xml><?xml version="1.0" encoding="utf-8"?>
<p:tagLst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2.xml><?xml version="1.0" encoding="utf-8"?>
<p:tagLst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heme/theme1.xml><?xml version="1.0" encoding="utf-8"?>
<a:theme xmlns:a="http://schemas.openxmlformats.org/drawingml/2006/main" name="Office 主题​​">
  <a:themeElements>
    <a:clrScheme name="4449">
      <a:dk1>
        <a:srgbClr val="000000"/>
      </a:dk1>
      <a:lt1>
        <a:srgbClr val="FFFFFF"/>
      </a:lt1>
      <a:dk2>
        <a:srgbClr val="ECE8E8"/>
      </a:dk2>
      <a:lt2>
        <a:srgbClr val="FDFCFC"/>
      </a:lt2>
      <a:accent1>
        <a:srgbClr val="BF9F9F"/>
      </a:accent1>
      <a:accent2>
        <a:srgbClr val="CEC0BC"/>
      </a:accent2>
      <a:accent3>
        <a:srgbClr val="B2AC9F"/>
      </a:accent3>
      <a:accent4>
        <a:srgbClr val="ACB29F"/>
      </a:accent4>
      <a:accent5>
        <a:srgbClr val="95AC8E"/>
      </a:accent5>
      <a:accent6>
        <a:srgbClr val="669866"/>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6026</Words>
  <Application>WPS Presentation</Application>
  <PresentationFormat>宽屏</PresentationFormat>
  <Paragraphs>184</Paragraphs>
  <Slides>14</Slides>
  <Notes>39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Microsoft YaHei</vt:lpstr>
      <vt:lpstr>汉仪旗黑</vt:lpstr>
      <vt:lpstr>汉仪旗黑-85S</vt:lpstr>
      <vt:lpstr>苹方-简</vt:lpstr>
      <vt:lpstr>Lato Light</vt:lpstr>
      <vt:lpstr>微软雅黑</vt:lpstr>
      <vt:lpstr>Arial Unicode MS</vt:lpstr>
      <vt:lpstr>等线</vt:lpstr>
      <vt:lpstr>Thonburi</vt:lpstr>
      <vt:lpstr>宋体-简</vt:lpstr>
      <vt:lpstr>Office 主题​​</vt:lpstr>
      <vt:lpstr>THRIFTY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2GGTFQ2</dc:creator>
  <cp:lastModifiedBy>taransingh</cp:lastModifiedBy>
  <cp:revision>261</cp:revision>
  <dcterms:created xsi:type="dcterms:W3CDTF">2021-08-22T18:36:00Z</dcterms:created>
  <dcterms:modified xsi:type="dcterms:W3CDTF">2021-08-22T18:36:00Z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1033-3.1.4.5932</vt:lpwstr>
  </property>
</Properties>
</file>