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459" r:id="rId5"/>
    <p:sldId id="460" r:id="rId6"/>
    <p:sldId id="259" r:id="rId7"/>
    <p:sldId id="454" r:id="rId8"/>
    <p:sldId id="456" r:id="rId9"/>
    <p:sldId id="457" r:id="rId10"/>
    <p:sldId id="458" r:id="rId11"/>
    <p:sldId id="461" r:id="rId12"/>
    <p:sldId id="462" r:id="rId13"/>
    <p:sldId id="463" r:id="rId14"/>
    <p:sldId id="464" r:id="rId15"/>
    <p:sldId id="465" r:id="rId16"/>
    <p:sldId id="466" r:id="rId17"/>
    <p:sldId id="2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4" r:id="rId35"/>
    <p:sldId id="483" r:id="rId36"/>
    <p:sldId id="485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F17885-5D03-4E7F-9ECB-A34ED8D185D0}">
          <p14:sldIdLst>
            <p14:sldId id="256"/>
            <p14:sldId id="257"/>
            <p14:sldId id="258"/>
          </p14:sldIdLst>
        </p14:section>
        <p14:section name="1. 개요" id="{E461933E-A313-4439-91AC-12B41E87681B}">
          <p14:sldIdLst>
            <p14:sldId id="459"/>
            <p14:sldId id="460"/>
          </p14:sldIdLst>
        </p14:section>
        <p14:section name="2. GitHub 관리자" id="{A78AC533-1584-4978-B48D-9A3710C0AD21}">
          <p14:sldIdLst>
            <p14:sldId id="259"/>
            <p14:sldId id="454"/>
            <p14:sldId id="456"/>
            <p14:sldId id="457"/>
            <p14:sldId id="458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3. GitHub 사용자" id="{43DA917F-67A3-414D-A235-C4A0FA8FB531}">
          <p14:sldIdLst>
            <p14:sldId id="2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4"/>
            <p14:sldId id="483"/>
            <p14:sldId id="4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  <a:srgbClr val="660066"/>
    <a:srgbClr val="595959"/>
    <a:srgbClr val="FFFFCC"/>
    <a:srgbClr val="0000FF"/>
    <a:srgbClr val="0066FF"/>
    <a:srgbClr val="00B0F0"/>
    <a:srgbClr val="B2B2B2"/>
    <a:srgbClr val="0F4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-1188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728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notesViewPr>
    <p:cSldViewPr>
      <p:cViewPr varScale="1">
        <p:scale>
          <a:sx n="92" d="100"/>
          <a:sy n="92" d="100"/>
        </p:scale>
        <p:origin x="-35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DBE6-BA74-4625-B85E-55ECC680FE8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3FC7-4E25-4480-BB85-5804A59EF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7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3EB2-73A5-4D94-90B9-573E56D8093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CCC9-1A3E-458C-B083-18DC01887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56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00301" y="1461928"/>
            <a:ext cx="5802922" cy="53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9" y="960032"/>
            <a:ext cx="878655" cy="50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574204"/>
            <a:ext cx="828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9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2E0D-EFD3-4F17-ACD4-91432BB6E77E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EC7-1321-42C9-90B4-596FC831F68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C24-6EB5-4C1D-B8DD-9B13DFD463B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211-5F4E-476E-BED1-3933515F96F7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708027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7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88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9268936" y="23993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-15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ko-KR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개요</a:t>
            </a:r>
            <a:endParaRPr lang="ko-KR" altLang="en-US" sz="1200" b="0" i="1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b="0" i="1" spc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sz="1200" b="0" i="1" spc="0" baseline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관리자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8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3. 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4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611-7355-4CD6-9D37-CE0E25AA3363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3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AFE4-1E65-4FC7-9CF4-750FE7372964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79C5-E751-4210-A5DF-F52B09B9C6C0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8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3A49-8CEA-4A9A-8922-BBC449840748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64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aran@ssding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611" y="2634911"/>
            <a:ext cx="4435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사용가이드</a:t>
            </a:r>
            <a:endParaRPr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83" y="4561517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2022.03.18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611" y="3316922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타란유엑스디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0" y="2204863"/>
            <a:ext cx="5070677" cy="20975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업로드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28903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Git</a:t>
            </a:r>
            <a:r>
              <a:rPr lang="ko-KR" altLang="en-US" sz="1100" dirty="0" smtClean="0"/>
              <a:t>을 사용하여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에 파일을 업로드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다운로드 하려면 환경 </a:t>
            </a:r>
            <a:r>
              <a:rPr lang="ko-KR" altLang="en-US" sz="1100" dirty="0" err="1" smtClean="0"/>
              <a:t>셋팅</a:t>
            </a:r>
            <a:r>
              <a:rPr lang="ko-KR" altLang="en-US" sz="1100" dirty="0" smtClean="0"/>
              <a:t> 필요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본 문서의 </a:t>
            </a:r>
            <a:r>
              <a:rPr lang="en-US" altLang="ko-KR" sz="1100" dirty="0" smtClean="0"/>
              <a:t>[</a:t>
            </a:r>
            <a:r>
              <a:rPr lang="en-US" altLang="ko-KR" sz="1100" dirty="0" smtClean="0">
                <a:hlinkClick r:id="" action="ppaction://noaction"/>
              </a:rPr>
              <a:t>4. Git </a:t>
            </a:r>
            <a:r>
              <a:rPr lang="ko-KR" altLang="en-US" sz="1100" dirty="0" smtClean="0">
                <a:hlinkClick r:id="" action="ppaction://noaction"/>
              </a:rPr>
              <a:t>사용방법 </a:t>
            </a:r>
            <a:r>
              <a:rPr lang="en-US" altLang="ko-KR" sz="1100" dirty="0" smtClean="0">
                <a:hlinkClick r:id="" action="ppaction://noaction"/>
              </a:rPr>
              <a:t>&gt; 4-1 </a:t>
            </a:r>
            <a:r>
              <a:rPr lang="ko-KR" altLang="en-US" sz="1100" dirty="0" smtClean="0">
                <a:hlinkClick r:id="" action="ppaction://noaction"/>
              </a:rPr>
              <a:t>환경설정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페이지를 참고하여 환경 설정을 먼저 </a:t>
            </a:r>
            <a:r>
              <a:rPr lang="ko-KR" altLang="en-US" sz="1100" dirty="0" err="1" smtClean="0"/>
              <a:t>진행해야한다</a:t>
            </a:r>
            <a:r>
              <a:rPr lang="en-US" altLang="ko-KR" sz="1100" dirty="0" smtClean="0"/>
              <a:t>. 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다음 </a:t>
            </a:r>
            <a:r>
              <a:rPr lang="ko-KR" altLang="en-US" sz="1100" dirty="0" smtClean="0"/>
              <a:t>업로드 방법은 </a:t>
            </a:r>
            <a:r>
              <a:rPr lang="ko-KR" altLang="en-US" sz="1100" dirty="0" err="1" smtClean="0"/>
              <a:t>셋팅이</a:t>
            </a:r>
            <a:r>
              <a:rPr lang="ko-KR" altLang="en-US" sz="1100" dirty="0" smtClean="0"/>
              <a:t> 되었음을 </a:t>
            </a:r>
            <a:r>
              <a:rPr lang="ko-KR" altLang="en-US" sz="1100" dirty="0" smtClean="0"/>
              <a:t>간주함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 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1528846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로컬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에서 프로젝트가 있는 루트 경로에서 파일 탐색기 실행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빈 영역에서 마우스 우 클릭 후 </a:t>
            </a:r>
            <a:r>
              <a:rPr lang="en-US" altLang="ko-KR" sz="1100" dirty="0" smtClean="0"/>
              <a:t>[Git Bash Here]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25" y="3356992"/>
            <a:ext cx="1793802" cy="247348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78171" y="2137800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9442" y="4788914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616846" y="4858155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2" y="4022315"/>
            <a:ext cx="5205370" cy="271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25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업로드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 </a:t>
            </a:r>
            <a:r>
              <a:rPr lang="en-US" altLang="ko-KR" sz="1000" dirty="0" err="1" smtClean="0">
                <a:solidFill>
                  <a:schemeClr val="bg2"/>
                </a:solidFill>
                <a:latin typeface="+mn-ea"/>
              </a:rPr>
              <a:t>init</a:t>
            </a:r>
            <a:endParaRPr lang="en-US" altLang="ko-KR" sz="1000" dirty="0" smtClean="0">
              <a:solidFill>
                <a:schemeClr val="bg2"/>
              </a:solidFill>
              <a:latin typeface="+mn-ea"/>
            </a:endParaRPr>
          </a:p>
          <a:p>
            <a:r>
              <a:rPr lang="ko-KR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 remote add origin </a:t>
            </a:r>
            <a:r>
              <a:rPr lang="en-US" altLang="ko-KR" sz="1000" dirty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https://github.com/taranuxd/test.git</a:t>
            </a:r>
            <a:r>
              <a:rPr lang="ko-KR" altLang="ko-KR" sz="1000" dirty="0" smtClean="0">
                <a:solidFill>
                  <a:schemeClr val="bg2"/>
                </a:solidFill>
              </a:rPr>
              <a:t> </a:t>
            </a:r>
            <a:endParaRPr lang="ko-KR" altLang="ko-KR" sz="1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add .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commit -m “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첫번째</a:t>
            </a:r>
            <a:r>
              <a:rPr lang="ko-KR" altLang="en-US" sz="1000" dirty="0" smtClean="0">
                <a:solidFill>
                  <a:schemeClr val="accent6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커밋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”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push -u origin master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바뀔 수 있는 부분임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8996" y="3770144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Repository</a:t>
            </a:r>
            <a:r>
              <a:rPr lang="ko-KR" altLang="en-US" sz="900" dirty="0" smtClean="0"/>
              <a:t>에 소스코드 업로드 완료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3216" y="4665791"/>
            <a:ext cx="504056" cy="203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503" y="5228070"/>
            <a:ext cx="3012370" cy="6492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2575" y="2652715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7" y="1124745"/>
            <a:ext cx="3886474" cy="11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7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9" y="1167813"/>
            <a:ext cx="5671627" cy="397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418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-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Collaborators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[Collaborators] &gt; [Add people]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58076" y="183195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6362" y="26143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33614" y="46592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5282561" y="1856595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5176" y="2677298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48220" y="4683954"/>
            <a:ext cx="68051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418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-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Collaborators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유저네임 또는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주소로 유저를 검색하여 추가한다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초대 대상 </a:t>
            </a:r>
            <a:r>
              <a:rPr lang="ko-KR" altLang="en-US" sz="1100" dirty="0" err="1" smtClean="0"/>
              <a:t>깃허브</a:t>
            </a:r>
            <a:r>
              <a:rPr lang="ko-KR" altLang="en-US" sz="1100" dirty="0" smtClean="0"/>
              <a:t> 가입 필수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223916"/>
            <a:ext cx="2924920" cy="16428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04076" y="2149332"/>
            <a:ext cx="266429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4076" y="2445602"/>
            <a:ext cx="266429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1238" y="206507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7270" y="241425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520" y="3039615"/>
            <a:ext cx="5544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대상은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이메일의</a:t>
            </a:r>
            <a:r>
              <a:rPr lang="ko-KR" altLang="en-US" sz="900" dirty="0" smtClean="0">
                <a:solidFill>
                  <a:srgbClr val="FF0000"/>
                </a:solidFill>
              </a:rPr>
              <a:t> 초대메일 또는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웹주소를</a:t>
            </a:r>
            <a:r>
              <a:rPr lang="ko-KR" altLang="en-US" sz="900" dirty="0" smtClean="0">
                <a:solidFill>
                  <a:srgbClr val="FF0000"/>
                </a:solidFill>
              </a:rPr>
              <a:t> 통해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에 접근이 가능하다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04528" y="3350415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https://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github.com/taranuxd/</a:t>
            </a:r>
            <a:r>
              <a:rPr lang="en-US" altLang="ko-KR" sz="1000" dirty="0" smtClean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test</a:t>
            </a:r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/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08006" y="3596636"/>
            <a:ext cx="0" cy="26441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4648" y="3877524"/>
            <a:ext cx="2176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90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1" y="1196753"/>
            <a:ext cx="5538970" cy="209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[General]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4005064"/>
            <a:ext cx="3854086" cy="2122869"/>
          </a:xfrm>
          <a:prstGeom prst="rect">
            <a:avLst/>
          </a:prstGeom>
        </p:spPr>
      </p:pic>
      <p:sp>
        <p:nvSpPr>
          <p:cNvPr id="7" name="아래쪽 화살표 설명선 6"/>
          <p:cNvSpPr/>
          <p:nvPr/>
        </p:nvSpPr>
        <p:spPr>
          <a:xfrm>
            <a:off x="2809103" y="3431556"/>
            <a:ext cx="2496065" cy="4828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스크롤 맨 하단</a:t>
            </a:r>
            <a:endParaRPr lang="ko-KR" altLang="en-US" sz="900"/>
          </a:p>
        </p:txBody>
      </p:sp>
      <p:sp>
        <p:nvSpPr>
          <p:cNvPr id="19" name="직사각형 18"/>
          <p:cNvSpPr/>
          <p:nvPr/>
        </p:nvSpPr>
        <p:spPr>
          <a:xfrm>
            <a:off x="2432720" y="2708920"/>
            <a:ext cx="1944216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3"/>
          <p:cNvSpPr txBox="1"/>
          <p:nvPr/>
        </p:nvSpPr>
        <p:spPr>
          <a:xfrm>
            <a:off x="4448944" y="2682613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1254" y="4266858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3"/>
          <p:cNvSpPr txBox="1"/>
          <p:nvPr/>
        </p:nvSpPr>
        <p:spPr>
          <a:xfrm>
            <a:off x="6286806" y="4438765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Public, 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모드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57434" y="5647135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13"/>
          <p:cNvSpPr txBox="1"/>
          <p:nvPr/>
        </p:nvSpPr>
        <p:spPr>
          <a:xfrm>
            <a:off x="6292986" y="5819042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삭제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77976"/>
            <a:ext cx="6158926" cy="31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496" y="1047177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경로에 </a:t>
            </a:r>
            <a:r>
              <a:rPr lang="en-US" altLang="ko-KR" sz="1100" dirty="0" smtClean="0"/>
              <a:t>index.html </a:t>
            </a:r>
            <a:r>
              <a:rPr lang="ko-KR" altLang="en-US" sz="1100" dirty="0" smtClean="0"/>
              <a:t>파일이 있을 경우</a:t>
            </a:r>
            <a:r>
              <a:rPr lang="en-US" altLang="ko-KR" sz="1100" dirty="0" smtClean="0"/>
              <a:t>, GitHub Pages</a:t>
            </a:r>
            <a:r>
              <a:rPr lang="ko-KR" altLang="en-US" sz="1100" dirty="0" smtClean="0"/>
              <a:t>를 통해 손쉽게 </a:t>
            </a:r>
            <a:r>
              <a:rPr lang="ko-KR" altLang="en-US" sz="1100" dirty="0" err="1" smtClean="0"/>
              <a:t>호스팅이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886" y="72802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2.6.1 GitHub Pages</a:t>
            </a:r>
            <a:endParaRPr lang="ko-KR" altLang="en-US" sz="1400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416496" y="1484784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[Pages]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48595" y="262754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7968" y="467958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673080" y="2652186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6782" y="4742552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20752" y="4027773"/>
            <a:ext cx="1008112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53946" y="396480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4523" y="5499502"/>
            <a:ext cx="238814" cy="12593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1-3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7" y="543990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Index.html </a:t>
            </a:r>
            <a:r>
              <a:rPr lang="ko-KR" altLang="en-US" sz="900" dirty="0" smtClean="0"/>
              <a:t>파일이 있는 </a:t>
            </a:r>
            <a:r>
              <a:rPr lang="ko-KR" altLang="en-US" sz="900" dirty="0" err="1" smtClean="0"/>
              <a:t>브랜치</a:t>
            </a:r>
            <a:r>
              <a:rPr lang="ko-KR" altLang="en-US" sz="900" dirty="0" smtClean="0"/>
              <a:t> 선택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44" y="4023375"/>
            <a:ext cx="43204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2138" y="396040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3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1695593"/>
            <a:ext cx="6473459" cy="331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496" y="753551"/>
            <a:ext cx="928903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웹호스팅이</a:t>
            </a:r>
            <a:r>
              <a:rPr lang="ko-KR" altLang="en-US" sz="1100" dirty="0" smtClean="0"/>
              <a:t> 정상적으로 완료되면 다음과 같이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확인할 수 있으며 문서의 내용을 </a:t>
            </a:r>
            <a:r>
              <a:rPr lang="ko-KR" altLang="en-US" sz="1100" dirty="0" err="1" smtClean="0"/>
              <a:t>웹브라우저에서</a:t>
            </a:r>
            <a:r>
              <a:rPr lang="ko-KR" altLang="en-US" sz="1100" dirty="0" smtClean="0"/>
              <a:t> 확인할 수 있다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※ Private </a:t>
            </a:r>
            <a:r>
              <a:rPr lang="ko-KR" altLang="en-US" sz="1100" dirty="0"/>
              <a:t>모드로 생성한 </a:t>
            </a:r>
            <a:r>
              <a:rPr lang="en-US" altLang="ko-KR" sz="1100" dirty="0"/>
              <a:t>Repository</a:t>
            </a:r>
            <a:r>
              <a:rPr lang="ko-KR" altLang="en-US" sz="1100" dirty="0" smtClean="0"/>
              <a:t>라도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아는 사람을 누구나 웹 문서를 볼 수 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타란유엑스디</a:t>
            </a:r>
            <a:r>
              <a:rPr lang="ko-KR" altLang="en-US" sz="1100" dirty="0" smtClean="0"/>
              <a:t> 계정은 유료계정</a:t>
            </a:r>
            <a:r>
              <a:rPr lang="en-US" altLang="ko-KR" sz="1100" dirty="0" smtClean="0"/>
              <a:t>(Pro) </a:t>
            </a:r>
            <a:r>
              <a:rPr lang="ko-KR" altLang="en-US" sz="1100" dirty="0" smtClean="0"/>
              <a:t>이어서 </a:t>
            </a:r>
            <a:r>
              <a:rPr lang="en-US" altLang="ko-KR" sz="1100" dirty="0" smtClean="0"/>
              <a:t>Private </a:t>
            </a:r>
            <a:r>
              <a:rPr lang="ko-KR" altLang="en-US" sz="1100" dirty="0" smtClean="0"/>
              <a:t>모드에 </a:t>
            </a:r>
            <a:r>
              <a:rPr lang="en-US" altLang="ko-KR" sz="1100" dirty="0" err="1" smtClean="0"/>
              <a:t>Github</a:t>
            </a:r>
            <a:r>
              <a:rPr lang="en-US" altLang="ko-KR" sz="1100" dirty="0" smtClean="0"/>
              <a:t> Pages</a:t>
            </a:r>
            <a:r>
              <a:rPr lang="ko-KR" altLang="en-US" sz="1100" dirty="0" smtClean="0"/>
              <a:t>를 이용한 </a:t>
            </a:r>
            <a:r>
              <a:rPr lang="ko-KR" altLang="en-US" sz="1100" dirty="0" err="1" smtClean="0"/>
              <a:t>호스팅이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>
                <a:solidFill>
                  <a:srgbClr val="FF0000"/>
                </a:solidFill>
              </a:rPr>
              <a:t>무료계정에서는 </a:t>
            </a:r>
            <a:r>
              <a:rPr lang="en-US" altLang="ko-KR" sz="1100" dirty="0" smtClean="0">
                <a:solidFill>
                  <a:srgbClr val="FF0000"/>
                </a:solidFill>
              </a:rPr>
              <a:t>Public </a:t>
            </a:r>
            <a:r>
              <a:rPr lang="ko-KR" altLang="en-US" sz="1100" dirty="0" smtClean="0">
                <a:solidFill>
                  <a:srgbClr val="FF0000"/>
                </a:solidFill>
              </a:rPr>
              <a:t>모드로 생성한 </a:t>
            </a:r>
            <a:r>
              <a:rPr lang="en-US" altLang="ko-KR" sz="11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100" dirty="0" smtClean="0">
                <a:solidFill>
                  <a:srgbClr val="FF0000"/>
                </a:solidFill>
              </a:rPr>
              <a:t>만 </a:t>
            </a:r>
            <a:r>
              <a:rPr lang="en-US" altLang="ko-KR" sz="1100" dirty="0" err="1">
                <a:solidFill>
                  <a:srgbClr val="FF0000"/>
                </a:solidFill>
              </a:rPr>
              <a:t>Github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Pages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기능을 사용할 수 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041610" y="3681529"/>
            <a:ext cx="1224136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65746" y="3698677"/>
            <a:ext cx="171368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969224" y="3566785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34" y="4101978"/>
            <a:ext cx="4491992" cy="227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13"/>
          <p:cNvSpPr txBox="1"/>
          <p:nvPr/>
        </p:nvSpPr>
        <p:spPr>
          <a:xfrm>
            <a:off x="6761800" y="5329940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웹페이지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3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사용자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환경설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3-2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프로젝트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Clone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3-3 Pull &amp; Commit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&amp;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Push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3-4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충돌해결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3-5 Reset Commit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환경설청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3.1.1 </a:t>
            </a:r>
            <a:r>
              <a:rPr lang="en-US" altLang="ko-KR" sz="1400" b="1" spc="-150" dirty="0" err="1" smtClean="0"/>
              <a:t>Git</a:t>
            </a:r>
            <a:r>
              <a:rPr lang="en-US" altLang="ko-KR" sz="1400" b="1" spc="-150" dirty="0" smtClean="0"/>
              <a:t> Bash </a:t>
            </a:r>
            <a:r>
              <a:rPr lang="ko-KR" altLang="en-US" sz="1400" b="1" spc="-150" dirty="0" smtClean="0"/>
              <a:t>설치</a:t>
            </a:r>
            <a:r>
              <a:rPr lang="en-US" altLang="ko-KR" sz="1400" b="1" spc="-150" dirty="0" smtClean="0"/>
              <a:t>(</a:t>
            </a:r>
            <a:r>
              <a:rPr lang="ko-KR" altLang="en-US" sz="1400" b="1" spc="-150" dirty="0" smtClean="0"/>
              <a:t>윈도우 </a:t>
            </a:r>
            <a:r>
              <a:rPr lang="en-US" altLang="ko-KR" sz="1400" b="1" spc="-150" dirty="0" smtClean="0"/>
              <a:t>64bit </a:t>
            </a:r>
            <a:r>
              <a:rPr lang="ko-KR" altLang="en-US" sz="1400" b="1" spc="-150" dirty="0" smtClean="0"/>
              <a:t>기준</a:t>
            </a:r>
            <a:r>
              <a:rPr lang="en-US" altLang="ko-KR" sz="1400" b="1" spc="-150" dirty="0" smtClean="0"/>
              <a:t>)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https://github.com/git-for-windows/git/releases/download/v2.35.1.windows.2/Git-2.35.1.2-64-bit.exe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3.1.2 Repository </a:t>
            </a:r>
            <a:r>
              <a:rPr lang="ko-KR" altLang="en-US" sz="1400" b="1" dirty="0" smtClean="0">
                <a:latin typeface="+mn-ea"/>
              </a:rPr>
              <a:t>권한요청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접근할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접근 권한을 관리자에 요청한다</a:t>
            </a:r>
            <a:r>
              <a:rPr lang="en-US" altLang="ko-KR" sz="1100" dirty="0" smtClean="0"/>
              <a:t>. (* </a:t>
            </a:r>
            <a:r>
              <a:rPr lang="ko-KR" altLang="en-US" sz="1100" dirty="0" smtClean="0"/>
              <a:t>관리자에게 권한 요청 시 </a:t>
            </a:r>
            <a:r>
              <a:rPr lang="en-US" altLang="ko-KR" sz="1100" dirty="0" smtClean="0">
                <a:solidFill>
                  <a:srgbClr val="FF0000"/>
                </a:solidFill>
              </a:rPr>
              <a:t>GitHub </a:t>
            </a:r>
            <a:r>
              <a:rPr lang="ko-KR" altLang="en-US" sz="1100" dirty="0" smtClean="0">
                <a:solidFill>
                  <a:srgbClr val="FF0000"/>
                </a:solidFill>
              </a:rPr>
              <a:t>계정 필요</a:t>
            </a:r>
            <a:r>
              <a:rPr lang="en-US" altLang="ko-KR" sz="1100" dirty="0" smtClean="0"/>
              <a:t>)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에 초대 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초대메일 또는 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웹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 접근이 가능하다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2348880"/>
            <a:ext cx="6256338" cy="36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80592" y="2653388"/>
            <a:ext cx="1656184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3"/>
          <p:cNvSpPr txBox="1"/>
          <p:nvPr/>
        </p:nvSpPr>
        <p:spPr>
          <a:xfrm>
            <a:off x="3008784" y="2597358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FF0000"/>
                </a:solidFill>
              </a:rPr>
              <a:t>샘플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환경설청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3.1.3 Visual Studio Code </a:t>
            </a:r>
            <a:r>
              <a:rPr lang="ko-KR" altLang="en-US" sz="1400" b="1" spc="-150" dirty="0" smtClean="0"/>
              <a:t>설</a:t>
            </a:r>
            <a:r>
              <a:rPr lang="ko-KR" altLang="en-US" sz="1400" b="1" spc="-150" dirty="0"/>
              <a:t>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https://code.visualstudio.com/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>
                <a:latin typeface="+mn-ea"/>
              </a:rPr>
              <a:t>VS Code</a:t>
            </a:r>
            <a:r>
              <a:rPr lang="ko-KR" altLang="en-US" sz="1100" dirty="0" smtClean="0">
                <a:latin typeface="+mn-ea"/>
              </a:rPr>
              <a:t>는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에디터 프로그램으로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수정된 내용 비교하고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커밋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푸쉬하는데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편리</a:t>
            </a:r>
            <a:r>
              <a:rPr lang="ko-KR" altLang="en-US" sz="1100" dirty="0" smtClean="0">
                <a:latin typeface="+mn-ea"/>
              </a:rPr>
              <a:t>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>
                <a:latin typeface="+mn-ea"/>
              </a:rPr>
              <a:t>VS Code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대신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err="1" smtClean="0">
                <a:latin typeface="+mn-ea"/>
              </a:rPr>
              <a:t>소스트리</a:t>
            </a:r>
            <a:r>
              <a:rPr lang="en-US" altLang="ko-KR" sz="1100" dirty="0" smtClean="0">
                <a:latin typeface="+mn-ea"/>
              </a:rPr>
              <a:t>’, ‘</a:t>
            </a:r>
            <a:r>
              <a:rPr lang="en-US" altLang="ko-KR" sz="1100" dirty="0" err="1" smtClean="0">
                <a:latin typeface="+mn-ea"/>
              </a:rPr>
              <a:t>Git</a:t>
            </a:r>
            <a:r>
              <a:rPr lang="en-US" altLang="ko-KR" sz="1100" dirty="0" smtClean="0">
                <a:latin typeface="+mn-ea"/>
              </a:rPr>
              <a:t> Client’ </a:t>
            </a:r>
            <a:r>
              <a:rPr lang="ko-KR" altLang="en-US" sz="1100" dirty="0" smtClean="0">
                <a:latin typeface="+mn-ea"/>
              </a:rPr>
              <a:t>등을 사용해도 </a:t>
            </a:r>
            <a:r>
              <a:rPr lang="ko-KR" altLang="en-US" sz="1100" dirty="0" smtClean="0">
                <a:latin typeface="+mn-ea"/>
              </a:rPr>
              <a:t>무방하다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>
                <a:latin typeface="+mn-ea"/>
              </a:rPr>
              <a:t>VS Code </a:t>
            </a:r>
            <a:r>
              <a:rPr lang="ko-KR" altLang="en-US" sz="1100" b="1" dirty="0" smtClean="0">
                <a:latin typeface="+mn-ea"/>
              </a:rPr>
              <a:t>유용한 확장 기능</a:t>
            </a:r>
            <a:endParaRPr lang="en-US" altLang="ko-KR" sz="1100" b="1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Korean Language Pack for Visual Studio Code :   </a:t>
            </a:r>
            <a:r>
              <a:rPr lang="ko-KR" altLang="en-US" sz="1100" dirty="0" smtClean="0">
                <a:latin typeface="+mn-ea"/>
              </a:rPr>
              <a:t>한글패치</a:t>
            </a:r>
            <a:endParaRPr lang="en-US" altLang="ko-KR" sz="1100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err="1" smtClean="0">
                <a:latin typeface="+mn-ea"/>
              </a:rPr>
              <a:t>GitLens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소스 어느 부분을 누가 최종적으로 업데이트 했는지 표시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708920"/>
            <a:ext cx="2858530" cy="89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602" y="123509"/>
            <a:ext cx="2018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/>
              <a:t>※ </a:t>
            </a:r>
            <a:r>
              <a:rPr lang="ko-KR" altLang="en-US" sz="2600" b="1" dirty="0" smtClean="0"/>
              <a:t>개정 이력</a:t>
            </a:r>
            <a:endParaRPr lang="ko-KR" altLang="en-US" sz="2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5064"/>
              </p:ext>
            </p:extLst>
          </p:nvPr>
        </p:nvGraphicFramePr>
        <p:xfrm>
          <a:off x="332441" y="902792"/>
          <a:ext cx="92813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7"/>
                <a:gridCol w="1051447"/>
                <a:gridCol w="2857120"/>
                <a:gridCol w="1546898"/>
                <a:gridCol w="1546898"/>
                <a:gridCol w="154689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오하진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관리자가이드 추가 및 보완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2022.03.18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박은희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4" y="1529285"/>
            <a:ext cx="5149379" cy="3173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14" y="3466149"/>
            <a:ext cx="1793802" cy="24734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17135" y="4967312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6496" y="7535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프로젝트 소스를 다운받을 경로의 파일 탐색기 빈 영역에서 </a:t>
            </a:r>
            <a:r>
              <a:rPr lang="ko-KR" altLang="en-US" sz="1100" dirty="0"/>
              <a:t>마우스 우 클릭 후 </a:t>
            </a:r>
            <a:r>
              <a:rPr lang="en-US" altLang="ko-KR" sz="1100" dirty="0"/>
              <a:t>[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 Bash Here]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14399" y="490434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520" y="14498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996" y="997204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소스를 다운로드 받을 별도의 폴더는 생성하지 않습니다</a:t>
            </a:r>
            <a:r>
              <a:rPr lang="en-US" altLang="ko-KR" sz="1100" dirty="0" smtClean="0"/>
              <a:t>.  Clone </a:t>
            </a:r>
            <a:r>
              <a:rPr lang="ko-KR" altLang="en-US" sz="1100" dirty="0" smtClean="0"/>
              <a:t>시 </a:t>
            </a: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이름의 폴더가 생성됨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51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5" y="1124745"/>
            <a:ext cx="4001603" cy="115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ko-KR" altLang="en-US" b="1" spc="-15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user.name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계정명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  <a:endParaRPr lang="en-US" altLang="ko-KR" sz="1000" dirty="0">
              <a:solidFill>
                <a:schemeClr val="bg2"/>
              </a:solidFill>
            </a:endParaRPr>
          </a:p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</a:t>
            </a:r>
            <a:r>
              <a:rPr lang="en-US" altLang="ko-KR" sz="1000" dirty="0" err="1">
                <a:solidFill>
                  <a:schemeClr val="bg2"/>
                </a:solidFill>
              </a:rPr>
              <a:t>user.email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계정이메일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사용자의 </a:t>
            </a:r>
            <a:r>
              <a:rPr lang="ko-KR" altLang="en-US" sz="900" dirty="0" err="1" smtClean="0"/>
              <a:t>깃허브</a:t>
            </a:r>
            <a:r>
              <a:rPr lang="ko-KR" altLang="en-US" sz="900" dirty="0" smtClean="0"/>
              <a:t> 계정 정보임</a:t>
            </a:r>
            <a:r>
              <a:rPr lang="en-US" altLang="ko-KR" sz="900" dirty="0" smtClean="0"/>
              <a:t>. PC</a:t>
            </a:r>
            <a:r>
              <a:rPr lang="ko-KR" altLang="en-US" sz="900" dirty="0" smtClean="0"/>
              <a:t>에서 최초 한번만 실행함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348561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 smtClean="0">
                <a:solidFill>
                  <a:schemeClr val="bg2"/>
                </a:solidFill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</a:rPr>
              <a:t> clone </a:t>
            </a:r>
            <a:r>
              <a:rPr lang="en-US" altLang="ko-KR" sz="1000" dirty="0" smtClean="0">
                <a:solidFill>
                  <a:schemeClr val="accent6"/>
                </a:solidFill>
              </a:rPr>
              <a:t>https</a:t>
            </a:r>
            <a:r>
              <a:rPr lang="en-US" altLang="ko-KR" sz="1000" dirty="0">
                <a:solidFill>
                  <a:schemeClr val="accent6"/>
                </a:solidFill>
              </a:rPr>
              <a:t>://github.com/taranuxd/test.git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520" y="3284984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</a:t>
            </a:r>
            <a:r>
              <a:rPr lang="en-US" altLang="ko-KR" sz="900" dirty="0" smtClean="0"/>
              <a:t>Repository </a:t>
            </a:r>
            <a:r>
              <a:rPr lang="en-US" altLang="ko-KR" sz="900" dirty="0" err="1" smtClean="0"/>
              <a:t>url</a:t>
            </a:r>
            <a:r>
              <a:rPr lang="ko-KR" altLang="en-US" sz="900" dirty="0" smtClean="0"/>
              <a:t>로 초대된 </a:t>
            </a:r>
            <a:r>
              <a:rPr lang="en-US" altLang="ko-KR" sz="900" dirty="0" smtClean="0"/>
              <a:t>Repository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다</a:t>
            </a:r>
            <a:r>
              <a:rPr lang="ko-KR" altLang="en-US" sz="900" dirty="0"/>
              <a:t>음</a:t>
            </a:r>
            <a:r>
              <a:rPr lang="ko-KR" altLang="en-US" sz="900" dirty="0" smtClean="0"/>
              <a:t> 위치에서 확인 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94" y="1286388"/>
            <a:ext cx="3165218" cy="263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04980" y="26369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3218" y="351909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913440" y="2237177"/>
            <a:ext cx="483604" cy="2733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10208" y="2868774"/>
            <a:ext cx="1779748" cy="2178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45894" y="1048539"/>
            <a:ext cx="203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Ropository</a:t>
            </a:r>
            <a:r>
              <a:rPr lang="en-US" altLang="ko-KR" sz="900" dirty="0" smtClean="0">
                <a:solidFill>
                  <a:srgbClr val="FF0000"/>
                </a:solidFill>
              </a:rPr>
              <a:t> 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URL </a:t>
            </a:r>
            <a:r>
              <a:rPr lang="ko-KR" altLang="en-US" sz="900" dirty="0" smtClean="0">
                <a:solidFill>
                  <a:srgbClr val="FF0000"/>
                </a:solidFill>
              </a:rPr>
              <a:t>확인 위치</a:t>
            </a:r>
            <a:endParaRPr lang="ko-KR" altLang="en-US" sz="9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745088" y="2977681"/>
            <a:ext cx="1765120" cy="42271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3" y="4342410"/>
            <a:ext cx="5228638" cy="176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32520" y="4077072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 모습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다운로드경로에 폴더 및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파일 생성됨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743794" y="5381454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4488" y="5320491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4640" y="51639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262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소스를 내려 받아 작업하면서 업데이트 할 때는 </a:t>
            </a:r>
            <a:r>
              <a:rPr lang="en-US" altLang="ko-KR" sz="1100" dirty="0" smtClean="0"/>
              <a:t>VS </a:t>
            </a:r>
            <a:r>
              <a:rPr lang="ko-KR" altLang="en-US" sz="1100" dirty="0" smtClean="0"/>
              <a:t>코드를 사용하여 </a:t>
            </a:r>
            <a:r>
              <a:rPr lang="ko-KR" altLang="en-US" sz="1100" dirty="0" smtClean="0"/>
              <a:t>진행한다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693469"/>
            <a:ext cx="6430544" cy="461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6496" y="125193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[File] &gt; [Open Folder…] </a:t>
            </a:r>
            <a:r>
              <a:rPr lang="ko-KR" altLang="en-US" sz="1100" dirty="0" smtClean="0"/>
              <a:t>을 눌러 프로젝트 폴더를 오픈</a:t>
            </a:r>
            <a:endParaRPr lang="en-US" altLang="ko-KR" sz="11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3856075"/>
            <a:ext cx="4731004" cy="24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88504" y="163050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9745" y="26295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64968" y="414174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88559" y="1693469"/>
            <a:ext cx="231993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559" y="2609384"/>
            <a:ext cx="1765840" cy="14612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03782" y="4204707"/>
            <a:ext cx="1273354" cy="585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3.3.1 Visual Studio </a:t>
            </a:r>
            <a:r>
              <a:rPr lang="ko-KR" altLang="en-US" sz="1400" b="1" spc="-150" dirty="0" smtClean="0"/>
              <a:t>에서 프로젝트  열기 </a:t>
            </a:r>
            <a:r>
              <a:rPr lang="en-US" altLang="ko-KR" sz="1400" b="1" spc="-150" dirty="0" smtClean="0"/>
              <a:t>&amp; </a:t>
            </a:r>
            <a:r>
              <a:rPr lang="ko-KR" altLang="en-US" sz="1400" b="1" spc="-150" dirty="0" smtClean="0"/>
              <a:t>터미널 실행</a:t>
            </a:r>
            <a:r>
              <a:rPr lang="en-US" altLang="ko-KR" sz="1400" b="1" spc="-150" dirty="0" smtClean="0"/>
              <a:t> </a:t>
            </a:r>
            <a:endParaRPr lang="ko-KR" altLang="en-US" sz="1400" b="1" spc="-150" dirty="0"/>
          </a:p>
        </p:txBody>
      </p:sp>
    </p:spTree>
    <p:extLst>
      <p:ext uri="{BB962C8B-B14F-4D97-AF65-F5344CB8AC3E}">
        <p14:creationId xmlns:p14="http://schemas.microsoft.com/office/powerpoint/2010/main" val="2125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75323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[Terminal] &gt; [New Terminal] </a:t>
            </a:r>
            <a:r>
              <a:rPr lang="ko-KR" altLang="en-US" sz="1100" dirty="0" smtClean="0"/>
              <a:t>을 눌러 터미널 실행</a:t>
            </a:r>
            <a:endParaRPr lang="en-US" altLang="ko-KR" sz="11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50677"/>
            <a:ext cx="5999806" cy="400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255752" y="112474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455807" y="1267439"/>
            <a:ext cx="408961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57434" y="1469121"/>
            <a:ext cx="1703478" cy="213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74152" y="146218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2673594" y="3842965"/>
            <a:ext cx="3958732" cy="1296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70400" y="1682726"/>
            <a:ext cx="0" cy="216023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1123" y="36121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smtClean="0">
                <a:solidFill>
                  <a:srgbClr val="FF0000"/>
                </a:solidFill>
              </a:rPr>
              <a:t>터미널</a:t>
            </a:r>
          </a:p>
        </p:txBody>
      </p:sp>
    </p:spTree>
    <p:extLst>
      <p:ext uri="{BB962C8B-B14F-4D97-AF65-F5344CB8AC3E}">
        <p14:creationId xmlns:p14="http://schemas.microsoft.com/office/powerpoint/2010/main" val="237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3428999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132929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[Terminal] </a:t>
            </a:r>
            <a:r>
              <a:rPr lang="ko-KR" altLang="en-US" sz="1100" dirty="0" smtClean="0"/>
              <a:t>패널에서 다음 명령어 실행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노란색 텍스트 </a:t>
            </a:r>
            <a:r>
              <a:rPr lang="ko-KR" altLang="en-US" sz="1100" dirty="0" err="1" smtClean="0"/>
              <a:t>브랜치명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원격저장소</a:t>
            </a:r>
            <a:r>
              <a:rPr lang="en-US" altLang="ko-KR" sz="1100" dirty="0" smtClean="0"/>
              <a:t>(Repository)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최신소스를 로컬로 </a:t>
            </a:r>
            <a:r>
              <a:rPr lang="ko-KR" altLang="en-US" sz="1100" dirty="0" err="1" smtClean="0"/>
              <a:t>내려받음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3.3.2  Pull  </a:t>
            </a:r>
            <a:endParaRPr lang="ko-KR" altLang="en-US" sz="14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1700808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496" y="290846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/>
              <a:t>로컬에서 수정한 내용이 있을 경우 </a:t>
            </a:r>
            <a:r>
              <a:rPr lang="en-US" altLang="ko-KR" sz="1100" dirty="0"/>
              <a:t>VS Code</a:t>
            </a:r>
            <a:r>
              <a:rPr lang="ko-KR" altLang="en-US" sz="1100" dirty="0"/>
              <a:t>의 </a:t>
            </a:r>
            <a:r>
              <a:rPr lang="en-US" altLang="ko-KR" sz="1100" dirty="0"/>
              <a:t>Source Control  </a:t>
            </a:r>
            <a:r>
              <a:rPr lang="ko-KR" altLang="en-US" sz="1100" dirty="0"/>
              <a:t>패널에 수정한 파일 목록이 뜨게 </a:t>
            </a:r>
            <a:r>
              <a:rPr lang="ko-KR" altLang="en-US" sz="1100" dirty="0" smtClean="0"/>
              <a:t>된다</a:t>
            </a:r>
            <a:r>
              <a:rPr lang="en-US" altLang="ko-KR" sz="11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496" y="2597230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로컬에서 작업한 파일을 원격저장소로 올리는 행위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공동작업자가 있을 경우 파일을 올리기 전에 항상 </a:t>
            </a:r>
            <a:r>
              <a:rPr lang="en-US" altLang="ko-KR" sz="1100" dirty="0" smtClean="0">
                <a:solidFill>
                  <a:srgbClr val="FF0000"/>
                </a:solidFill>
              </a:rPr>
              <a:t>Pull</a:t>
            </a:r>
            <a:r>
              <a:rPr lang="ko-KR" altLang="en-US" sz="1100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ko-KR" altLang="en-US" sz="1100" dirty="0" smtClean="0">
                <a:solidFill>
                  <a:srgbClr val="FF0000"/>
                </a:solidFill>
              </a:rPr>
              <a:t>진행</a:t>
            </a:r>
            <a:r>
              <a:rPr lang="ko-KR" altLang="en-US" sz="1100" dirty="0" smtClean="0"/>
              <a:t>한</a:t>
            </a:r>
            <a:r>
              <a:rPr lang="ko-KR" altLang="en-US" sz="1100" dirty="0"/>
              <a:t>다</a:t>
            </a:r>
            <a:r>
              <a:rPr lang="en-US" altLang="ko-KR" sz="1100" dirty="0" smtClean="0"/>
              <a:t>.)</a:t>
            </a:r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26886" y="2282002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3.3.3  Commit &amp; Push  </a:t>
            </a:r>
            <a:endParaRPr lang="ko-KR" altLang="en-US" sz="1400" b="1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776536" y="4428070"/>
            <a:ext cx="360040" cy="369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44814" y="4364300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80179" y="430133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1738" y="436510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파일을 선택한 후 마우스 </a:t>
            </a:r>
            <a:r>
              <a:rPr lang="ko-KR" altLang="en-US" sz="1100" dirty="0" err="1" smtClean="0"/>
              <a:t>우클릭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 [Stage Changes]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Changes </a:t>
            </a:r>
            <a:r>
              <a:rPr lang="ko-KR" altLang="en-US" sz="1100" dirty="0" smtClean="0"/>
              <a:t>에서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Staged Changes 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이동됨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/>
              <a:t>3.3.3  Commit &amp; Push  </a:t>
            </a:r>
            <a:endParaRPr lang="ko-KR" altLang="en-US" sz="1400" b="1" spc="-15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1628800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628800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44814" y="2564101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80179" y="250113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63448"/>
            <a:ext cx="1267662" cy="244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641131" y="391116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96290" y="391116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664968" y="2814545"/>
            <a:ext cx="2829694" cy="614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64968" y="3430323"/>
            <a:ext cx="2829694" cy="214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5988881">
            <a:off x="7437167" y="3065938"/>
            <a:ext cx="562805" cy="359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0961" y="306109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Change </a:t>
            </a:r>
            <a:r>
              <a:rPr lang="ko-KR" altLang="en-US" sz="900" dirty="0" smtClean="0">
                <a:solidFill>
                  <a:srgbClr val="FF0000"/>
                </a:solidFill>
              </a:rPr>
              <a:t>에서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Staged Changes </a:t>
            </a:r>
            <a:r>
              <a:rPr lang="ko-KR" altLang="en-US" sz="900" dirty="0" smtClean="0">
                <a:solidFill>
                  <a:srgbClr val="FF0000"/>
                </a:solidFill>
              </a:rPr>
              <a:t>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파일이 이동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83712" y="272530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8" name="아래쪽 화살표 7"/>
          <p:cNvSpPr/>
          <p:nvPr/>
        </p:nvSpPr>
        <p:spPr>
          <a:xfrm rot="16200000">
            <a:off x="3745340" y="2680520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err="1" smtClean="0"/>
              <a:t>커밋에</a:t>
            </a:r>
            <a:r>
              <a:rPr lang="ko-KR" altLang="en-US" sz="1100" dirty="0" smtClean="0"/>
              <a:t> 추가할 메시지를 입력 한 뒤 </a:t>
            </a:r>
            <a:r>
              <a:rPr lang="en-US" altLang="ko-KR" sz="1100" dirty="0" smtClean="0"/>
              <a:t>Ctrl + Enter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 ※ </a:t>
            </a:r>
            <a:r>
              <a:rPr lang="ko-KR" altLang="en-US" sz="1100" dirty="0" smtClean="0"/>
              <a:t>정상적으로 </a:t>
            </a:r>
            <a:r>
              <a:rPr lang="ko-KR" altLang="en-US" sz="1100" dirty="0" err="1" smtClean="0"/>
              <a:t>커밋되면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Source Control 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목록이 </a:t>
            </a:r>
            <a:r>
              <a:rPr lang="ko-KR" altLang="en-US" sz="1100" dirty="0" smtClean="0"/>
              <a:t>사라진다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   </a:t>
            </a:r>
            <a:r>
              <a:rPr lang="ko-KR" altLang="en-US" sz="1100" dirty="0" err="1" smtClean="0"/>
              <a:t>커밋은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 진행사항을 저장하는 시점을 만드는 행위로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실제 파일들을 저장소로 업로드 하기 위해서는 이어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 진행해야 </a:t>
            </a:r>
            <a:r>
              <a:rPr lang="ko-KR" altLang="en-US" sz="1100" dirty="0" smtClean="0"/>
              <a:t>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/>
              <a:t>3.3.3  Commit &amp; Push  </a:t>
            </a:r>
            <a:endParaRPr lang="ko-KR" altLang="en-US" sz="1400" b="1" spc="-15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46337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08584" y="2838425"/>
            <a:ext cx="2829694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34442" y="2775458"/>
            <a:ext cx="14828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6496" y="459133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4"/>
            </a:pPr>
            <a:r>
              <a:rPr lang="en-US" altLang="ko-KR" sz="1100" dirty="0"/>
              <a:t>[Terminal] </a:t>
            </a:r>
            <a:r>
              <a:rPr lang="ko-KR" altLang="en-US" sz="1100" dirty="0"/>
              <a:t>패널에서 다음 명령어 </a:t>
            </a:r>
            <a:r>
              <a:rPr lang="ko-KR" altLang="en-US" sz="1100" dirty="0" smtClean="0"/>
              <a:t>실행하여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4528" y="498375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6397" y="4502853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Push </a:t>
            </a:r>
            <a:r>
              <a:rPr lang="ko-KR" altLang="en-US" sz="900" dirty="0" smtClean="0"/>
              <a:t>된 모습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9" y="4733685"/>
            <a:ext cx="3709080" cy="14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034755" y="5193441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41131" y="5132478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85603" y="5271948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97416" y="5275409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진행하였으나 다음과 같은 에러가 뜨는 경우 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-&gt; </a:t>
            </a:r>
            <a:r>
              <a:rPr lang="en-US" altLang="ko-KR" sz="1100" dirty="0" err="1" smtClean="0"/>
              <a:t>Reposiroty</a:t>
            </a:r>
            <a:r>
              <a:rPr lang="ko-KR" altLang="en-US" sz="1100" dirty="0" smtClean="0"/>
              <a:t>에 최신 변경된 내용이 있으니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먼저 진행하라는 의미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3.4.1  </a:t>
            </a:r>
            <a:r>
              <a:rPr lang="ko-KR" altLang="en-US" sz="1400" b="1" spc="-150" dirty="0" smtClean="0"/>
              <a:t>에러상황 </a:t>
            </a:r>
            <a:endParaRPr lang="ko-KR" altLang="en-US" sz="1400" b="1" spc="-15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" y="1605035"/>
            <a:ext cx="3676161" cy="123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1539" y="3224446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410" y="292494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※ </a:t>
            </a:r>
            <a:r>
              <a:rPr lang="ko-KR" altLang="en-US" sz="1100" dirty="0" smtClean="0"/>
              <a:t>다음 코드를 입력하여 </a:t>
            </a:r>
            <a:r>
              <a:rPr lang="en-US" altLang="ko-KR" sz="1100" dirty="0" smtClean="0"/>
              <a:t>Pull  </a:t>
            </a:r>
            <a:r>
              <a:rPr lang="ko-KR" altLang="en-US" sz="1100" dirty="0" smtClean="0"/>
              <a:t>진행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진행 후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</a:t>
            </a:r>
            <a:r>
              <a:rPr lang="en-US" altLang="ko-KR" sz="1100" dirty="0" smtClean="0"/>
              <a:t>CASE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16496" y="3667527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A : </a:t>
            </a:r>
            <a:r>
              <a:rPr lang="ko-KR" altLang="en-US" sz="1100" dirty="0" smtClean="0"/>
              <a:t>정상적으로 </a:t>
            </a:r>
            <a:r>
              <a:rPr lang="en-US" altLang="ko-KR" sz="1100" dirty="0" smtClean="0"/>
              <a:t>Pull </a:t>
            </a:r>
            <a:r>
              <a:rPr lang="ko-KR" altLang="en-US" sz="1100" dirty="0" smtClean="0"/>
              <a:t>받아진 경우</a:t>
            </a:r>
            <a:r>
              <a:rPr lang="en-US" altLang="ko-KR" sz="1100" dirty="0" smtClean="0"/>
              <a:t>( = </a:t>
            </a:r>
            <a:r>
              <a:rPr lang="ko-KR" altLang="en-US" sz="1100" dirty="0" smtClean="0"/>
              <a:t>내가 수정한 파일과 누군가 작업하여 저장소로 올린 파일이 서로 다른 파일일 경우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1" y="4022161"/>
            <a:ext cx="3253551" cy="16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47321" y="5022035"/>
            <a:ext cx="2829694" cy="327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91535" y="502894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업데이트 받은 내용이 출력됨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397575" y="5185579"/>
            <a:ext cx="136411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496" y="567271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3218" y="5991091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34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B : </a:t>
            </a:r>
            <a:r>
              <a:rPr lang="en-US" altLang="ko-KR" sz="1100" dirty="0" smtClean="0"/>
              <a:t>CONFLICT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But </a:t>
            </a:r>
            <a:r>
              <a:rPr lang="ko-KR" altLang="en-US" sz="1100" dirty="0" smtClean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87438"/>
            <a:ext cx="3278320" cy="168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1580" y="2171912"/>
            <a:ext cx="3307252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74110" y="1988840"/>
            <a:ext cx="5087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Auto-merging failed.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터미널에서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Ctrl </a:t>
            </a:r>
            <a:r>
              <a:rPr lang="ko-KR" altLang="en-US" sz="900" dirty="0" smtClean="0">
                <a:solidFill>
                  <a:srgbClr val="FF0000"/>
                </a:solidFill>
              </a:rPr>
              <a:t>키를 누른 상태로 충돌한 파일명을 누르면 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해당파일이 열리며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충돌된 부분이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843254" y="2335457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73016"/>
            <a:ext cx="4500500" cy="16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34119" y="4131519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8226" y="4533834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31" idx="1"/>
          </p:cNvCxnSpPr>
          <p:nvPr/>
        </p:nvCxnSpPr>
        <p:spPr>
          <a:xfrm>
            <a:off x="4249396" y="4275864"/>
            <a:ext cx="1015692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5088" y="4173794"/>
            <a:ext cx="566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내코드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1032" y="453383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저장소의 최신코드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다른사람이</a:t>
            </a:r>
            <a:r>
              <a:rPr lang="ko-KR" altLang="en-US" sz="900" dirty="0" smtClean="0">
                <a:solidFill>
                  <a:srgbClr val="FF0000"/>
                </a:solidFill>
              </a:rPr>
              <a:t> 수정한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최신본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9676" y="3908734"/>
            <a:ext cx="4153570" cy="1025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033246" y="3955864"/>
            <a:ext cx="944342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77588" y="38445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Current Change :  </a:t>
            </a:r>
            <a:r>
              <a:rPr lang="ko-KR" altLang="en-US" sz="900" dirty="0" err="1" smtClean="0"/>
              <a:t>내코드로</a:t>
            </a:r>
            <a:r>
              <a:rPr lang="ko-KR" altLang="en-US" sz="900" dirty="0" smtClean="0"/>
              <a:t> 덮어씀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InComing</a:t>
            </a:r>
            <a:r>
              <a:rPr lang="en-US" altLang="ko-KR" sz="900" dirty="0" smtClean="0"/>
              <a:t> Change :  </a:t>
            </a:r>
            <a:r>
              <a:rPr lang="ko-KR" altLang="en-US" sz="900" dirty="0" smtClean="0"/>
              <a:t>저장소의 코드로 덮어씀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410" y="2987467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충돌된 내용을 확인하여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Current </a:t>
            </a:r>
            <a:r>
              <a:rPr lang="en-US" altLang="ko-KR" sz="1100" dirty="0" smtClean="0"/>
              <a:t>Change </a:t>
            </a:r>
            <a:r>
              <a:rPr lang="ko-KR" altLang="en-US" sz="1100" dirty="0" smtClean="0"/>
              <a:t>또는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Incomming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Chage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둘 중 하나를 선택하여 자동으로 소스 충돌을 해결하거나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충돌된 부분을 직접 수정하여 충돌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내용을 </a:t>
            </a:r>
            <a:r>
              <a:rPr lang="ko-KR" altLang="en-US" sz="1100" dirty="0" smtClean="0"/>
              <a:t>정리한다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6796" y="351004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8283" y="548119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76536" y="5428748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7" y="5646200"/>
            <a:ext cx="2625597" cy="73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화살표 연결선 42"/>
          <p:cNvCxnSpPr>
            <a:endCxn id="33" idx="1"/>
          </p:cNvCxnSpPr>
          <p:nvPr/>
        </p:nvCxnSpPr>
        <p:spPr>
          <a:xfrm flipV="1">
            <a:off x="4232920" y="4649250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B : </a:t>
            </a:r>
            <a:r>
              <a:rPr lang="en-US" altLang="ko-KR" sz="1100" dirty="0"/>
              <a:t>CONFLICT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But </a:t>
            </a:r>
            <a:r>
              <a:rPr lang="ko-KR" altLang="en-US" sz="1100" dirty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</a:t>
            </a:r>
            <a:r>
              <a:rPr lang="ko-KR" altLang="en-US" sz="1100" dirty="0"/>
              <a:t>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3" y="1604712"/>
            <a:ext cx="2475277" cy="183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Enter &gt; [Terminal] </a:t>
            </a:r>
            <a:r>
              <a:rPr lang="ko-KR" altLang="en-US" sz="1100" dirty="0"/>
              <a:t>패널에서 </a:t>
            </a:r>
            <a:r>
              <a:rPr lang="en-US" altLang="ko-KR" sz="1100" dirty="0"/>
              <a:t>Push </a:t>
            </a:r>
            <a:r>
              <a:rPr lang="ko-KR" altLang="en-US" sz="1100" dirty="0"/>
              <a:t>명령어를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진행한다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80802"/>
            <a:ext cx="1368152" cy="2721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1600083"/>
            <a:ext cx="2606033" cy="184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160912" y="2600906"/>
            <a:ext cx="1656184" cy="5400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6496" y="3646378"/>
            <a:ext cx="9289032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Staged Changes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내가 수정하지 않은 파일 목록이 뜰 수 </a:t>
            </a:r>
            <a:r>
              <a:rPr lang="ko-KR" altLang="en-US" sz="1100" dirty="0" smtClean="0"/>
              <a:t>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저장소의 </a:t>
            </a:r>
            <a:r>
              <a:rPr lang="ko-KR" altLang="en-US" sz="1100" dirty="0" err="1" smtClean="0"/>
              <a:t>최신본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충돌나지</a:t>
            </a:r>
            <a:r>
              <a:rPr lang="ko-KR" altLang="en-US" sz="1100" dirty="0" smtClean="0"/>
              <a:t> 않았던 파일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들이며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충돌났던</a:t>
            </a:r>
            <a:r>
              <a:rPr lang="ko-KR" altLang="en-US" sz="1100" dirty="0" smtClean="0"/>
              <a:t> 파일과 함께 그대로  </a:t>
            </a:r>
            <a:r>
              <a:rPr lang="en-US" altLang="ko-KR" sz="1100" dirty="0" smtClean="0"/>
              <a:t>Push</a:t>
            </a:r>
            <a:r>
              <a:rPr lang="ko-KR" altLang="en-US" sz="1100" dirty="0" smtClean="0"/>
              <a:t>를 진행하면 </a:t>
            </a:r>
            <a:r>
              <a:rPr lang="ko-KR" altLang="en-US" sz="1100" dirty="0" smtClean="0"/>
              <a:t>된다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71313" y="260781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185626" y="2229579"/>
            <a:ext cx="2063518" cy="378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-3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218" y="426289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9617" y="41999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647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928"/>
            <a:ext cx="9906000" cy="9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7347" y="5382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GitHub </a:t>
            </a:r>
            <a:r>
              <a:rPr lang="ko-KR" altLang="en-US" b="1" spc="-150" dirty="0" smtClean="0"/>
              <a:t>사용가이드</a:t>
            </a:r>
            <a:endParaRPr lang="ko-KR" altLang="en-US" b="1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354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타란유엑스디</a:t>
            </a:r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19607"/>
              </p:ext>
            </p:extLst>
          </p:nvPr>
        </p:nvGraphicFramePr>
        <p:xfrm>
          <a:off x="787285" y="1232673"/>
          <a:ext cx="3805955" cy="3395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75"/>
                <a:gridCol w="300681"/>
                <a:gridCol w="2732732"/>
                <a:gridCol w="56726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목적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타란유엑스디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 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로컬의 소스를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업로드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접근권한관리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- Collaborators </a:t>
                      </a:r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추가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>
                      <a:noFill/>
                    </a:lnL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0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프로젝트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Clone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Pull &amp; Commit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Push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충돌해결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3-5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Reset</a:t>
                      </a:r>
                      <a:r>
                        <a:rPr lang="en-US" altLang="ko-KR" sz="1050" baseline="0" dirty="0" smtClean="0"/>
                        <a:t> Commit</a:t>
                      </a:r>
                      <a:endParaRPr lang="ko-KR" altLang="en-US" sz="105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67397"/>
            <a:ext cx="6946736" cy="167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52736"/>
            <a:ext cx="3739639" cy="180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1580" y="2060848"/>
            <a:ext cx="3845356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376936" y="2224393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8610" y="1935773"/>
            <a:ext cx="50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Error.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  <a:br>
              <a:rPr lang="en-US" altLang="ko-KR" sz="900" dirty="0" smtClean="0">
                <a:solidFill>
                  <a:srgbClr val="FF0000"/>
                </a:solidFill>
              </a:rPr>
            </a:br>
            <a:r>
              <a:rPr lang="en-US" altLang="ko-KR" sz="900" dirty="0" smtClean="0">
                <a:solidFill>
                  <a:srgbClr val="FF0000"/>
                </a:solidFill>
              </a:rPr>
              <a:t>Auto-merging Failed</a:t>
            </a:r>
            <a:r>
              <a:rPr lang="ko-KR" altLang="en-US" sz="900" dirty="0" smtClean="0">
                <a:solidFill>
                  <a:srgbClr val="FF0000"/>
                </a:solidFill>
              </a:rPr>
              <a:t>와 다르게 충돌부분이 표시되지 않음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410" y="2987467"/>
            <a:ext cx="928903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충돌된 파일을 선택한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마우스 우 클릭</a:t>
            </a:r>
            <a:r>
              <a:rPr lang="en-US" altLang="ko-KR" sz="1000" dirty="0" smtClean="0"/>
              <a:t> &gt;  [Stash Changes] : (stash</a:t>
            </a:r>
            <a:r>
              <a:rPr lang="ko-KR" altLang="en-US" sz="1000" dirty="0" smtClean="0"/>
              <a:t>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풀을 정상적으로 받기 위해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내가 수정한 내용을 임시로 백업해두는 공간</a:t>
            </a:r>
            <a:r>
              <a:rPr lang="en-US" altLang="ko-KR" sz="10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Stash 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내용을 간단히 메모한 뒤 </a:t>
            </a:r>
            <a:r>
              <a:rPr lang="en-US" altLang="ko-KR" sz="1000" dirty="0" smtClean="0"/>
              <a:t>Enter</a:t>
            </a:r>
            <a:endParaRPr lang="en-US" altLang="ko-KR" sz="10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000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651659"/>
            <a:ext cx="1195422" cy="13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17945" y="4316264"/>
            <a:ext cx="2046824" cy="313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87602" y="423753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724626" y="5654042"/>
            <a:ext cx="1183436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79785" y="56540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144688" y="3781834"/>
            <a:ext cx="3816424" cy="5186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01072" y="3695218"/>
            <a:ext cx="119407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6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 백업한 내용이 </a:t>
            </a:r>
            <a:r>
              <a:rPr lang="ko-KR" altLang="en-US" sz="1100" dirty="0" smtClean="0"/>
              <a:t>나타난다</a:t>
            </a:r>
            <a:r>
              <a:rPr lang="en-US" altLang="ko-KR" sz="1100" dirty="0" smtClean="0"/>
              <a:t>. (* Stash </a:t>
            </a:r>
            <a:r>
              <a:rPr lang="ko-KR" altLang="en-US" sz="1100" dirty="0" smtClean="0"/>
              <a:t>영역이 없을 경우 </a:t>
            </a:r>
            <a:r>
              <a:rPr lang="en-US" altLang="ko-KR" sz="1100" dirty="0" smtClean="0"/>
              <a:t>VS Code </a:t>
            </a:r>
            <a:r>
              <a:rPr lang="ko-KR" altLang="en-US" sz="1100" dirty="0" smtClean="0"/>
              <a:t>확장기능 중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Stash] </a:t>
            </a:r>
            <a:r>
              <a:rPr lang="ko-KR" altLang="en-US" sz="1100" dirty="0" smtClean="0"/>
              <a:t>설치</a:t>
            </a:r>
            <a:r>
              <a:rPr lang="en-US" altLang="ko-KR" sz="11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터미널에서 다시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 </a:t>
            </a:r>
            <a:r>
              <a:rPr lang="ko-KR" altLang="en-US" sz="1100" dirty="0" smtClean="0"/>
              <a:t>시도한다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56792"/>
            <a:ext cx="6896976" cy="373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27162" y="3424156"/>
            <a:ext cx="2046824" cy="7249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9981" y="3353306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944943" y="4149080"/>
            <a:ext cx="204682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87762" y="4078229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4" y="5363530"/>
            <a:ext cx="2330974" cy="10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16496" y="5050430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충돌 났던 파일이 원격저장소에서 정상적으로 내려 받아 </a:t>
            </a:r>
            <a:r>
              <a:rPr lang="ko-KR" altLang="en-US" sz="1100" dirty="0" smtClean="0"/>
              <a:t>진다</a:t>
            </a:r>
            <a:r>
              <a:rPr lang="en-US" altLang="ko-KR" sz="1100" dirty="0" smtClean="0"/>
              <a:t>. Stash</a:t>
            </a:r>
            <a:r>
              <a:rPr lang="ko-KR" altLang="en-US" sz="1100" dirty="0" smtClean="0"/>
              <a:t>에 넣어 두었던 파일을 꺼내와야 </a:t>
            </a:r>
            <a:r>
              <a:rPr lang="ko-KR" altLang="en-US" sz="1100" dirty="0" smtClean="0"/>
              <a:t>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1204" y="6021289"/>
            <a:ext cx="204682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5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목록에서 파일을 선택한 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마우스 우 클릭 </a:t>
            </a:r>
            <a:r>
              <a:rPr lang="en-US" altLang="ko-KR" sz="1100" dirty="0" smtClean="0"/>
              <a:t>&gt; [Apply Changes] &gt; </a:t>
            </a:r>
            <a:r>
              <a:rPr lang="ko-KR" altLang="en-US" sz="1100" dirty="0" smtClean="0"/>
              <a:t>우측하단의 </a:t>
            </a:r>
            <a:r>
              <a:rPr lang="ko-KR" altLang="en-US" sz="1100" dirty="0" err="1" smtClean="0"/>
              <a:t>컨펌</a:t>
            </a:r>
            <a:r>
              <a:rPr lang="ko-KR" altLang="en-US" sz="1100" dirty="0" smtClean="0"/>
              <a:t> 메시지 창에서 </a:t>
            </a:r>
            <a:r>
              <a:rPr lang="en-US" altLang="ko-KR" sz="1100" dirty="0" smtClean="0"/>
              <a:t>[Yes]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2776"/>
            <a:ext cx="8743766" cy="396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03" y="4429229"/>
            <a:ext cx="4333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47181" y="4152352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0387" y="410949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5-1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1928664" y="2420888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91870" y="237802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409384" y="4727664"/>
            <a:ext cx="432048" cy="357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72590" y="468480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538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483145"/>
            <a:ext cx="8177267" cy="24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6"/>
            </a:pPr>
            <a:r>
              <a:rPr lang="ko-KR" altLang="en-US" sz="1100" dirty="0" smtClean="0"/>
              <a:t>로컬의 수정사항과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원격저장소의 수정사항이 충돌 머지 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내용을 확인하고 머지 한 뒤</a:t>
            </a:r>
            <a:r>
              <a:rPr lang="en-US" altLang="ko-KR" sz="1100" dirty="0" smtClean="0"/>
              <a:t>, Commit + Push</a:t>
            </a:r>
            <a:r>
              <a:rPr lang="ko-KR" altLang="en-US" sz="1100" dirty="0" smtClean="0"/>
              <a:t>를 </a:t>
            </a:r>
            <a:r>
              <a:rPr lang="ko-KR" altLang="en-US" sz="1100" dirty="0" smtClean="0"/>
              <a:t>진행한다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279060" y="2852936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73167" y="3212976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6594337" y="2997281"/>
            <a:ext cx="1015691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10028" y="2895211"/>
            <a:ext cx="2245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원격저장소에서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Pull </a:t>
            </a:r>
            <a:r>
              <a:rPr lang="ko-KR" altLang="en-US" sz="900" dirty="0" smtClean="0">
                <a:solidFill>
                  <a:srgbClr val="FF0000"/>
                </a:solidFill>
              </a:rPr>
              <a:t>받은 최신상태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577861" y="3370667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2856" y="3262293"/>
            <a:ext cx="2010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Stash</a:t>
            </a:r>
            <a:r>
              <a:rPr lang="ko-KR" altLang="en-US" sz="900" dirty="0" smtClean="0">
                <a:solidFill>
                  <a:srgbClr val="FF0000"/>
                </a:solidFill>
              </a:rPr>
              <a:t>에 넣어두었던 내 원본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7" y="4149080"/>
            <a:ext cx="6695364" cy="21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995519" y="5245372"/>
            <a:ext cx="3307252" cy="5598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76112" y="517327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6-1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728864" y="580526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</p:spTree>
    <p:extLst>
      <p:ext uri="{BB962C8B-B14F-4D97-AF65-F5344CB8AC3E}">
        <p14:creationId xmlns:p14="http://schemas.microsoft.com/office/powerpoint/2010/main" val="3192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1606364"/>
            <a:ext cx="2690602" cy="16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01844"/>
            <a:ext cx="1384309" cy="197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6" y="1600083"/>
            <a:ext cx="2641269" cy="16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C : </a:t>
            </a:r>
            <a:r>
              <a:rPr lang="en-US" altLang="ko-KR" sz="1100" dirty="0"/>
              <a:t>Error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 + </a:t>
            </a:r>
            <a:r>
              <a:rPr lang="ko-KR" altLang="en-US" sz="1100" dirty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7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</a:t>
            </a:r>
            <a:r>
              <a:rPr lang="en-US" altLang="ko-KR" sz="1100" dirty="0" smtClean="0"/>
              <a:t>Enter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37940"/>
            <a:ext cx="1368152" cy="3149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67428" y="2537941"/>
            <a:ext cx="1656184" cy="3639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8122" y="253656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7-3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376936" y="2260454"/>
            <a:ext cx="2063518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7-4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641131" y="371703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6290" y="37170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7-2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496" y="5229200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진행한다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13218" y="554757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01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Commit</a:t>
            </a:r>
            <a:r>
              <a:rPr lang="ko-KR" altLang="en-US" sz="1100" b="1" dirty="0" smtClean="0"/>
              <a:t>하고 </a:t>
            </a:r>
            <a:r>
              <a:rPr lang="en-US" altLang="ko-KR" sz="1100" b="1" dirty="0" smtClean="0"/>
              <a:t>Push</a:t>
            </a:r>
            <a:r>
              <a:rPr lang="ko-KR" altLang="en-US" sz="1100" b="1" dirty="0" smtClean="0"/>
              <a:t>한 내용을 되돌리고 싶은 경우</a:t>
            </a:r>
            <a:r>
              <a:rPr lang="en-US" altLang="ko-KR" sz="1100" b="1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reset </a:t>
            </a:r>
            <a:r>
              <a:rPr lang="ko-KR" altLang="en-US" sz="1100" dirty="0" smtClean="0"/>
              <a:t>등의 명령어가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여러 사람이 작업할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원하는 시점으로 돌아가기 위해 여러 번 </a:t>
            </a:r>
            <a:r>
              <a:rPr lang="en-US" altLang="ko-KR" sz="1100" dirty="0" smtClean="0"/>
              <a:t>Reset</a:t>
            </a:r>
            <a:r>
              <a:rPr lang="ko-KR" altLang="en-US" sz="1100" dirty="0" smtClean="0"/>
              <a:t>을 해야 하는 등 비효율적이고 사용방법이 다소 어려움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사용 비 권장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GitHub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Code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</a:t>
            </a:r>
            <a:r>
              <a:rPr lang="ko-KR" altLang="en-US" sz="1100" dirty="0" smtClean="0"/>
              <a:t>에서 원하는 시점 코드를 복사한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로컬에서 새로이 </a:t>
            </a:r>
            <a:r>
              <a:rPr lang="en-US" altLang="ko-KR" sz="1100" dirty="0" smtClean="0"/>
              <a:t>Commit &amp; Push </a:t>
            </a:r>
            <a:r>
              <a:rPr lang="ko-KR" altLang="en-US" sz="1100" dirty="0" smtClean="0"/>
              <a:t>하는 것이 좋음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3.5 Reset Commit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772816"/>
            <a:ext cx="5732682" cy="398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608955" y="3253452"/>
            <a:ext cx="504056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904" y="2773377"/>
            <a:ext cx="1713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solidFill>
                  <a:schemeClr val="bg1">
                    <a:lumMod val="85000"/>
                  </a:schemeClr>
                </a:solidFill>
              </a:rPr>
              <a:t>EOD</a:t>
            </a:r>
            <a:endParaRPr lang="ko-KR" altLang="en-US" sz="6000" b="1" spc="-1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1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6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1844"/>
            <a:ext cx="90010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타란유엑스디</a:t>
            </a:r>
            <a:r>
              <a:rPr lang="ko-KR" altLang="en-US" sz="1100" dirty="0" smtClean="0"/>
              <a:t> 팀원 간 소스코드를 공유하고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이력관리를 하기 위함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프로젝트 산출물 관리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넥사크로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웹스퀘어</a:t>
            </a:r>
            <a:r>
              <a:rPr lang="ko-KR" altLang="en-US" sz="1100" dirty="0" smtClean="0"/>
              <a:t> 등 샘플파일 공유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필요 시 </a:t>
            </a:r>
            <a:r>
              <a:rPr lang="ko-KR" altLang="en-US" sz="1100" dirty="0" err="1" smtClean="0"/>
              <a:t>웹페이지</a:t>
            </a:r>
            <a:r>
              <a:rPr lang="ko-KR" altLang="en-US" sz="1100" dirty="0" smtClean="0"/>
              <a:t> 게시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호스팅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가능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2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관리자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2-3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에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업로드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2-4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접근권한관리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- Collaborators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추가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2-5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b="0" i="0" u="none" strike="noStrike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2-6 </a:t>
            </a:r>
            <a:r>
              <a:rPr lang="ko-KR" altLang="en-US" sz="1400" b="0" i="0" u="none" strike="noStrike" dirty="0" err="1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웹호스팅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2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634064"/>
            <a:ext cx="4792871" cy="29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계정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2.1.1 </a:t>
            </a:r>
            <a:r>
              <a:rPr lang="ko-KR" altLang="en-US" sz="1400" b="1" spc="-150" dirty="0" smtClean="0"/>
              <a:t>계정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://github.com/taranuxd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ID/PW : taran@ssding.com </a:t>
            </a:r>
            <a:r>
              <a:rPr lang="en-US" altLang="ko-KR" sz="1100" dirty="0"/>
              <a:t>/ </a:t>
            </a:r>
            <a:r>
              <a:rPr lang="en-US" altLang="ko-KR" sz="1100" dirty="0" smtClean="0"/>
              <a:t>*******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에서 최초 로그인 시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디바이스 인증이 필요함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김수연대표의 </a:t>
            </a:r>
            <a:r>
              <a:rPr lang="ko-KR" altLang="en-US" sz="1100" spc="-150" dirty="0" err="1" smtClean="0">
                <a:latin typeface="맑은 고딕" pitchFamily="50" charset="-127"/>
                <a:ea typeface="맑은 고딕" pitchFamily="50" charset="-127"/>
              </a:rPr>
              <a:t>이메일을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 통한 인증코드 필요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2.1.2 </a:t>
            </a:r>
            <a:r>
              <a:rPr lang="ko-KR" altLang="en-US" sz="1400" b="1" dirty="0" smtClean="0">
                <a:latin typeface="+mn-ea"/>
              </a:rPr>
              <a:t>관리자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김수연대표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엄승우팀장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711961"/>
            <a:ext cx="3442872" cy="34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6" y="1107016"/>
            <a:ext cx="3990044" cy="122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 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[+] </a:t>
            </a: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&gt; [New repository]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500" y="2368418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Repositories </a:t>
            </a:r>
            <a:r>
              <a:rPr lang="ko-KR" altLang="en-US" sz="1100" dirty="0" smtClean="0"/>
              <a:t>기본정보 입력 및 생성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1478128" y="3447971"/>
            <a:ext cx="1230170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246" y="3920293"/>
            <a:ext cx="3460085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247" y="4199532"/>
            <a:ext cx="899360" cy="5976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2603" y="5905188"/>
            <a:ext cx="735525" cy="2394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2817890" y="3421664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0601" y="4380474"/>
            <a:ext cx="3732759" cy="5078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선택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Public :  </a:t>
            </a:r>
            <a:r>
              <a:rPr lang="ko-KR" altLang="en-US" sz="900" dirty="0" smtClean="0">
                <a:solidFill>
                  <a:srgbClr val="FF0000"/>
                </a:solidFill>
              </a:rPr>
              <a:t>소스코드를 불특정 다수에 오픈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수정</a:t>
            </a:r>
            <a:r>
              <a:rPr lang="en-US" altLang="ko-KR" sz="900" dirty="0" smtClean="0">
                <a:solidFill>
                  <a:srgbClr val="FF0000"/>
                </a:solidFill>
              </a:rPr>
              <a:t>X, </a:t>
            </a:r>
            <a:r>
              <a:rPr lang="ko-KR" altLang="en-US" sz="900" dirty="0" smtClean="0">
                <a:solidFill>
                  <a:srgbClr val="FF0000"/>
                </a:solidFill>
              </a:rPr>
              <a:t>읽기 및 복사</a:t>
            </a:r>
            <a:r>
              <a:rPr lang="en-US" altLang="ko-KR" sz="900" dirty="0" smtClean="0">
                <a:solidFill>
                  <a:srgbClr val="FF0000"/>
                </a:solidFill>
              </a:rPr>
              <a:t>O)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Private : 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사람에만 소스코드 공유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22499" y="592686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생성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21415" y="1131730"/>
            <a:ext cx="1406617" cy="12017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5"/>
          <p:cNvSpPr txBox="1"/>
          <p:nvPr/>
        </p:nvSpPr>
        <p:spPr>
          <a:xfrm>
            <a:off x="4323264" y="3912364"/>
            <a:ext cx="2213912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설</a:t>
            </a:r>
            <a:r>
              <a:rPr lang="ko-KR" altLang="en-US" sz="900" dirty="0">
                <a:solidFill>
                  <a:srgbClr val="FF0000"/>
                </a:solidFill>
              </a:rPr>
              <a:t>명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663422" y="4528204"/>
            <a:ext cx="276272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216570" y="1024976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64956" y="335541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66114" y="384761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20487" y="422016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78944" y="58217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33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" y="1143619"/>
            <a:ext cx="5864807" cy="494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 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생성된 </a:t>
            </a:r>
            <a:r>
              <a:rPr lang="en-US" altLang="ko-KR" sz="1100" dirty="0" err="1" smtClean="0"/>
              <a:t>Repositiory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확인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2935" y="1588978"/>
            <a:ext cx="792089" cy="202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TextBox 13"/>
          <p:cNvSpPr txBox="1"/>
          <p:nvPr/>
        </p:nvSpPr>
        <p:spPr>
          <a:xfrm>
            <a:off x="2130151" y="1573268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8744" y="2612198"/>
            <a:ext cx="345638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3"/>
          <p:cNvSpPr txBox="1"/>
          <p:nvPr/>
        </p:nvSpPr>
        <p:spPr>
          <a:xfrm>
            <a:off x="6208965" y="258520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spc="-15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13632</TotalTime>
  <Words>1726</Words>
  <Application>Microsoft Office PowerPoint</Application>
  <PresentationFormat>A4 용지(210x297mm)</PresentationFormat>
  <Paragraphs>333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taran</cp:lastModifiedBy>
  <cp:revision>649</cp:revision>
  <dcterms:created xsi:type="dcterms:W3CDTF">2021-12-13T04:52:36Z</dcterms:created>
  <dcterms:modified xsi:type="dcterms:W3CDTF">2022-03-21T08:28:19Z</dcterms:modified>
</cp:coreProperties>
</file>