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3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1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4208-DEB8-466B-B20A-2CE68DB086B5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989A-BA7C-4438-AAA8-51A17845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pc screen 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9" y="230736"/>
            <a:ext cx="7731234" cy="63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28" y="1016950"/>
            <a:ext cx="6426437" cy="3931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9" y="1085316"/>
            <a:ext cx="940037" cy="940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70"/>
          <a:stretch/>
        </p:blipFill>
        <p:spPr>
          <a:xfrm>
            <a:off x="1866186" y="2750589"/>
            <a:ext cx="1600200" cy="640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74" y="3768694"/>
            <a:ext cx="1154670" cy="126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83" y="4116760"/>
            <a:ext cx="21145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pc screen 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9" y="213151"/>
            <a:ext cx="7731234" cy="63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86" y="995370"/>
            <a:ext cx="6380999" cy="3911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9" y="1085316"/>
            <a:ext cx="940037" cy="940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70"/>
          <a:stretch/>
        </p:blipFill>
        <p:spPr>
          <a:xfrm>
            <a:off x="1866186" y="2750589"/>
            <a:ext cx="1600200" cy="640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83" y="4116760"/>
            <a:ext cx="2114550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18" y="3715940"/>
            <a:ext cx="1154670" cy="1265223"/>
          </a:xfrm>
          <a:prstGeom prst="rect">
            <a:avLst/>
          </a:prstGeom>
        </p:spPr>
      </p:pic>
      <p:sp>
        <p:nvSpPr>
          <p:cNvPr id="3" name="Flowchart: Or 2"/>
          <p:cNvSpPr/>
          <p:nvPr/>
        </p:nvSpPr>
        <p:spPr>
          <a:xfrm>
            <a:off x="5585630" y="2277208"/>
            <a:ext cx="393139" cy="378069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pc screen 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9" y="230736"/>
            <a:ext cx="7731234" cy="63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86" y="1085316"/>
            <a:ext cx="6426437" cy="3931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9" y="1085316"/>
            <a:ext cx="940037" cy="940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70"/>
          <a:stretch/>
        </p:blipFill>
        <p:spPr>
          <a:xfrm>
            <a:off x="1866186" y="2750589"/>
            <a:ext cx="1600200" cy="640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74" y="3768694"/>
            <a:ext cx="1154670" cy="126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83" y="4116760"/>
            <a:ext cx="2114550" cy="79057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418176" y="1455990"/>
            <a:ext cx="1931350" cy="19472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73" y="2748985"/>
            <a:ext cx="642539" cy="642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402" y="1117184"/>
            <a:ext cx="642539" cy="642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48" y="1352693"/>
            <a:ext cx="778312" cy="674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13" y="1589398"/>
            <a:ext cx="778312" cy="674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5196" y="2756374"/>
            <a:ext cx="1623432" cy="10123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48260" y="3070254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Number of Kids: 100</a:t>
            </a:r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5526" y="1117184"/>
            <a:ext cx="1623432" cy="1012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4" t="61433" r="37331" b="7414"/>
          <a:stretch/>
        </p:blipFill>
        <p:spPr>
          <a:xfrm>
            <a:off x="5845323" y="1325630"/>
            <a:ext cx="677421" cy="7768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5196" y="1368410"/>
            <a:ext cx="1619731" cy="10040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63790" y="168604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Number of Passengers: 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1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pc screen 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9" y="230736"/>
            <a:ext cx="7731234" cy="63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86" y="1085316"/>
            <a:ext cx="6426437" cy="3931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9" y="1085316"/>
            <a:ext cx="940037" cy="940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70"/>
          <a:stretch/>
        </p:blipFill>
        <p:spPr>
          <a:xfrm>
            <a:off x="1866186" y="2750589"/>
            <a:ext cx="1600200" cy="640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74" y="3768694"/>
            <a:ext cx="1154670" cy="126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83" y="4116760"/>
            <a:ext cx="2114550" cy="79057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418176" y="1455990"/>
            <a:ext cx="1931350" cy="19472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4" t="25630" r="740" b="52753"/>
          <a:stretch/>
        </p:blipFill>
        <p:spPr>
          <a:xfrm>
            <a:off x="5350300" y="1643028"/>
            <a:ext cx="408597" cy="5212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4" t="25630" r="740" b="52753"/>
          <a:stretch/>
        </p:blipFill>
        <p:spPr>
          <a:xfrm>
            <a:off x="5803440" y="1246976"/>
            <a:ext cx="408597" cy="5212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4" t="25630" r="740" b="52753"/>
          <a:stretch/>
        </p:blipFill>
        <p:spPr>
          <a:xfrm>
            <a:off x="5997256" y="1570888"/>
            <a:ext cx="408597" cy="521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4" t="25630" r="740" b="52753"/>
          <a:stretch/>
        </p:blipFill>
        <p:spPr>
          <a:xfrm>
            <a:off x="4886077" y="1386119"/>
            <a:ext cx="408597" cy="5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pc screen 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9" y="230736"/>
            <a:ext cx="7731234" cy="63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86" y="1085316"/>
            <a:ext cx="6426437" cy="3931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9" y="1085316"/>
            <a:ext cx="940037" cy="940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70"/>
          <a:stretch/>
        </p:blipFill>
        <p:spPr>
          <a:xfrm>
            <a:off x="1866186" y="2750589"/>
            <a:ext cx="1600200" cy="640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74" y="3768694"/>
            <a:ext cx="1154670" cy="126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83" y="4116760"/>
            <a:ext cx="2114550" cy="7905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4" t="25630" r="740" b="52753"/>
          <a:stretch/>
        </p:blipFill>
        <p:spPr>
          <a:xfrm>
            <a:off x="4964961" y="1504060"/>
            <a:ext cx="408597" cy="52129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751485" y="1482086"/>
            <a:ext cx="751061" cy="7261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pc screen 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9" y="230736"/>
            <a:ext cx="7731234" cy="63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86" y="1085316"/>
            <a:ext cx="6426437" cy="3931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9" y="1085316"/>
            <a:ext cx="940037" cy="940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70"/>
          <a:stretch/>
        </p:blipFill>
        <p:spPr>
          <a:xfrm>
            <a:off x="1866186" y="2750589"/>
            <a:ext cx="1600200" cy="640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74" y="3768694"/>
            <a:ext cx="1154670" cy="126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83" y="4116760"/>
            <a:ext cx="2114550" cy="7905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4" t="25630" r="740" b="52753"/>
          <a:stretch/>
        </p:blipFill>
        <p:spPr>
          <a:xfrm>
            <a:off x="4886077" y="1623701"/>
            <a:ext cx="408597" cy="5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0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Giorgos Dimopoulos</dc:creator>
  <cp:lastModifiedBy>Giorgos Dimopoulos</cp:lastModifiedBy>
  <cp:revision>12</cp:revision>
  <dcterms:created xsi:type="dcterms:W3CDTF">2017-11-29T21:01:11Z</dcterms:created>
  <dcterms:modified xsi:type="dcterms:W3CDTF">2017-12-05T11:41:08Z</dcterms:modified>
</cp:coreProperties>
</file>