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98A1-881C-4535-B4B1-ED9F854035E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C76D90F-7EB1-475A-99F4-22EF6B4E302B}">
      <dgm:prSet phldrT="[Text]"/>
      <dgm:spPr/>
      <dgm:t>
        <a:bodyPr/>
        <a:lstStyle/>
        <a:p>
          <a:r>
            <a:rPr lang="en-US" dirty="0" smtClean="0"/>
            <a:t>Risk-Sensitivity towards Lidar Adoption</a:t>
          </a:r>
          <a:endParaRPr lang="en-US" dirty="0"/>
        </a:p>
      </dgm:t>
    </dgm:pt>
    <dgm:pt modelId="{4A726B8B-CB80-48AD-9462-5843BF4E6C3C}" type="parTrans" cxnId="{23A17A71-9EE8-45CF-897A-59D9F06B86E2}">
      <dgm:prSet/>
      <dgm:spPr/>
      <dgm:t>
        <a:bodyPr/>
        <a:lstStyle/>
        <a:p>
          <a:endParaRPr lang="en-US"/>
        </a:p>
      </dgm:t>
    </dgm:pt>
    <dgm:pt modelId="{0EE2C3A8-24F6-4627-AD31-D7A8304D119E}" type="sibTrans" cxnId="{23A17A71-9EE8-45CF-897A-59D9F06B86E2}">
      <dgm:prSet/>
      <dgm:spPr/>
      <dgm:t>
        <a:bodyPr/>
        <a:lstStyle/>
        <a:p>
          <a:endParaRPr lang="en-US"/>
        </a:p>
      </dgm:t>
    </dgm:pt>
    <dgm:pt modelId="{671F76C4-6F9A-4958-8475-057F4EEB4031}">
      <dgm:prSet phldrT="[Text]"/>
      <dgm:spPr/>
      <dgm:t>
        <a:bodyPr/>
        <a:lstStyle/>
        <a:p>
          <a:r>
            <a:rPr lang="en-US" dirty="0" smtClean="0"/>
            <a:t>Risk-taking attitude</a:t>
          </a:r>
          <a:endParaRPr lang="en-US" dirty="0"/>
        </a:p>
      </dgm:t>
    </dgm:pt>
    <dgm:pt modelId="{AABD063D-FD65-4219-8E7C-06A441961CEB}" type="parTrans" cxnId="{20303992-800A-4D59-BE6A-CA9BCB6D267A}">
      <dgm:prSet/>
      <dgm:spPr/>
      <dgm:t>
        <a:bodyPr/>
        <a:lstStyle/>
        <a:p>
          <a:endParaRPr lang="en-US"/>
        </a:p>
      </dgm:t>
    </dgm:pt>
    <dgm:pt modelId="{3BBC09D4-9F2C-489E-AFF3-777BFD912BE6}" type="sibTrans" cxnId="{20303992-800A-4D59-BE6A-CA9BCB6D267A}">
      <dgm:prSet/>
      <dgm:spPr/>
      <dgm:t>
        <a:bodyPr/>
        <a:lstStyle/>
        <a:p>
          <a:endParaRPr lang="en-US"/>
        </a:p>
      </dgm:t>
    </dgm:pt>
    <dgm:pt modelId="{653D785D-C063-43AB-AE2C-E40B6C30E0F7}">
      <dgm:prSet phldrT="[Text]"/>
      <dgm:spPr/>
      <dgm:t>
        <a:bodyPr/>
        <a:lstStyle/>
        <a:p>
          <a:r>
            <a:rPr lang="en-US" dirty="0" smtClean="0"/>
            <a:t>Shortfall minimization</a:t>
          </a:r>
          <a:endParaRPr lang="en-US" dirty="0"/>
        </a:p>
      </dgm:t>
    </dgm:pt>
    <dgm:pt modelId="{4843938C-1895-47D8-BC71-F728F0FBBD2B}" type="parTrans" cxnId="{674C40FB-D2B1-497E-8FCC-F0E3FB4A6A65}">
      <dgm:prSet/>
      <dgm:spPr/>
      <dgm:t>
        <a:bodyPr/>
        <a:lstStyle/>
        <a:p>
          <a:endParaRPr lang="en-US"/>
        </a:p>
      </dgm:t>
    </dgm:pt>
    <dgm:pt modelId="{A64E2B16-436B-4E48-A24E-AD99F4E056F4}" type="sibTrans" cxnId="{674C40FB-D2B1-497E-8FCC-F0E3FB4A6A65}">
      <dgm:prSet/>
      <dgm:spPr/>
      <dgm:t>
        <a:bodyPr/>
        <a:lstStyle/>
        <a:p>
          <a:endParaRPr lang="en-US"/>
        </a:p>
      </dgm:t>
    </dgm:pt>
    <dgm:pt modelId="{98CB8177-41CA-4B5F-A123-095A67E3E420}">
      <dgm:prSet phldrT="[Text]"/>
      <dgm:spPr/>
      <dgm:t>
        <a:bodyPr/>
        <a:lstStyle/>
        <a:p>
          <a:r>
            <a:rPr lang="en-US" dirty="0" smtClean="0"/>
            <a:t>Additional social and environmental factors</a:t>
          </a:r>
          <a:endParaRPr lang="en-US" dirty="0"/>
        </a:p>
      </dgm:t>
    </dgm:pt>
    <dgm:pt modelId="{EF85EB0A-D064-4326-9FC3-F53CF9D62FD7}" type="parTrans" cxnId="{3EEA2B76-A7C7-42A6-9E79-5EC9BEEB0F37}">
      <dgm:prSet/>
      <dgm:spPr/>
      <dgm:t>
        <a:bodyPr/>
        <a:lstStyle/>
        <a:p>
          <a:endParaRPr lang="en-US"/>
        </a:p>
      </dgm:t>
    </dgm:pt>
    <dgm:pt modelId="{9B6EB6B8-5287-460C-BCE7-FF90F14BF17B}" type="sibTrans" cxnId="{3EEA2B76-A7C7-42A6-9E79-5EC9BEEB0F37}">
      <dgm:prSet/>
      <dgm:spPr/>
      <dgm:t>
        <a:bodyPr/>
        <a:lstStyle/>
        <a:p>
          <a:endParaRPr lang="en-US"/>
        </a:p>
      </dgm:t>
    </dgm:pt>
    <dgm:pt modelId="{6C816BE6-F052-47DA-88EA-216D3B4BDA62}">
      <dgm:prSet phldrT="[Text]"/>
      <dgm:spPr/>
      <dgm:t>
        <a:bodyPr/>
        <a:lstStyle/>
        <a:p>
          <a:r>
            <a:rPr lang="en-US" dirty="0" smtClean="0"/>
            <a:t>Preparedness</a:t>
          </a:r>
          <a:endParaRPr lang="en-US" dirty="0"/>
        </a:p>
      </dgm:t>
    </dgm:pt>
    <dgm:pt modelId="{A9AAA999-78F8-4AB6-A544-7B641AB545D7}" type="parTrans" cxnId="{A8EB06A0-7683-425E-A8F0-A42F8D9F6E46}">
      <dgm:prSet/>
      <dgm:spPr/>
      <dgm:t>
        <a:bodyPr/>
        <a:lstStyle/>
        <a:p>
          <a:endParaRPr lang="en-US"/>
        </a:p>
      </dgm:t>
    </dgm:pt>
    <dgm:pt modelId="{209B8542-BB3C-42F5-B34F-C9DA94D3DB1C}" type="sibTrans" cxnId="{A8EB06A0-7683-425E-A8F0-A42F8D9F6E46}">
      <dgm:prSet/>
      <dgm:spPr/>
      <dgm:t>
        <a:bodyPr/>
        <a:lstStyle/>
        <a:p>
          <a:endParaRPr lang="en-US"/>
        </a:p>
      </dgm:t>
    </dgm:pt>
    <dgm:pt modelId="{B1B66534-00E4-4EF9-B737-BBD1DC14D1D6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E1140D8E-E61A-4DC6-A2CE-06F2B9547105}" type="parTrans" cxnId="{B4677FB6-00B2-497A-A18E-9DAC9F70B25E}">
      <dgm:prSet/>
      <dgm:spPr/>
      <dgm:t>
        <a:bodyPr/>
        <a:lstStyle/>
        <a:p>
          <a:endParaRPr lang="en-US"/>
        </a:p>
      </dgm:t>
    </dgm:pt>
    <dgm:pt modelId="{52DF9A98-BC04-42C3-A80F-91523AAD9269}" type="sibTrans" cxnId="{B4677FB6-00B2-497A-A18E-9DAC9F70B25E}">
      <dgm:prSet/>
      <dgm:spPr/>
      <dgm:t>
        <a:bodyPr/>
        <a:lstStyle/>
        <a:p>
          <a:endParaRPr lang="en-US"/>
        </a:p>
      </dgm:t>
    </dgm:pt>
    <dgm:pt modelId="{ABC30DA1-2A0E-421C-8DDA-E207420302C7}">
      <dgm:prSet phldrT="[Text]"/>
      <dgm:spPr/>
      <dgm:t>
        <a:bodyPr/>
        <a:lstStyle/>
        <a:p>
          <a:r>
            <a:rPr lang="en-US" dirty="0" smtClean="0"/>
            <a:t>Actual flood risk</a:t>
          </a:r>
          <a:endParaRPr lang="en-US" dirty="0"/>
        </a:p>
      </dgm:t>
    </dgm:pt>
    <dgm:pt modelId="{287C466E-19B1-4C74-ADF6-5B1C12CE351E}" type="parTrans" cxnId="{8FE11BDB-8734-45B5-BD5B-91024CC7448A}">
      <dgm:prSet/>
      <dgm:spPr/>
      <dgm:t>
        <a:bodyPr/>
        <a:lstStyle/>
        <a:p>
          <a:endParaRPr lang="en-US"/>
        </a:p>
      </dgm:t>
    </dgm:pt>
    <dgm:pt modelId="{14C55FF1-9C30-4AAF-97AE-BC4240C63BC1}" type="sibTrans" cxnId="{8FE11BDB-8734-45B5-BD5B-91024CC7448A}">
      <dgm:prSet/>
      <dgm:spPr/>
      <dgm:t>
        <a:bodyPr/>
        <a:lstStyle/>
        <a:p>
          <a:endParaRPr lang="en-US"/>
        </a:p>
      </dgm:t>
    </dgm:pt>
    <dgm:pt modelId="{3500BD74-8833-4095-AB2A-A2DE713D2E8E}">
      <dgm:prSet phldrT="[Text]"/>
      <dgm:spPr/>
      <dgm:t>
        <a:bodyPr/>
        <a:lstStyle/>
        <a:p>
          <a:r>
            <a:rPr lang="en-US" dirty="0" smtClean="0"/>
            <a:t>Variable time/reward</a:t>
          </a:r>
          <a:endParaRPr lang="en-US" dirty="0"/>
        </a:p>
      </dgm:t>
    </dgm:pt>
    <dgm:pt modelId="{F583A53F-B63E-471F-A5AF-AA21812078DC}" type="parTrans" cxnId="{490B7ECE-135E-4347-AECC-D8884624903D}">
      <dgm:prSet/>
      <dgm:spPr/>
      <dgm:t>
        <a:bodyPr/>
        <a:lstStyle/>
        <a:p>
          <a:endParaRPr lang="en-US"/>
        </a:p>
      </dgm:t>
    </dgm:pt>
    <dgm:pt modelId="{96DA13FA-C96E-4F10-A2D2-5AC8AA92B6C0}" type="sibTrans" cxnId="{490B7ECE-135E-4347-AECC-D8884624903D}">
      <dgm:prSet/>
      <dgm:spPr/>
      <dgm:t>
        <a:bodyPr/>
        <a:lstStyle/>
        <a:p>
          <a:endParaRPr lang="en-US"/>
        </a:p>
      </dgm:t>
    </dgm:pt>
    <dgm:pt modelId="{2082251D-7B9A-4F30-ACCC-468A50B2C7FD}">
      <dgm:prSet phldrT="[Text]"/>
      <dgm:spPr/>
      <dgm:t>
        <a:bodyPr/>
        <a:lstStyle/>
        <a:p>
          <a:r>
            <a:rPr lang="en-US" dirty="0" smtClean="0"/>
            <a:t>Outcome efficacy</a:t>
          </a:r>
          <a:endParaRPr lang="en-US" dirty="0"/>
        </a:p>
      </dgm:t>
    </dgm:pt>
    <dgm:pt modelId="{157E71E6-F671-4359-B1D2-57C4ADFB75E1}" type="parTrans" cxnId="{97678979-1F50-49BD-9E0D-17024E67F1AA}">
      <dgm:prSet/>
      <dgm:spPr/>
      <dgm:t>
        <a:bodyPr/>
        <a:lstStyle/>
        <a:p>
          <a:endParaRPr lang="en-US"/>
        </a:p>
      </dgm:t>
    </dgm:pt>
    <dgm:pt modelId="{3925A758-DC6F-4012-B811-51F288A2BD4E}" type="sibTrans" cxnId="{97678979-1F50-49BD-9E0D-17024E67F1AA}">
      <dgm:prSet/>
      <dgm:spPr/>
      <dgm:t>
        <a:bodyPr/>
        <a:lstStyle/>
        <a:p>
          <a:endParaRPr lang="en-US"/>
        </a:p>
      </dgm:t>
    </dgm:pt>
    <dgm:pt modelId="{C25B9E4E-931F-4A31-8A22-B51F55F80EE7}">
      <dgm:prSet phldrT="[Text]"/>
      <dgm:spPr/>
      <dgm:t>
        <a:bodyPr/>
        <a:lstStyle/>
        <a:p>
          <a:r>
            <a:rPr lang="en-US" dirty="0" smtClean="0"/>
            <a:t>Trust in usefulness of government FRM products</a:t>
          </a:r>
          <a:endParaRPr lang="en-US" dirty="0"/>
        </a:p>
      </dgm:t>
    </dgm:pt>
    <dgm:pt modelId="{FF288CE5-5E47-4E6D-A595-8B4977B7783C}" type="parTrans" cxnId="{8D59A496-49A7-40B8-A3E8-EFC14AC194D3}">
      <dgm:prSet/>
      <dgm:spPr/>
      <dgm:t>
        <a:bodyPr/>
        <a:lstStyle/>
        <a:p>
          <a:endParaRPr lang="en-US"/>
        </a:p>
      </dgm:t>
    </dgm:pt>
    <dgm:pt modelId="{4783E332-573C-4F5F-B06C-F3ABA4B89E5C}" type="sibTrans" cxnId="{8D59A496-49A7-40B8-A3E8-EFC14AC194D3}">
      <dgm:prSet/>
      <dgm:spPr/>
      <dgm:t>
        <a:bodyPr/>
        <a:lstStyle/>
        <a:p>
          <a:endParaRPr lang="en-US"/>
        </a:p>
      </dgm:t>
    </dgm:pt>
    <dgm:pt modelId="{D99D5750-7CD8-4424-8715-30160AC1A1A1}">
      <dgm:prSet phldrT="[Text]"/>
      <dgm:spPr/>
      <dgm:t>
        <a:bodyPr/>
        <a:lstStyle/>
        <a:p>
          <a:r>
            <a:rPr lang="en-US" dirty="0" smtClean="0"/>
            <a:t>Pooled resources</a:t>
          </a:r>
          <a:endParaRPr lang="en-US" dirty="0"/>
        </a:p>
      </dgm:t>
    </dgm:pt>
    <dgm:pt modelId="{86D918D2-A07D-4CA1-84A2-A9FBBCA9D456}" type="parTrans" cxnId="{4EB23DEE-4340-429B-A31E-223712EC473A}">
      <dgm:prSet/>
      <dgm:spPr/>
      <dgm:t>
        <a:bodyPr/>
        <a:lstStyle/>
        <a:p>
          <a:endParaRPr lang="en-US"/>
        </a:p>
      </dgm:t>
    </dgm:pt>
    <dgm:pt modelId="{031B5B07-2936-4F70-ACD9-49DBB73832C1}" type="sibTrans" cxnId="{4EB23DEE-4340-429B-A31E-223712EC473A}">
      <dgm:prSet/>
      <dgm:spPr/>
      <dgm:t>
        <a:bodyPr/>
        <a:lstStyle/>
        <a:p>
          <a:endParaRPr lang="en-US"/>
        </a:p>
      </dgm:t>
    </dgm:pt>
    <dgm:pt modelId="{09E0E914-A010-443C-A387-1DA37EFD711A}">
      <dgm:prSet phldrT="[Text]"/>
      <dgm:spPr/>
      <dgm:t>
        <a:bodyPr/>
        <a:lstStyle/>
        <a:p>
          <a:r>
            <a:rPr lang="en-US" dirty="0" smtClean="0"/>
            <a:t>Social learning</a:t>
          </a:r>
          <a:endParaRPr lang="en-US" dirty="0"/>
        </a:p>
      </dgm:t>
    </dgm:pt>
    <dgm:pt modelId="{E9E51491-5C46-4E03-BD63-BDE1907E7C33}" type="parTrans" cxnId="{61FD08A3-84DB-4759-A43B-BA2B001CD6B6}">
      <dgm:prSet/>
      <dgm:spPr/>
      <dgm:t>
        <a:bodyPr/>
        <a:lstStyle/>
        <a:p>
          <a:endParaRPr lang="en-US"/>
        </a:p>
      </dgm:t>
    </dgm:pt>
    <dgm:pt modelId="{2AB49EE0-31C0-4645-A487-A58A33DCA004}" type="sibTrans" cxnId="{61FD08A3-84DB-4759-A43B-BA2B001CD6B6}">
      <dgm:prSet/>
      <dgm:spPr/>
      <dgm:t>
        <a:bodyPr/>
        <a:lstStyle/>
        <a:p>
          <a:endParaRPr lang="en-US"/>
        </a:p>
      </dgm:t>
    </dgm:pt>
    <dgm:pt modelId="{0034D186-4E2A-4367-AA47-96097AD86A80}">
      <dgm:prSet phldrT="[Text]"/>
      <dgm:spPr/>
      <dgm:t>
        <a:bodyPr/>
        <a:lstStyle/>
        <a:p>
          <a:r>
            <a:rPr lang="en-US" dirty="0" smtClean="0"/>
            <a:t>Collective memory</a:t>
          </a:r>
          <a:endParaRPr lang="en-US" dirty="0"/>
        </a:p>
      </dgm:t>
    </dgm:pt>
    <dgm:pt modelId="{6427BE5A-F04F-40C0-9565-B4C91012AC85}" type="parTrans" cxnId="{2EF97EEB-6EDF-4625-AF6B-D3963093C014}">
      <dgm:prSet/>
      <dgm:spPr/>
      <dgm:t>
        <a:bodyPr/>
        <a:lstStyle/>
        <a:p>
          <a:endParaRPr lang="en-US"/>
        </a:p>
      </dgm:t>
    </dgm:pt>
    <dgm:pt modelId="{6E89A288-36D5-4405-B9D2-5B6E28E8C429}" type="sibTrans" cxnId="{2EF97EEB-6EDF-4625-AF6B-D3963093C014}">
      <dgm:prSet/>
      <dgm:spPr/>
      <dgm:t>
        <a:bodyPr/>
        <a:lstStyle/>
        <a:p>
          <a:endParaRPr lang="en-US"/>
        </a:p>
      </dgm:t>
    </dgm:pt>
    <dgm:pt modelId="{E884D654-9340-4A31-8969-2F6EB4DCF864}">
      <dgm:prSet phldrT="[Text]"/>
      <dgm:spPr/>
      <dgm:t>
        <a:bodyPr/>
        <a:lstStyle/>
        <a:p>
          <a:r>
            <a:rPr lang="en-US" dirty="0" smtClean="0"/>
            <a:t>Awareness</a:t>
          </a:r>
          <a:endParaRPr lang="en-US" dirty="0"/>
        </a:p>
      </dgm:t>
    </dgm:pt>
    <dgm:pt modelId="{06EB9A05-01D1-4FFE-920D-B0B840B6B2E3}" type="parTrans" cxnId="{0EF1AE77-CC2C-4148-B8C0-478648FCEFE2}">
      <dgm:prSet/>
      <dgm:spPr/>
      <dgm:t>
        <a:bodyPr/>
        <a:lstStyle/>
        <a:p>
          <a:endParaRPr lang="en-US"/>
        </a:p>
      </dgm:t>
    </dgm:pt>
    <dgm:pt modelId="{F95D02C0-8824-4378-A7C1-C7702607CFF1}" type="sibTrans" cxnId="{0EF1AE77-CC2C-4148-B8C0-478648FCEFE2}">
      <dgm:prSet/>
      <dgm:spPr/>
      <dgm:t>
        <a:bodyPr/>
        <a:lstStyle/>
        <a:p>
          <a:endParaRPr lang="en-US"/>
        </a:p>
      </dgm:t>
    </dgm:pt>
    <dgm:pt modelId="{D82651CA-3C44-47C3-AC8A-B7F5598FC416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03A279EF-01F1-460B-942D-735060501F39}" type="parTrans" cxnId="{D65EDF85-8B03-4F5B-B738-F82C4E7D7BAB}">
      <dgm:prSet/>
      <dgm:spPr/>
      <dgm:t>
        <a:bodyPr/>
        <a:lstStyle/>
        <a:p>
          <a:endParaRPr lang="en-US"/>
        </a:p>
      </dgm:t>
    </dgm:pt>
    <dgm:pt modelId="{997BCE70-FA13-461E-9D55-AC9B43DAAFC8}" type="sibTrans" cxnId="{D65EDF85-8B03-4F5B-B738-F82C4E7D7BAB}">
      <dgm:prSet/>
      <dgm:spPr/>
      <dgm:t>
        <a:bodyPr/>
        <a:lstStyle/>
        <a:p>
          <a:endParaRPr lang="en-US"/>
        </a:p>
      </dgm:t>
    </dgm:pt>
    <dgm:pt modelId="{1EF5C8E1-90CD-4A88-B988-782C26624C80}">
      <dgm:prSet phldrT="[Text]"/>
      <dgm:spPr/>
      <dgm:t>
        <a:bodyPr/>
        <a:lstStyle/>
        <a:p>
          <a:r>
            <a:rPr lang="en-US" dirty="0" smtClean="0"/>
            <a:t>Training opportunities</a:t>
          </a:r>
          <a:endParaRPr lang="en-US" dirty="0"/>
        </a:p>
      </dgm:t>
    </dgm:pt>
    <dgm:pt modelId="{0838017D-F5CC-473D-9011-C418A205C3C0}" type="parTrans" cxnId="{183BB01A-CA7A-4D2A-938E-6D4D660DECCF}">
      <dgm:prSet/>
      <dgm:spPr/>
      <dgm:t>
        <a:bodyPr/>
        <a:lstStyle/>
        <a:p>
          <a:endParaRPr lang="en-US"/>
        </a:p>
      </dgm:t>
    </dgm:pt>
    <dgm:pt modelId="{05E693C5-55C5-4516-AD19-332D28238269}" type="sibTrans" cxnId="{183BB01A-CA7A-4D2A-938E-6D4D660DECCF}">
      <dgm:prSet/>
      <dgm:spPr/>
      <dgm:t>
        <a:bodyPr/>
        <a:lstStyle/>
        <a:p>
          <a:endParaRPr lang="en-US"/>
        </a:p>
      </dgm:t>
    </dgm:pt>
    <dgm:pt modelId="{274C2777-EA93-4F59-BF01-C6DDCDBF8940}" type="pres">
      <dgm:prSet presAssocID="{31D098A1-881C-4535-B4B1-ED9F854035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130115-3C79-4501-A34B-A717E174C10D}" type="pres">
      <dgm:prSet presAssocID="{0C76D90F-7EB1-475A-99F4-22EF6B4E302B}" presName="hierRoot1" presStyleCnt="0">
        <dgm:presLayoutVars>
          <dgm:hierBranch val="init"/>
        </dgm:presLayoutVars>
      </dgm:prSet>
      <dgm:spPr/>
    </dgm:pt>
    <dgm:pt modelId="{7C2D964A-3380-447C-888F-9E9D5F73844C}" type="pres">
      <dgm:prSet presAssocID="{0C76D90F-7EB1-475A-99F4-22EF6B4E302B}" presName="rootComposite1" presStyleCnt="0"/>
      <dgm:spPr/>
    </dgm:pt>
    <dgm:pt modelId="{5A88D38C-6399-4624-9B39-E4A6EF475E87}" type="pres">
      <dgm:prSet presAssocID="{0C76D90F-7EB1-475A-99F4-22EF6B4E30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D1126-31CC-4CD0-8AC4-47B1600C0D45}" type="pres">
      <dgm:prSet presAssocID="{0C76D90F-7EB1-475A-99F4-22EF6B4E302B}" presName="rootConnector1" presStyleLbl="node1" presStyleIdx="0" presStyleCnt="0"/>
      <dgm:spPr/>
    </dgm:pt>
    <dgm:pt modelId="{54D3C830-8801-4749-B645-26FB10FCFF74}" type="pres">
      <dgm:prSet presAssocID="{0C76D90F-7EB1-475A-99F4-22EF6B4E302B}" presName="hierChild2" presStyleCnt="0"/>
      <dgm:spPr/>
    </dgm:pt>
    <dgm:pt modelId="{3BE73672-1A5C-4835-BFC1-167E72EDFC4E}" type="pres">
      <dgm:prSet presAssocID="{F583A53F-B63E-471F-A5AF-AA21812078DC}" presName="Name64" presStyleLbl="parChTrans1D2" presStyleIdx="0" presStyleCnt="4"/>
      <dgm:spPr/>
    </dgm:pt>
    <dgm:pt modelId="{3E262946-299F-43D5-8E72-3F001EF0F6B1}" type="pres">
      <dgm:prSet presAssocID="{3500BD74-8833-4095-AB2A-A2DE713D2E8E}" presName="hierRoot2" presStyleCnt="0">
        <dgm:presLayoutVars>
          <dgm:hierBranch val="init"/>
        </dgm:presLayoutVars>
      </dgm:prSet>
      <dgm:spPr/>
    </dgm:pt>
    <dgm:pt modelId="{84B62379-012E-4F37-A476-C32F0DAC8784}" type="pres">
      <dgm:prSet presAssocID="{3500BD74-8833-4095-AB2A-A2DE713D2E8E}" presName="rootComposite" presStyleCnt="0"/>
      <dgm:spPr/>
    </dgm:pt>
    <dgm:pt modelId="{FA357236-A9CE-44A2-B0D4-CC0B83719ED8}" type="pres">
      <dgm:prSet presAssocID="{3500BD74-8833-4095-AB2A-A2DE713D2E8E}" presName="rootText" presStyleLbl="node2" presStyleIdx="0" presStyleCnt="4">
        <dgm:presLayoutVars>
          <dgm:chPref val="3"/>
        </dgm:presLayoutVars>
      </dgm:prSet>
      <dgm:spPr/>
    </dgm:pt>
    <dgm:pt modelId="{B6AD6463-8147-44C8-9AFF-761B23CCA443}" type="pres">
      <dgm:prSet presAssocID="{3500BD74-8833-4095-AB2A-A2DE713D2E8E}" presName="rootConnector" presStyleLbl="node2" presStyleIdx="0" presStyleCnt="4"/>
      <dgm:spPr/>
    </dgm:pt>
    <dgm:pt modelId="{7F642CFD-939C-4A79-AE62-8E52AA72B337}" type="pres">
      <dgm:prSet presAssocID="{3500BD74-8833-4095-AB2A-A2DE713D2E8E}" presName="hierChild4" presStyleCnt="0"/>
      <dgm:spPr/>
    </dgm:pt>
    <dgm:pt modelId="{B5E86E9E-C096-4B15-A002-57AE8F55A33D}" type="pres">
      <dgm:prSet presAssocID="{157E71E6-F671-4359-B1D2-57C4ADFB75E1}" presName="Name64" presStyleLbl="parChTrans1D3" presStyleIdx="0" presStyleCnt="7"/>
      <dgm:spPr/>
    </dgm:pt>
    <dgm:pt modelId="{CA96BD97-3044-45AD-825B-A5EB711609B4}" type="pres">
      <dgm:prSet presAssocID="{2082251D-7B9A-4F30-ACCC-468A50B2C7FD}" presName="hierRoot2" presStyleCnt="0">
        <dgm:presLayoutVars>
          <dgm:hierBranch val="init"/>
        </dgm:presLayoutVars>
      </dgm:prSet>
      <dgm:spPr/>
    </dgm:pt>
    <dgm:pt modelId="{A916A33E-B6C4-4958-AAF0-85AFC8E5FF1A}" type="pres">
      <dgm:prSet presAssocID="{2082251D-7B9A-4F30-ACCC-468A50B2C7FD}" presName="rootComposite" presStyleCnt="0"/>
      <dgm:spPr/>
    </dgm:pt>
    <dgm:pt modelId="{BD645DCE-AA42-4522-8FCE-58868F8695F8}" type="pres">
      <dgm:prSet presAssocID="{2082251D-7B9A-4F30-ACCC-468A50B2C7FD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D358E-9BF0-45C6-B08D-6C983EE90EDC}" type="pres">
      <dgm:prSet presAssocID="{2082251D-7B9A-4F30-ACCC-468A50B2C7FD}" presName="rootConnector" presStyleLbl="node3" presStyleIdx="0" presStyleCnt="7"/>
      <dgm:spPr/>
    </dgm:pt>
    <dgm:pt modelId="{08C06C69-6B9C-449E-B8FD-030365287269}" type="pres">
      <dgm:prSet presAssocID="{2082251D-7B9A-4F30-ACCC-468A50B2C7FD}" presName="hierChild4" presStyleCnt="0"/>
      <dgm:spPr/>
    </dgm:pt>
    <dgm:pt modelId="{F5A79B3E-85CC-428A-A29A-6B71D5D83C07}" type="pres">
      <dgm:prSet presAssocID="{2082251D-7B9A-4F30-ACCC-468A50B2C7FD}" presName="hierChild5" presStyleCnt="0"/>
      <dgm:spPr/>
    </dgm:pt>
    <dgm:pt modelId="{3A792911-9C02-47D5-A7A7-DD056E559ED7}" type="pres">
      <dgm:prSet presAssocID="{FF288CE5-5E47-4E6D-A595-8B4977B7783C}" presName="Name64" presStyleLbl="parChTrans1D3" presStyleIdx="1" presStyleCnt="7"/>
      <dgm:spPr/>
    </dgm:pt>
    <dgm:pt modelId="{3FA1DD0A-2E2E-4B42-B153-2DCD7410ADFE}" type="pres">
      <dgm:prSet presAssocID="{C25B9E4E-931F-4A31-8A22-B51F55F80EE7}" presName="hierRoot2" presStyleCnt="0">
        <dgm:presLayoutVars>
          <dgm:hierBranch val="init"/>
        </dgm:presLayoutVars>
      </dgm:prSet>
      <dgm:spPr/>
    </dgm:pt>
    <dgm:pt modelId="{6BF70532-0AF3-4251-A000-EB760B7ED4AE}" type="pres">
      <dgm:prSet presAssocID="{C25B9E4E-931F-4A31-8A22-B51F55F80EE7}" presName="rootComposite" presStyleCnt="0"/>
      <dgm:spPr/>
    </dgm:pt>
    <dgm:pt modelId="{06434CB8-A974-40A1-A2C6-57323B840306}" type="pres">
      <dgm:prSet presAssocID="{C25B9E4E-931F-4A31-8A22-B51F55F80EE7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639E40-05B8-4FD7-8D89-51E02B79CEDD}" type="pres">
      <dgm:prSet presAssocID="{C25B9E4E-931F-4A31-8A22-B51F55F80EE7}" presName="rootConnector" presStyleLbl="node3" presStyleIdx="1" presStyleCnt="7"/>
      <dgm:spPr/>
    </dgm:pt>
    <dgm:pt modelId="{4B0EE9BA-F42B-4569-9A28-7505827729A4}" type="pres">
      <dgm:prSet presAssocID="{C25B9E4E-931F-4A31-8A22-B51F55F80EE7}" presName="hierChild4" presStyleCnt="0"/>
      <dgm:spPr/>
    </dgm:pt>
    <dgm:pt modelId="{259F2EAB-6568-4168-8170-96B974B76729}" type="pres">
      <dgm:prSet presAssocID="{C25B9E4E-931F-4A31-8A22-B51F55F80EE7}" presName="hierChild5" presStyleCnt="0"/>
      <dgm:spPr/>
    </dgm:pt>
    <dgm:pt modelId="{C738A206-B01A-4D1D-9222-F843A2925D44}" type="pres">
      <dgm:prSet presAssocID="{3500BD74-8833-4095-AB2A-A2DE713D2E8E}" presName="hierChild5" presStyleCnt="0"/>
      <dgm:spPr/>
    </dgm:pt>
    <dgm:pt modelId="{50596DD1-5355-4F5C-91BF-3941E72BD69B}" type="pres">
      <dgm:prSet presAssocID="{AABD063D-FD65-4219-8E7C-06A441961CEB}" presName="Name64" presStyleLbl="parChTrans1D2" presStyleIdx="1" presStyleCnt="4"/>
      <dgm:spPr/>
    </dgm:pt>
    <dgm:pt modelId="{5B0C96F3-1BE2-4C97-A54E-AF0776CD1FFA}" type="pres">
      <dgm:prSet presAssocID="{671F76C4-6F9A-4958-8475-057F4EEB4031}" presName="hierRoot2" presStyleCnt="0">
        <dgm:presLayoutVars>
          <dgm:hierBranch val="init"/>
        </dgm:presLayoutVars>
      </dgm:prSet>
      <dgm:spPr/>
    </dgm:pt>
    <dgm:pt modelId="{F1208FB0-6F09-4509-9015-4DB2AB3DC0CC}" type="pres">
      <dgm:prSet presAssocID="{671F76C4-6F9A-4958-8475-057F4EEB4031}" presName="rootComposite" presStyleCnt="0"/>
      <dgm:spPr/>
    </dgm:pt>
    <dgm:pt modelId="{9151F38D-AE36-47CF-A47D-8552806793DD}" type="pres">
      <dgm:prSet presAssocID="{671F76C4-6F9A-4958-8475-057F4EEB403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343C5C-5DA5-4B98-9476-7A9A72BC184A}" type="pres">
      <dgm:prSet presAssocID="{671F76C4-6F9A-4958-8475-057F4EEB4031}" presName="rootConnector" presStyleLbl="node2" presStyleIdx="1" presStyleCnt="4"/>
      <dgm:spPr/>
    </dgm:pt>
    <dgm:pt modelId="{DDD64025-9683-460C-AA9F-5E638A7764EB}" type="pres">
      <dgm:prSet presAssocID="{671F76C4-6F9A-4958-8475-057F4EEB4031}" presName="hierChild4" presStyleCnt="0"/>
      <dgm:spPr/>
    </dgm:pt>
    <dgm:pt modelId="{E2B98060-64DF-4D1A-9F72-914474550C98}" type="pres">
      <dgm:prSet presAssocID="{671F76C4-6F9A-4958-8475-057F4EEB4031}" presName="hierChild5" presStyleCnt="0"/>
      <dgm:spPr/>
    </dgm:pt>
    <dgm:pt modelId="{2BE43CD3-6044-44D2-B1E3-855EB538EE3A}" type="pres">
      <dgm:prSet presAssocID="{4843938C-1895-47D8-BC71-F728F0FBBD2B}" presName="Name64" presStyleLbl="parChTrans1D2" presStyleIdx="2" presStyleCnt="4"/>
      <dgm:spPr/>
    </dgm:pt>
    <dgm:pt modelId="{7D6B6FE8-9D6D-44FF-AFD0-C7DAF166D21B}" type="pres">
      <dgm:prSet presAssocID="{653D785D-C063-43AB-AE2C-E40B6C30E0F7}" presName="hierRoot2" presStyleCnt="0">
        <dgm:presLayoutVars>
          <dgm:hierBranch val="init"/>
        </dgm:presLayoutVars>
      </dgm:prSet>
      <dgm:spPr/>
    </dgm:pt>
    <dgm:pt modelId="{D0E90978-F4A4-45FA-8401-B2346C54C56B}" type="pres">
      <dgm:prSet presAssocID="{653D785D-C063-43AB-AE2C-E40B6C30E0F7}" presName="rootComposite" presStyleCnt="0"/>
      <dgm:spPr/>
    </dgm:pt>
    <dgm:pt modelId="{E349AEFD-0A39-4E62-A834-5BB73064BF32}" type="pres">
      <dgm:prSet presAssocID="{653D785D-C063-43AB-AE2C-E40B6C30E0F7}" presName="rootText" presStyleLbl="node2" presStyleIdx="2" presStyleCnt="4">
        <dgm:presLayoutVars>
          <dgm:chPref val="3"/>
        </dgm:presLayoutVars>
      </dgm:prSet>
      <dgm:spPr/>
    </dgm:pt>
    <dgm:pt modelId="{2B2B489F-A53D-4AE2-82DE-C1AA280EE111}" type="pres">
      <dgm:prSet presAssocID="{653D785D-C063-43AB-AE2C-E40B6C30E0F7}" presName="rootConnector" presStyleLbl="node2" presStyleIdx="2" presStyleCnt="4"/>
      <dgm:spPr/>
    </dgm:pt>
    <dgm:pt modelId="{52F625F1-C8B8-4D42-8627-6C46DA9A196B}" type="pres">
      <dgm:prSet presAssocID="{653D785D-C063-43AB-AE2C-E40B6C30E0F7}" presName="hierChild4" presStyleCnt="0"/>
      <dgm:spPr/>
    </dgm:pt>
    <dgm:pt modelId="{389D1906-2EAA-4ADC-8ACF-9AFF87049E7E}" type="pres">
      <dgm:prSet presAssocID="{86D918D2-A07D-4CA1-84A2-A9FBBCA9D456}" presName="Name64" presStyleLbl="parChTrans1D3" presStyleIdx="2" presStyleCnt="7"/>
      <dgm:spPr/>
    </dgm:pt>
    <dgm:pt modelId="{1DF36631-2F25-4D81-AAFD-4F6A7C82E2A1}" type="pres">
      <dgm:prSet presAssocID="{D99D5750-7CD8-4424-8715-30160AC1A1A1}" presName="hierRoot2" presStyleCnt="0">
        <dgm:presLayoutVars>
          <dgm:hierBranch val="init"/>
        </dgm:presLayoutVars>
      </dgm:prSet>
      <dgm:spPr/>
    </dgm:pt>
    <dgm:pt modelId="{08DEEE0B-1F76-43A9-B0BB-BD1BAD1CA93E}" type="pres">
      <dgm:prSet presAssocID="{D99D5750-7CD8-4424-8715-30160AC1A1A1}" presName="rootComposite" presStyleCnt="0"/>
      <dgm:spPr/>
    </dgm:pt>
    <dgm:pt modelId="{4B886FA1-F48F-4389-9CB9-9C8C42D944FD}" type="pres">
      <dgm:prSet presAssocID="{D99D5750-7CD8-4424-8715-30160AC1A1A1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FA16F-5F90-4C65-97E8-E3A91F1C6129}" type="pres">
      <dgm:prSet presAssocID="{D99D5750-7CD8-4424-8715-30160AC1A1A1}" presName="rootConnector" presStyleLbl="node3" presStyleIdx="2" presStyleCnt="7"/>
      <dgm:spPr/>
    </dgm:pt>
    <dgm:pt modelId="{DEEB4F23-B2BE-4F8D-BD30-C4DFED7CD701}" type="pres">
      <dgm:prSet presAssocID="{D99D5750-7CD8-4424-8715-30160AC1A1A1}" presName="hierChild4" presStyleCnt="0"/>
      <dgm:spPr/>
    </dgm:pt>
    <dgm:pt modelId="{12E69012-10A3-4CF0-92D7-2F362873A2ED}" type="pres">
      <dgm:prSet presAssocID="{03A279EF-01F1-460B-942D-735060501F39}" presName="Name64" presStyleLbl="parChTrans1D4" presStyleIdx="0" presStyleCnt="4"/>
      <dgm:spPr/>
    </dgm:pt>
    <dgm:pt modelId="{E8FB5D81-A898-4473-A46B-8B54022D8722}" type="pres">
      <dgm:prSet presAssocID="{D82651CA-3C44-47C3-AC8A-B7F5598FC416}" presName="hierRoot2" presStyleCnt="0">
        <dgm:presLayoutVars>
          <dgm:hierBranch val="init"/>
        </dgm:presLayoutVars>
      </dgm:prSet>
      <dgm:spPr/>
    </dgm:pt>
    <dgm:pt modelId="{8AC405B4-60C9-46A9-9772-7EBDC8CE489C}" type="pres">
      <dgm:prSet presAssocID="{D82651CA-3C44-47C3-AC8A-B7F5598FC416}" presName="rootComposite" presStyleCnt="0"/>
      <dgm:spPr/>
    </dgm:pt>
    <dgm:pt modelId="{EDE9F9F8-8041-4E2F-9A9F-E56927DF4890}" type="pres">
      <dgm:prSet presAssocID="{D82651CA-3C44-47C3-AC8A-B7F5598FC416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16197-633E-458C-A2F9-1A365B73E0B7}" type="pres">
      <dgm:prSet presAssocID="{D82651CA-3C44-47C3-AC8A-B7F5598FC416}" presName="rootConnector" presStyleLbl="node4" presStyleIdx="0" presStyleCnt="4"/>
      <dgm:spPr/>
    </dgm:pt>
    <dgm:pt modelId="{A0946173-B000-41BD-9231-DC34507E9208}" type="pres">
      <dgm:prSet presAssocID="{D82651CA-3C44-47C3-AC8A-B7F5598FC416}" presName="hierChild4" presStyleCnt="0"/>
      <dgm:spPr/>
    </dgm:pt>
    <dgm:pt modelId="{1EABA433-61FB-45D1-99B1-50FFAD569966}" type="pres">
      <dgm:prSet presAssocID="{D82651CA-3C44-47C3-AC8A-B7F5598FC416}" presName="hierChild5" presStyleCnt="0"/>
      <dgm:spPr/>
    </dgm:pt>
    <dgm:pt modelId="{BDD17958-8736-4298-AACC-79E8160CE542}" type="pres">
      <dgm:prSet presAssocID="{0838017D-F5CC-473D-9011-C418A205C3C0}" presName="Name64" presStyleLbl="parChTrans1D4" presStyleIdx="1" presStyleCnt="4"/>
      <dgm:spPr/>
    </dgm:pt>
    <dgm:pt modelId="{64C6C956-0EEA-4D0A-A6CC-33FF22C6138C}" type="pres">
      <dgm:prSet presAssocID="{1EF5C8E1-90CD-4A88-B988-782C26624C80}" presName="hierRoot2" presStyleCnt="0">
        <dgm:presLayoutVars>
          <dgm:hierBranch val="init"/>
        </dgm:presLayoutVars>
      </dgm:prSet>
      <dgm:spPr/>
    </dgm:pt>
    <dgm:pt modelId="{7D898432-6749-4AEB-A444-E477D1EF650E}" type="pres">
      <dgm:prSet presAssocID="{1EF5C8E1-90CD-4A88-B988-782C26624C80}" presName="rootComposite" presStyleCnt="0"/>
      <dgm:spPr/>
    </dgm:pt>
    <dgm:pt modelId="{F7DCE3A9-94BF-4FE9-A96E-EA78BF5AB84D}" type="pres">
      <dgm:prSet presAssocID="{1EF5C8E1-90CD-4A88-B988-782C26624C80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E68A1-75A0-4C5D-98B3-987113BF0BA3}" type="pres">
      <dgm:prSet presAssocID="{1EF5C8E1-90CD-4A88-B988-782C26624C80}" presName="rootConnector" presStyleLbl="node4" presStyleIdx="1" presStyleCnt="4"/>
      <dgm:spPr/>
    </dgm:pt>
    <dgm:pt modelId="{7EE5FD0F-C096-4AD1-9967-EE1ECFD75746}" type="pres">
      <dgm:prSet presAssocID="{1EF5C8E1-90CD-4A88-B988-782C26624C80}" presName="hierChild4" presStyleCnt="0"/>
      <dgm:spPr/>
    </dgm:pt>
    <dgm:pt modelId="{D907DAC5-F5AA-4C93-BFCF-41089C5B843D}" type="pres">
      <dgm:prSet presAssocID="{1EF5C8E1-90CD-4A88-B988-782C26624C80}" presName="hierChild5" presStyleCnt="0"/>
      <dgm:spPr/>
    </dgm:pt>
    <dgm:pt modelId="{560CFF25-3248-4206-9BB6-2BC13E18FF89}" type="pres">
      <dgm:prSet presAssocID="{D99D5750-7CD8-4424-8715-30160AC1A1A1}" presName="hierChild5" presStyleCnt="0"/>
      <dgm:spPr/>
    </dgm:pt>
    <dgm:pt modelId="{C35F650C-C8C3-4747-8225-DBE9D5FAFBED}" type="pres">
      <dgm:prSet presAssocID="{E9E51491-5C46-4E03-BD63-BDE1907E7C33}" presName="Name64" presStyleLbl="parChTrans1D3" presStyleIdx="3" presStyleCnt="7"/>
      <dgm:spPr/>
    </dgm:pt>
    <dgm:pt modelId="{9501AD5F-0019-412C-BCF5-F525759DF9D5}" type="pres">
      <dgm:prSet presAssocID="{09E0E914-A010-443C-A387-1DA37EFD711A}" presName="hierRoot2" presStyleCnt="0">
        <dgm:presLayoutVars>
          <dgm:hierBranch val="init"/>
        </dgm:presLayoutVars>
      </dgm:prSet>
      <dgm:spPr/>
    </dgm:pt>
    <dgm:pt modelId="{31814BDB-34F2-4236-9D26-015D365CF370}" type="pres">
      <dgm:prSet presAssocID="{09E0E914-A010-443C-A387-1DA37EFD711A}" presName="rootComposite" presStyleCnt="0"/>
      <dgm:spPr/>
    </dgm:pt>
    <dgm:pt modelId="{7AA37697-248C-4993-A605-3C1338075B99}" type="pres">
      <dgm:prSet presAssocID="{09E0E914-A010-443C-A387-1DA37EFD711A}" presName="rootText" presStyleLbl="node3" presStyleIdx="3" presStyleCnt="7">
        <dgm:presLayoutVars>
          <dgm:chPref val="3"/>
        </dgm:presLayoutVars>
      </dgm:prSet>
      <dgm:spPr/>
    </dgm:pt>
    <dgm:pt modelId="{70042446-CFEA-438A-BE11-988AA286478E}" type="pres">
      <dgm:prSet presAssocID="{09E0E914-A010-443C-A387-1DA37EFD711A}" presName="rootConnector" presStyleLbl="node3" presStyleIdx="3" presStyleCnt="7"/>
      <dgm:spPr/>
    </dgm:pt>
    <dgm:pt modelId="{6DD68204-9F9C-4EA1-87D0-C48A3717E375}" type="pres">
      <dgm:prSet presAssocID="{09E0E914-A010-443C-A387-1DA37EFD711A}" presName="hierChild4" presStyleCnt="0"/>
      <dgm:spPr/>
    </dgm:pt>
    <dgm:pt modelId="{A8F28E9E-FA0A-491F-9D12-0A78AB9056A7}" type="pres">
      <dgm:prSet presAssocID="{6427BE5A-F04F-40C0-9565-B4C91012AC85}" presName="Name64" presStyleLbl="parChTrans1D4" presStyleIdx="2" presStyleCnt="4"/>
      <dgm:spPr/>
    </dgm:pt>
    <dgm:pt modelId="{3FC68578-0043-4511-A1E5-30303496DDB9}" type="pres">
      <dgm:prSet presAssocID="{0034D186-4E2A-4367-AA47-96097AD86A80}" presName="hierRoot2" presStyleCnt="0">
        <dgm:presLayoutVars>
          <dgm:hierBranch val="init"/>
        </dgm:presLayoutVars>
      </dgm:prSet>
      <dgm:spPr/>
    </dgm:pt>
    <dgm:pt modelId="{9D209284-F2C8-448C-97EF-AC0E10268BBE}" type="pres">
      <dgm:prSet presAssocID="{0034D186-4E2A-4367-AA47-96097AD86A80}" presName="rootComposite" presStyleCnt="0"/>
      <dgm:spPr/>
    </dgm:pt>
    <dgm:pt modelId="{C4B01715-D9D3-4C7F-9AE8-46EF5985DF86}" type="pres">
      <dgm:prSet presAssocID="{0034D186-4E2A-4367-AA47-96097AD86A80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6743B-CC57-451A-AE40-B9947757FCB7}" type="pres">
      <dgm:prSet presAssocID="{0034D186-4E2A-4367-AA47-96097AD86A80}" presName="rootConnector" presStyleLbl="node4" presStyleIdx="2" presStyleCnt="4"/>
      <dgm:spPr/>
    </dgm:pt>
    <dgm:pt modelId="{ACE17679-02C2-4659-A320-13A113569AC7}" type="pres">
      <dgm:prSet presAssocID="{0034D186-4E2A-4367-AA47-96097AD86A80}" presName="hierChild4" presStyleCnt="0"/>
      <dgm:spPr/>
    </dgm:pt>
    <dgm:pt modelId="{B469ACEB-A92B-4020-B0A3-9B08BB5B5920}" type="pres">
      <dgm:prSet presAssocID="{0034D186-4E2A-4367-AA47-96097AD86A80}" presName="hierChild5" presStyleCnt="0"/>
      <dgm:spPr/>
    </dgm:pt>
    <dgm:pt modelId="{FEC5E863-2E09-43F7-8483-387AAFFB725A}" type="pres">
      <dgm:prSet presAssocID="{06EB9A05-01D1-4FFE-920D-B0B840B6B2E3}" presName="Name64" presStyleLbl="parChTrans1D4" presStyleIdx="3" presStyleCnt="4"/>
      <dgm:spPr/>
    </dgm:pt>
    <dgm:pt modelId="{6BB5E737-491F-444A-822A-C03A01FC0393}" type="pres">
      <dgm:prSet presAssocID="{E884D654-9340-4A31-8969-2F6EB4DCF864}" presName="hierRoot2" presStyleCnt="0">
        <dgm:presLayoutVars>
          <dgm:hierBranch val="init"/>
        </dgm:presLayoutVars>
      </dgm:prSet>
      <dgm:spPr/>
    </dgm:pt>
    <dgm:pt modelId="{D1CC52D9-4469-4EEC-A2CE-1E465730B25B}" type="pres">
      <dgm:prSet presAssocID="{E884D654-9340-4A31-8969-2F6EB4DCF864}" presName="rootComposite" presStyleCnt="0"/>
      <dgm:spPr/>
    </dgm:pt>
    <dgm:pt modelId="{6865C2DA-2B86-4372-94AA-ABFB8770F389}" type="pres">
      <dgm:prSet presAssocID="{E884D654-9340-4A31-8969-2F6EB4DCF864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56C08-6E84-462D-A5BC-5E5B712F7568}" type="pres">
      <dgm:prSet presAssocID="{E884D654-9340-4A31-8969-2F6EB4DCF864}" presName="rootConnector" presStyleLbl="node4" presStyleIdx="3" presStyleCnt="4"/>
      <dgm:spPr/>
    </dgm:pt>
    <dgm:pt modelId="{B154E6E6-2490-4EAE-A435-1DC5B53CB880}" type="pres">
      <dgm:prSet presAssocID="{E884D654-9340-4A31-8969-2F6EB4DCF864}" presName="hierChild4" presStyleCnt="0"/>
      <dgm:spPr/>
    </dgm:pt>
    <dgm:pt modelId="{D2E555B5-77BF-4C4E-ACA5-871C3F85C7EA}" type="pres">
      <dgm:prSet presAssocID="{E884D654-9340-4A31-8969-2F6EB4DCF864}" presName="hierChild5" presStyleCnt="0"/>
      <dgm:spPr/>
    </dgm:pt>
    <dgm:pt modelId="{8A5818C3-C4D9-4598-AEF9-882CDF4868E3}" type="pres">
      <dgm:prSet presAssocID="{09E0E914-A010-443C-A387-1DA37EFD711A}" presName="hierChild5" presStyleCnt="0"/>
      <dgm:spPr/>
    </dgm:pt>
    <dgm:pt modelId="{CD9EC80A-E091-450F-8C56-D07AF6EDE9A1}" type="pres">
      <dgm:prSet presAssocID="{653D785D-C063-43AB-AE2C-E40B6C30E0F7}" presName="hierChild5" presStyleCnt="0"/>
      <dgm:spPr/>
    </dgm:pt>
    <dgm:pt modelId="{0A1EBFDD-F7D7-4EAF-B180-5AA03CC2601D}" type="pres">
      <dgm:prSet presAssocID="{EF85EB0A-D064-4326-9FC3-F53CF9D62FD7}" presName="Name64" presStyleLbl="parChTrans1D2" presStyleIdx="3" presStyleCnt="4"/>
      <dgm:spPr/>
    </dgm:pt>
    <dgm:pt modelId="{C17C99BC-6D3C-4885-ACED-37BD95A8C51E}" type="pres">
      <dgm:prSet presAssocID="{98CB8177-41CA-4B5F-A123-095A67E3E420}" presName="hierRoot2" presStyleCnt="0">
        <dgm:presLayoutVars>
          <dgm:hierBranch val="init"/>
        </dgm:presLayoutVars>
      </dgm:prSet>
      <dgm:spPr/>
    </dgm:pt>
    <dgm:pt modelId="{0041959C-49BF-4DE7-9D9D-6169163458FF}" type="pres">
      <dgm:prSet presAssocID="{98CB8177-41CA-4B5F-A123-095A67E3E420}" presName="rootComposite" presStyleCnt="0"/>
      <dgm:spPr/>
    </dgm:pt>
    <dgm:pt modelId="{F198F14C-259D-4E0B-93F3-897792EACD25}" type="pres">
      <dgm:prSet presAssocID="{98CB8177-41CA-4B5F-A123-095A67E3E42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84B897-E497-4E32-A265-EEB6ACBB4B4B}" type="pres">
      <dgm:prSet presAssocID="{98CB8177-41CA-4B5F-A123-095A67E3E420}" presName="rootConnector" presStyleLbl="node2" presStyleIdx="3" presStyleCnt="4"/>
      <dgm:spPr/>
    </dgm:pt>
    <dgm:pt modelId="{A7E0370D-5D72-4102-A58C-14623FB9D1B5}" type="pres">
      <dgm:prSet presAssocID="{98CB8177-41CA-4B5F-A123-095A67E3E420}" presName="hierChild4" presStyleCnt="0"/>
      <dgm:spPr/>
    </dgm:pt>
    <dgm:pt modelId="{E1FD188F-0467-4C5F-92E7-79B6C903C0D4}" type="pres">
      <dgm:prSet presAssocID="{A9AAA999-78F8-4AB6-A544-7B641AB545D7}" presName="Name64" presStyleLbl="parChTrans1D3" presStyleIdx="4" presStyleCnt="7"/>
      <dgm:spPr/>
    </dgm:pt>
    <dgm:pt modelId="{00631727-F09D-495F-952A-2C575038171E}" type="pres">
      <dgm:prSet presAssocID="{6C816BE6-F052-47DA-88EA-216D3B4BDA62}" presName="hierRoot2" presStyleCnt="0">
        <dgm:presLayoutVars>
          <dgm:hierBranch val="init"/>
        </dgm:presLayoutVars>
      </dgm:prSet>
      <dgm:spPr/>
    </dgm:pt>
    <dgm:pt modelId="{18353D26-6429-4A5F-B68C-871CC75379FF}" type="pres">
      <dgm:prSet presAssocID="{6C816BE6-F052-47DA-88EA-216D3B4BDA62}" presName="rootComposite" presStyleCnt="0"/>
      <dgm:spPr/>
    </dgm:pt>
    <dgm:pt modelId="{FC472063-5438-489B-97DC-506533436E1A}" type="pres">
      <dgm:prSet presAssocID="{6C816BE6-F052-47DA-88EA-216D3B4BDA62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10A08-E880-477F-A7AF-B4C5E2C54049}" type="pres">
      <dgm:prSet presAssocID="{6C816BE6-F052-47DA-88EA-216D3B4BDA62}" presName="rootConnector" presStyleLbl="node3" presStyleIdx="4" presStyleCnt="7"/>
      <dgm:spPr/>
    </dgm:pt>
    <dgm:pt modelId="{A94D749A-4B5D-4FAD-B741-D3A824FE57D0}" type="pres">
      <dgm:prSet presAssocID="{6C816BE6-F052-47DA-88EA-216D3B4BDA62}" presName="hierChild4" presStyleCnt="0"/>
      <dgm:spPr/>
    </dgm:pt>
    <dgm:pt modelId="{110F980C-4A4F-4377-A1E2-60A225095650}" type="pres">
      <dgm:prSet presAssocID="{6C816BE6-F052-47DA-88EA-216D3B4BDA62}" presName="hierChild5" presStyleCnt="0"/>
      <dgm:spPr/>
    </dgm:pt>
    <dgm:pt modelId="{C60CC8DF-62B6-4708-A67C-F445B71F3C62}" type="pres">
      <dgm:prSet presAssocID="{E1140D8E-E61A-4DC6-A2CE-06F2B9547105}" presName="Name64" presStyleLbl="parChTrans1D3" presStyleIdx="5" presStyleCnt="7"/>
      <dgm:spPr/>
    </dgm:pt>
    <dgm:pt modelId="{C04A0D2F-4551-46A4-BF02-E6223DEC97DB}" type="pres">
      <dgm:prSet presAssocID="{B1B66534-00E4-4EF9-B737-BBD1DC14D1D6}" presName="hierRoot2" presStyleCnt="0">
        <dgm:presLayoutVars>
          <dgm:hierBranch val="init"/>
        </dgm:presLayoutVars>
      </dgm:prSet>
      <dgm:spPr/>
    </dgm:pt>
    <dgm:pt modelId="{3AC04B22-98B7-422F-8300-FA000B22FEDB}" type="pres">
      <dgm:prSet presAssocID="{B1B66534-00E4-4EF9-B737-BBD1DC14D1D6}" presName="rootComposite" presStyleCnt="0"/>
      <dgm:spPr/>
    </dgm:pt>
    <dgm:pt modelId="{A30860FE-D13D-49C8-AC5C-F6D16550C0AF}" type="pres">
      <dgm:prSet presAssocID="{B1B66534-00E4-4EF9-B737-BBD1DC14D1D6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C3599-848B-4544-A89B-ECC7C3119D29}" type="pres">
      <dgm:prSet presAssocID="{B1B66534-00E4-4EF9-B737-BBD1DC14D1D6}" presName="rootConnector" presStyleLbl="node3" presStyleIdx="5" presStyleCnt="7"/>
      <dgm:spPr/>
    </dgm:pt>
    <dgm:pt modelId="{483E9098-B7D2-45C1-BDB1-66DDB8984C9A}" type="pres">
      <dgm:prSet presAssocID="{B1B66534-00E4-4EF9-B737-BBD1DC14D1D6}" presName="hierChild4" presStyleCnt="0"/>
      <dgm:spPr/>
    </dgm:pt>
    <dgm:pt modelId="{309D2451-155D-4ECF-B178-8C4D36594B89}" type="pres">
      <dgm:prSet presAssocID="{B1B66534-00E4-4EF9-B737-BBD1DC14D1D6}" presName="hierChild5" presStyleCnt="0"/>
      <dgm:spPr/>
    </dgm:pt>
    <dgm:pt modelId="{8A9B3D9A-0A39-4890-8504-54BA262335EC}" type="pres">
      <dgm:prSet presAssocID="{287C466E-19B1-4C74-ADF6-5B1C12CE351E}" presName="Name64" presStyleLbl="parChTrans1D3" presStyleIdx="6" presStyleCnt="7"/>
      <dgm:spPr/>
    </dgm:pt>
    <dgm:pt modelId="{30662077-8FBC-4BC9-B7E7-779850EAC8BC}" type="pres">
      <dgm:prSet presAssocID="{ABC30DA1-2A0E-421C-8DDA-E207420302C7}" presName="hierRoot2" presStyleCnt="0">
        <dgm:presLayoutVars>
          <dgm:hierBranch val="init"/>
        </dgm:presLayoutVars>
      </dgm:prSet>
      <dgm:spPr/>
    </dgm:pt>
    <dgm:pt modelId="{815D4779-696C-4064-8892-DBB8CB70BFC5}" type="pres">
      <dgm:prSet presAssocID="{ABC30DA1-2A0E-421C-8DDA-E207420302C7}" presName="rootComposite" presStyleCnt="0"/>
      <dgm:spPr/>
    </dgm:pt>
    <dgm:pt modelId="{BA4C2AEF-D81B-471B-91F5-AB753B6AA9E3}" type="pres">
      <dgm:prSet presAssocID="{ABC30DA1-2A0E-421C-8DDA-E207420302C7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C4A5E4-3F22-457F-8018-9B80E4A2CF4B}" type="pres">
      <dgm:prSet presAssocID="{ABC30DA1-2A0E-421C-8DDA-E207420302C7}" presName="rootConnector" presStyleLbl="node3" presStyleIdx="6" presStyleCnt="7"/>
      <dgm:spPr/>
    </dgm:pt>
    <dgm:pt modelId="{2495360F-9E4D-4FCB-9A4E-33A5D7349A63}" type="pres">
      <dgm:prSet presAssocID="{ABC30DA1-2A0E-421C-8DDA-E207420302C7}" presName="hierChild4" presStyleCnt="0"/>
      <dgm:spPr/>
    </dgm:pt>
    <dgm:pt modelId="{B5A1F309-4DE6-4A2E-99C0-7E39C7D372FC}" type="pres">
      <dgm:prSet presAssocID="{ABC30DA1-2A0E-421C-8DDA-E207420302C7}" presName="hierChild5" presStyleCnt="0"/>
      <dgm:spPr/>
    </dgm:pt>
    <dgm:pt modelId="{E2B14ED5-59E2-41A8-966F-6303166D6811}" type="pres">
      <dgm:prSet presAssocID="{98CB8177-41CA-4B5F-A123-095A67E3E420}" presName="hierChild5" presStyleCnt="0"/>
      <dgm:spPr/>
    </dgm:pt>
    <dgm:pt modelId="{7C7A1A9B-3241-4F44-95FC-5937A8D76747}" type="pres">
      <dgm:prSet presAssocID="{0C76D90F-7EB1-475A-99F4-22EF6B4E302B}" presName="hierChild3" presStyleCnt="0"/>
      <dgm:spPr/>
    </dgm:pt>
  </dgm:ptLst>
  <dgm:cxnLst>
    <dgm:cxn modelId="{69715892-BDA3-4288-9AAB-6BA5D482E8DC}" type="presOf" srcId="{AABD063D-FD65-4219-8E7C-06A441961CEB}" destId="{50596DD1-5355-4F5C-91BF-3941E72BD69B}" srcOrd="0" destOrd="0" presId="urn:microsoft.com/office/officeart/2009/3/layout/HorizontalOrganizationChart"/>
    <dgm:cxn modelId="{CAFE16A3-EF3D-4D45-975E-EC12DD85FDAB}" type="presOf" srcId="{6C816BE6-F052-47DA-88EA-216D3B4BDA62}" destId="{FC472063-5438-489B-97DC-506533436E1A}" srcOrd="0" destOrd="0" presId="urn:microsoft.com/office/officeart/2009/3/layout/HorizontalOrganizationChart"/>
    <dgm:cxn modelId="{E9A817C2-1580-4AE6-AED1-37496FFD0854}" type="presOf" srcId="{157E71E6-F671-4359-B1D2-57C4ADFB75E1}" destId="{B5E86E9E-C096-4B15-A002-57AE8F55A33D}" srcOrd="0" destOrd="0" presId="urn:microsoft.com/office/officeart/2009/3/layout/HorizontalOrganizationChart"/>
    <dgm:cxn modelId="{05E28F23-4881-4FB6-A7D6-B525127A07A0}" type="presOf" srcId="{98CB8177-41CA-4B5F-A123-095A67E3E420}" destId="{C684B897-E497-4E32-A265-EEB6ACBB4B4B}" srcOrd="1" destOrd="0" presId="urn:microsoft.com/office/officeart/2009/3/layout/HorizontalOrganizationChart"/>
    <dgm:cxn modelId="{D65EDF85-8B03-4F5B-B738-F82C4E7D7BAB}" srcId="{D99D5750-7CD8-4424-8715-30160AC1A1A1}" destId="{D82651CA-3C44-47C3-AC8A-B7F5598FC416}" srcOrd="0" destOrd="0" parTransId="{03A279EF-01F1-460B-942D-735060501F39}" sibTransId="{997BCE70-FA13-461E-9D55-AC9B43DAAFC8}"/>
    <dgm:cxn modelId="{20303992-800A-4D59-BE6A-CA9BCB6D267A}" srcId="{0C76D90F-7EB1-475A-99F4-22EF6B4E302B}" destId="{671F76C4-6F9A-4958-8475-057F4EEB4031}" srcOrd="1" destOrd="0" parTransId="{AABD063D-FD65-4219-8E7C-06A441961CEB}" sibTransId="{3BBC09D4-9F2C-489E-AFF3-777BFD912BE6}"/>
    <dgm:cxn modelId="{A8EB06A0-7683-425E-A8F0-A42F8D9F6E46}" srcId="{98CB8177-41CA-4B5F-A123-095A67E3E420}" destId="{6C816BE6-F052-47DA-88EA-216D3B4BDA62}" srcOrd="0" destOrd="0" parTransId="{A9AAA999-78F8-4AB6-A544-7B641AB545D7}" sibTransId="{209B8542-BB3C-42F5-B34F-C9DA94D3DB1C}"/>
    <dgm:cxn modelId="{8FE11BDB-8734-45B5-BD5B-91024CC7448A}" srcId="{98CB8177-41CA-4B5F-A123-095A67E3E420}" destId="{ABC30DA1-2A0E-421C-8DDA-E207420302C7}" srcOrd="2" destOrd="0" parTransId="{287C466E-19B1-4C74-ADF6-5B1C12CE351E}" sibTransId="{14C55FF1-9C30-4AAF-97AE-BC4240C63BC1}"/>
    <dgm:cxn modelId="{183BB01A-CA7A-4D2A-938E-6D4D660DECCF}" srcId="{D99D5750-7CD8-4424-8715-30160AC1A1A1}" destId="{1EF5C8E1-90CD-4A88-B988-782C26624C80}" srcOrd="1" destOrd="0" parTransId="{0838017D-F5CC-473D-9011-C418A205C3C0}" sibTransId="{05E693C5-55C5-4516-AD19-332D28238269}"/>
    <dgm:cxn modelId="{E9A1AC40-3151-4011-86CB-65AED7B246BA}" type="presOf" srcId="{B1B66534-00E4-4EF9-B737-BBD1DC14D1D6}" destId="{A30860FE-D13D-49C8-AC5C-F6D16550C0AF}" srcOrd="0" destOrd="0" presId="urn:microsoft.com/office/officeart/2009/3/layout/HorizontalOrganizationChart"/>
    <dgm:cxn modelId="{70F8B5EF-57FD-4B4B-B952-4846A6BDE07B}" type="presOf" srcId="{31D098A1-881C-4535-B4B1-ED9F854035EB}" destId="{274C2777-EA93-4F59-BF01-C6DDCDBF8940}" srcOrd="0" destOrd="0" presId="urn:microsoft.com/office/officeart/2009/3/layout/HorizontalOrganizationChart"/>
    <dgm:cxn modelId="{79F2166F-3B23-4C35-889C-5CEA0EBC4A16}" type="presOf" srcId="{3500BD74-8833-4095-AB2A-A2DE713D2E8E}" destId="{B6AD6463-8147-44C8-9AFF-761B23CCA443}" srcOrd="1" destOrd="0" presId="urn:microsoft.com/office/officeart/2009/3/layout/HorizontalOrganizationChart"/>
    <dgm:cxn modelId="{4045C27A-C85E-44F4-8860-031D23B1CCAA}" type="presOf" srcId="{4843938C-1895-47D8-BC71-F728F0FBBD2B}" destId="{2BE43CD3-6044-44D2-B1E3-855EB538EE3A}" srcOrd="0" destOrd="0" presId="urn:microsoft.com/office/officeart/2009/3/layout/HorizontalOrganizationChart"/>
    <dgm:cxn modelId="{490B7ECE-135E-4347-AECC-D8884624903D}" srcId="{0C76D90F-7EB1-475A-99F4-22EF6B4E302B}" destId="{3500BD74-8833-4095-AB2A-A2DE713D2E8E}" srcOrd="0" destOrd="0" parTransId="{F583A53F-B63E-471F-A5AF-AA21812078DC}" sibTransId="{96DA13FA-C96E-4F10-A2D2-5AC8AA92B6C0}"/>
    <dgm:cxn modelId="{23764E1B-FFE1-4256-9203-6CEAC3D19BE1}" type="presOf" srcId="{98CB8177-41CA-4B5F-A123-095A67E3E420}" destId="{F198F14C-259D-4E0B-93F3-897792EACD25}" srcOrd="0" destOrd="0" presId="urn:microsoft.com/office/officeart/2009/3/layout/HorizontalOrganizationChart"/>
    <dgm:cxn modelId="{3B8E9078-2EB6-4B7D-B66F-CD0F17005898}" type="presOf" srcId="{1EF5C8E1-90CD-4A88-B988-782C26624C80}" destId="{F7DCE3A9-94BF-4FE9-A96E-EA78BF5AB84D}" srcOrd="0" destOrd="0" presId="urn:microsoft.com/office/officeart/2009/3/layout/HorizontalOrganizationChart"/>
    <dgm:cxn modelId="{4EB23DEE-4340-429B-A31E-223712EC473A}" srcId="{653D785D-C063-43AB-AE2C-E40B6C30E0F7}" destId="{D99D5750-7CD8-4424-8715-30160AC1A1A1}" srcOrd="0" destOrd="0" parTransId="{86D918D2-A07D-4CA1-84A2-A9FBBCA9D456}" sibTransId="{031B5B07-2936-4F70-ACD9-49DBB73832C1}"/>
    <dgm:cxn modelId="{0D3CEF56-CD5A-4AE5-9507-34492F2259FC}" type="presOf" srcId="{09E0E914-A010-443C-A387-1DA37EFD711A}" destId="{70042446-CFEA-438A-BE11-988AA286478E}" srcOrd="1" destOrd="0" presId="urn:microsoft.com/office/officeart/2009/3/layout/HorizontalOrganizationChart"/>
    <dgm:cxn modelId="{C8371989-0B9E-4A9E-9A85-9216A2B5AA1D}" type="presOf" srcId="{2082251D-7B9A-4F30-ACCC-468A50B2C7FD}" destId="{394D358E-9BF0-45C6-B08D-6C983EE90EDC}" srcOrd="1" destOrd="0" presId="urn:microsoft.com/office/officeart/2009/3/layout/HorizontalOrganizationChart"/>
    <dgm:cxn modelId="{521246C3-CE05-4009-B1B8-AB6FC18D4B9E}" type="presOf" srcId="{1EF5C8E1-90CD-4A88-B988-782C26624C80}" destId="{8F0E68A1-75A0-4C5D-98B3-987113BF0BA3}" srcOrd="1" destOrd="0" presId="urn:microsoft.com/office/officeart/2009/3/layout/HorizontalOrganizationChart"/>
    <dgm:cxn modelId="{3AD78E7B-5014-4EB4-AAC3-03C6BF912093}" type="presOf" srcId="{D82651CA-3C44-47C3-AC8A-B7F5598FC416}" destId="{EDE9F9F8-8041-4E2F-9A9F-E56927DF4890}" srcOrd="0" destOrd="0" presId="urn:microsoft.com/office/officeart/2009/3/layout/HorizontalOrganizationChart"/>
    <dgm:cxn modelId="{6AFA1437-06EF-4C73-AF5B-A8A9B8D37DAA}" type="presOf" srcId="{0838017D-F5CC-473D-9011-C418A205C3C0}" destId="{BDD17958-8736-4298-AACC-79E8160CE542}" srcOrd="0" destOrd="0" presId="urn:microsoft.com/office/officeart/2009/3/layout/HorizontalOrganizationChart"/>
    <dgm:cxn modelId="{D0F5374B-3B04-403F-9DB2-ADFE52999E15}" type="presOf" srcId="{671F76C4-6F9A-4958-8475-057F4EEB4031}" destId="{A5343C5C-5DA5-4B98-9476-7A9A72BC184A}" srcOrd="1" destOrd="0" presId="urn:microsoft.com/office/officeart/2009/3/layout/HorizontalOrganizationChart"/>
    <dgm:cxn modelId="{57F19A5E-B27E-4FF9-B4BE-16F5F63E2BB8}" type="presOf" srcId="{03A279EF-01F1-460B-942D-735060501F39}" destId="{12E69012-10A3-4CF0-92D7-2F362873A2ED}" srcOrd="0" destOrd="0" presId="urn:microsoft.com/office/officeart/2009/3/layout/HorizontalOrganizationChart"/>
    <dgm:cxn modelId="{98B9D3D1-9D64-44E5-B86F-BFB3D51987BE}" type="presOf" srcId="{2082251D-7B9A-4F30-ACCC-468A50B2C7FD}" destId="{BD645DCE-AA42-4522-8FCE-58868F8695F8}" srcOrd="0" destOrd="0" presId="urn:microsoft.com/office/officeart/2009/3/layout/HorizontalOrganizationChart"/>
    <dgm:cxn modelId="{51E05D1C-3993-4BBD-B713-74036705EC8D}" type="presOf" srcId="{6C816BE6-F052-47DA-88EA-216D3B4BDA62}" destId="{5FA10A08-E880-477F-A7AF-B4C5E2C54049}" srcOrd="1" destOrd="0" presId="urn:microsoft.com/office/officeart/2009/3/layout/HorizontalOrganizationChart"/>
    <dgm:cxn modelId="{0EF1AE77-CC2C-4148-B8C0-478648FCEFE2}" srcId="{09E0E914-A010-443C-A387-1DA37EFD711A}" destId="{E884D654-9340-4A31-8969-2F6EB4DCF864}" srcOrd="1" destOrd="0" parTransId="{06EB9A05-01D1-4FFE-920D-B0B840B6B2E3}" sibTransId="{F95D02C0-8824-4378-A7C1-C7702607CFF1}"/>
    <dgm:cxn modelId="{4885C0E8-9298-43C7-8A2F-C5523393FFC6}" type="presOf" srcId="{287C466E-19B1-4C74-ADF6-5B1C12CE351E}" destId="{8A9B3D9A-0A39-4890-8504-54BA262335EC}" srcOrd="0" destOrd="0" presId="urn:microsoft.com/office/officeart/2009/3/layout/HorizontalOrganizationChart"/>
    <dgm:cxn modelId="{674C40FB-D2B1-497E-8FCC-F0E3FB4A6A65}" srcId="{0C76D90F-7EB1-475A-99F4-22EF6B4E302B}" destId="{653D785D-C063-43AB-AE2C-E40B6C30E0F7}" srcOrd="2" destOrd="0" parTransId="{4843938C-1895-47D8-BC71-F728F0FBBD2B}" sibTransId="{A64E2B16-436B-4E48-A24E-AD99F4E056F4}"/>
    <dgm:cxn modelId="{0B481114-5BCC-4944-B4A8-34FD42C326FB}" type="presOf" srcId="{F583A53F-B63E-471F-A5AF-AA21812078DC}" destId="{3BE73672-1A5C-4835-BFC1-167E72EDFC4E}" srcOrd="0" destOrd="0" presId="urn:microsoft.com/office/officeart/2009/3/layout/HorizontalOrganizationChart"/>
    <dgm:cxn modelId="{7B61E424-62DD-4CBD-B3AF-208D39F624CD}" type="presOf" srcId="{0C76D90F-7EB1-475A-99F4-22EF6B4E302B}" destId="{6D3D1126-31CC-4CD0-8AC4-47B1600C0D45}" srcOrd="1" destOrd="0" presId="urn:microsoft.com/office/officeart/2009/3/layout/HorizontalOrganizationChart"/>
    <dgm:cxn modelId="{28D6034E-10EA-4DC0-BCF8-847CDD51C754}" type="presOf" srcId="{FF288CE5-5E47-4E6D-A595-8B4977B7783C}" destId="{3A792911-9C02-47D5-A7A7-DD056E559ED7}" srcOrd="0" destOrd="0" presId="urn:microsoft.com/office/officeart/2009/3/layout/HorizontalOrganizationChart"/>
    <dgm:cxn modelId="{2EF97EEB-6EDF-4625-AF6B-D3963093C014}" srcId="{09E0E914-A010-443C-A387-1DA37EFD711A}" destId="{0034D186-4E2A-4367-AA47-96097AD86A80}" srcOrd="0" destOrd="0" parTransId="{6427BE5A-F04F-40C0-9565-B4C91012AC85}" sibTransId="{6E89A288-36D5-4405-B9D2-5B6E28E8C429}"/>
    <dgm:cxn modelId="{E45CA0A8-333E-4B35-A414-4DDA70279142}" type="presOf" srcId="{671F76C4-6F9A-4958-8475-057F4EEB4031}" destId="{9151F38D-AE36-47CF-A47D-8552806793DD}" srcOrd="0" destOrd="0" presId="urn:microsoft.com/office/officeart/2009/3/layout/HorizontalOrganizationChart"/>
    <dgm:cxn modelId="{8D59A496-49A7-40B8-A3E8-EFC14AC194D3}" srcId="{3500BD74-8833-4095-AB2A-A2DE713D2E8E}" destId="{C25B9E4E-931F-4A31-8A22-B51F55F80EE7}" srcOrd="1" destOrd="0" parTransId="{FF288CE5-5E47-4E6D-A595-8B4977B7783C}" sibTransId="{4783E332-573C-4F5F-B06C-F3ABA4B89E5C}"/>
    <dgm:cxn modelId="{C2E12280-8F5B-4F13-A52B-5B1FB9A66875}" type="presOf" srcId="{06EB9A05-01D1-4FFE-920D-B0B840B6B2E3}" destId="{FEC5E863-2E09-43F7-8483-387AAFFB725A}" srcOrd="0" destOrd="0" presId="urn:microsoft.com/office/officeart/2009/3/layout/HorizontalOrganizationChart"/>
    <dgm:cxn modelId="{AF92C444-9AD8-4D46-9900-002A3F8E4D43}" type="presOf" srcId="{E1140D8E-E61A-4DC6-A2CE-06F2B9547105}" destId="{C60CC8DF-62B6-4708-A67C-F445B71F3C62}" srcOrd="0" destOrd="0" presId="urn:microsoft.com/office/officeart/2009/3/layout/HorizontalOrganizationChart"/>
    <dgm:cxn modelId="{23A17A71-9EE8-45CF-897A-59D9F06B86E2}" srcId="{31D098A1-881C-4535-B4B1-ED9F854035EB}" destId="{0C76D90F-7EB1-475A-99F4-22EF6B4E302B}" srcOrd="0" destOrd="0" parTransId="{4A726B8B-CB80-48AD-9462-5843BF4E6C3C}" sibTransId="{0EE2C3A8-24F6-4627-AD31-D7A8304D119E}"/>
    <dgm:cxn modelId="{55CED86A-D8BA-401E-B31B-CB4C8E73811D}" type="presOf" srcId="{09E0E914-A010-443C-A387-1DA37EFD711A}" destId="{7AA37697-248C-4993-A605-3C1338075B99}" srcOrd="0" destOrd="0" presId="urn:microsoft.com/office/officeart/2009/3/layout/HorizontalOrganizationChart"/>
    <dgm:cxn modelId="{B4677FB6-00B2-497A-A18E-9DAC9F70B25E}" srcId="{98CB8177-41CA-4B5F-A123-095A67E3E420}" destId="{B1B66534-00E4-4EF9-B737-BBD1DC14D1D6}" srcOrd="1" destOrd="0" parTransId="{E1140D8E-E61A-4DC6-A2CE-06F2B9547105}" sibTransId="{52DF9A98-BC04-42C3-A80F-91523AAD9269}"/>
    <dgm:cxn modelId="{146808D9-4EBC-4626-A56A-4CAB5AB2A81E}" type="presOf" srcId="{ABC30DA1-2A0E-421C-8DDA-E207420302C7}" destId="{76C4A5E4-3F22-457F-8018-9B80E4A2CF4B}" srcOrd="1" destOrd="0" presId="urn:microsoft.com/office/officeart/2009/3/layout/HorizontalOrganizationChart"/>
    <dgm:cxn modelId="{8592B29D-E7B1-47F2-A5A3-ECBE50950C1E}" type="presOf" srcId="{86D918D2-A07D-4CA1-84A2-A9FBBCA9D456}" destId="{389D1906-2EAA-4ADC-8ACF-9AFF87049E7E}" srcOrd="0" destOrd="0" presId="urn:microsoft.com/office/officeart/2009/3/layout/HorizontalOrganizationChart"/>
    <dgm:cxn modelId="{5A322CC4-EB82-4F66-BB3C-BE787C75DB67}" type="presOf" srcId="{E884D654-9340-4A31-8969-2F6EB4DCF864}" destId="{53156C08-6E84-462D-A5BC-5E5B712F7568}" srcOrd="1" destOrd="0" presId="urn:microsoft.com/office/officeart/2009/3/layout/HorizontalOrganizationChart"/>
    <dgm:cxn modelId="{125B5EB0-D369-47AC-BD0A-6FD0B3A7F4DB}" type="presOf" srcId="{EF85EB0A-D064-4326-9FC3-F53CF9D62FD7}" destId="{0A1EBFDD-F7D7-4EAF-B180-5AA03CC2601D}" srcOrd="0" destOrd="0" presId="urn:microsoft.com/office/officeart/2009/3/layout/HorizontalOrganizationChart"/>
    <dgm:cxn modelId="{A1F6F7E1-E38D-46B5-89F6-86D246BBC227}" type="presOf" srcId="{3500BD74-8833-4095-AB2A-A2DE713D2E8E}" destId="{FA357236-A9CE-44A2-B0D4-CC0B83719ED8}" srcOrd="0" destOrd="0" presId="urn:microsoft.com/office/officeart/2009/3/layout/HorizontalOrganizationChart"/>
    <dgm:cxn modelId="{8DB11489-07AF-468E-8870-1CE13BD5FEE1}" type="presOf" srcId="{0034D186-4E2A-4367-AA47-96097AD86A80}" destId="{9B16743B-CC57-451A-AE40-B9947757FCB7}" srcOrd="1" destOrd="0" presId="urn:microsoft.com/office/officeart/2009/3/layout/HorizontalOrganizationChart"/>
    <dgm:cxn modelId="{B5417D69-3965-4792-B58C-7634C99CBB7E}" type="presOf" srcId="{C25B9E4E-931F-4A31-8A22-B51F55F80EE7}" destId="{76639E40-05B8-4FD7-8D89-51E02B79CEDD}" srcOrd="1" destOrd="0" presId="urn:microsoft.com/office/officeart/2009/3/layout/HorizontalOrganizationChart"/>
    <dgm:cxn modelId="{C639DA0E-2F9F-486D-AA78-BAB497C695BB}" type="presOf" srcId="{653D785D-C063-43AB-AE2C-E40B6C30E0F7}" destId="{E349AEFD-0A39-4E62-A834-5BB73064BF32}" srcOrd="0" destOrd="0" presId="urn:microsoft.com/office/officeart/2009/3/layout/HorizontalOrganizationChart"/>
    <dgm:cxn modelId="{2360B95E-5421-40F6-AFD5-BCBB44E2560A}" type="presOf" srcId="{ABC30DA1-2A0E-421C-8DDA-E207420302C7}" destId="{BA4C2AEF-D81B-471B-91F5-AB753B6AA9E3}" srcOrd="0" destOrd="0" presId="urn:microsoft.com/office/officeart/2009/3/layout/HorizontalOrganizationChart"/>
    <dgm:cxn modelId="{84E8BBE9-4BA7-4387-85FA-2EB27B666E55}" type="presOf" srcId="{D99D5750-7CD8-4424-8715-30160AC1A1A1}" destId="{9F9FA16F-5F90-4C65-97E8-E3A91F1C6129}" srcOrd="1" destOrd="0" presId="urn:microsoft.com/office/officeart/2009/3/layout/HorizontalOrganizationChart"/>
    <dgm:cxn modelId="{61FD08A3-84DB-4759-A43B-BA2B001CD6B6}" srcId="{653D785D-C063-43AB-AE2C-E40B6C30E0F7}" destId="{09E0E914-A010-443C-A387-1DA37EFD711A}" srcOrd="1" destOrd="0" parTransId="{E9E51491-5C46-4E03-BD63-BDE1907E7C33}" sibTransId="{2AB49EE0-31C0-4645-A487-A58A33DCA004}"/>
    <dgm:cxn modelId="{DF7BF5C2-D83A-423D-BD78-8415FB238FC3}" type="presOf" srcId="{E9E51491-5C46-4E03-BD63-BDE1907E7C33}" destId="{C35F650C-C8C3-4747-8225-DBE9D5FAFBED}" srcOrd="0" destOrd="0" presId="urn:microsoft.com/office/officeart/2009/3/layout/HorizontalOrganizationChart"/>
    <dgm:cxn modelId="{97678979-1F50-49BD-9E0D-17024E67F1AA}" srcId="{3500BD74-8833-4095-AB2A-A2DE713D2E8E}" destId="{2082251D-7B9A-4F30-ACCC-468A50B2C7FD}" srcOrd="0" destOrd="0" parTransId="{157E71E6-F671-4359-B1D2-57C4ADFB75E1}" sibTransId="{3925A758-DC6F-4012-B811-51F288A2BD4E}"/>
    <dgm:cxn modelId="{ACD84708-298D-45CB-8CAD-F3F3044A9205}" type="presOf" srcId="{A9AAA999-78F8-4AB6-A544-7B641AB545D7}" destId="{E1FD188F-0467-4C5F-92E7-79B6C903C0D4}" srcOrd="0" destOrd="0" presId="urn:microsoft.com/office/officeart/2009/3/layout/HorizontalOrganizationChart"/>
    <dgm:cxn modelId="{792EFBBE-2238-44C9-B474-954435FD6CDD}" type="presOf" srcId="{D82651CA-3C44-47C3-AC8A-B7F5598FC416}" destId="{29116197-633E-458C-A2F9-1A365B73E0B7}" srcOrd="1" destOrd="0" presId="urn:microsoft.com/office/officeart/2009/3/layout/HorizontalOrganizationChart"/>
    <dgm:cxn modelId="{9B19FFF3-B962-43FD-AAD4-5E4416A9820B}" type="presOf" srcId="{B1B66534-00E4-4EF9-B737-BBD1DC14D1D6}" destId="{88DC3599-848B-4544-A89B-ECC7C3119D29}" srcOrd="1" destOrd="0" presId="urn:microsoft.com/office/officeart/2009/3/layout/HorizontalOrganizationChart"/>
    <dgm:cxn modelId="{715FD38B-49C7-4315-AA7A-C555D9784734}" type="presOf" srcId="{E884D654-9340-4A31-8969-2F6EB4DCF864}" destId="{6865C2DA-2B86-4372-94AA-ABFB8770F389}" srcOrd="0" destOrd="0" presId="urn:microsoft.com/office/officeart/2009/3/layout/HorizontalOrganizationChart"/>
    <dgm:cxn modelId="{3EEA2B76-A7C7-42A6-9E79-5EC9BEEB0F37}" srcId="{0C76D90F-7EB1-475A-99F4-22EF6B4E302B}" destId="{98CB8177-41CA-4B5F-A123-095A67E3E420}" srcOrd="3" destOrd="0" parTransId="{EF85EB0A-D064-4326-9FC3-F53CF9D62FD7}" sibTransId="{9B6EB6B8-5287-460C-BCE7-FF90F14BF17B}"/>
    <dgm:cxn modelId="{C2214049-6137-4DEC-8748-0544C786027A}" type="presOf" srcId="{C25B9E4E-931F-4A31-8A22-B51F55F80EE7}" destId="{06434CB8-A974-40A1-A2C6-57323B840306}" srcOrd="0" destOrd="0" presId="urn:microsoft.com/office/officeart/2009/3/layout/HorizontalOrganizationChart"/>
    <dgm:cxn modelId="{8227CE23-B8C3-4587-996E-B67555BC1F2A}" type="presOf" srcId="{0034D186-4E2A-4367-AA47-96097AD86A80}" destId="{C4B01715-D9D3-4C7F-9AE8-46EF5985DF86}" srcOrd="0" destOrd="0" presId="urn:microsoft.com/office/officeart/2009/3/layout/HorizontalOrganizationChart"/>
    <dgm:cxn modelId="{4D4E4DF1-2BF6-4976-A7D1-ED9F9BC1F05D}" type="presOf" srcId="{D99D5750-7CD8-4424-8715-30160AC1A1A1}" destId="{4B886FA1-F48F-4389-9CB9-9C8C42D944FD}" srcOrd="0" destOrd="0" presId="urn:microsoft.com/office/officeart/2009/3/layout/HorizontalOrganizationChart"/>
    <dgm:cxn modelId="{88A85904-2D94-498E-9BB2-7EA9A272EBDC}" type="presOf" srcId="{653D785D-C063-43AB-AE2C-E40B6C30E0F7}" destId="{2B2B489F-A53D-4AE2-82DE-C1AA280EE111}" srcOrd="1" destOrd="0" presId="urn:microsoft.com/office/officeart/2009/3/layout/HorizontalOrganizationChart"/>
    <dgm:cxn modelId="{4E3181D4-BB26-4B64-855D-AAC4EA9286E1}" type="presOf" srcId="{6427BE5A-F04F-40C0-9565-B4C91012AC85}" destId="{A8F28E9E-FA0A-491F-9D12-0A78AB9056A7}" srcOrd="0" destOrd="0" presId="urn:microsoft.com/office/officeart/2009/3/layout/HorizontalOrganizationChart"/>
    <dgm:cxn modelId="{00619F82-B531-4101-B69D-23F85220906C}" type="presOf" srcId="{0C76D90F-7EB1-475A-99F4-22EF6B4E302B}" destId="{5A88D38C-6399-4624-9B39-E4A6EF475E87}" srcOrd="0" destOrd="0" presId="urn:microsoft.com/office/officeart/2009/3/layout/HorizontalOrganizationChart"/>
    <dgm:cxn modelId="{4845C384-A44B-4B3B-B8C0-A4E65F51E769}" type="presParOf" srcId="{274C2777-EA93-4F59-BF01-C6DDCDBF8940}" destId="{C1130115-3C79-4501-A34B-A717E174C10D}" srcOrd="0" destOrd="0" presId="urn:microsoft.com/office/officeart/2009/3/layout/HorizontalOrganizationChart"/>
    <dgm:cxn modelId="{8DDB6F4E-43F5-4DC0-B628-4948FA606CCA}" type="presParOf" srcId="{C1130115-3C79-4501-A34B-A717E174C10D}" destId="{7C2D964A-3380-447C-888F-9E9D5F73844C}" srcOrd="0" destOrd="0" presId="urn:microsoft.com/office/officeart/2009/3/layout/HorizontalOrganizationChart"/>
    <dgm:cxn modelId="{548CFBD5-7563-4D3D-8C6C-F06C20D0CC51}" type="presParOf" srcId="{7C2D964A-3380-447C-888F-9E9D5F73844C}" destId="{5A88D38C-6399-4624-9B39-E4A6EF475E87}" srcOrd="0" destOrd="0" presId="urn:microsoft.com/office/officeart/2009/3/layout/HorizontalOrganizationChart"/>
    <dgm:cxn modelId="{52A834CE-A83D-4F33-999E-0C78A69E5CE8}" type="presParOf" srcId="{7C2D964A-3380-447C-888F-9E9D5F73844C}" destId="{6D3D1126-31CC-4CD0-8AC4-47B1600C0D45}" srcOrd="1" destOrd="0" presId="urn:microsoft.com/office/officeart/2009/3/layout/HorizontalOrganizationChart"/>
    <dgm:cxn modelId="{75F3E3F7-8BD2-4F14-B377-65A2BA2D4195}" type="presParOf" srcId="{C1130115-3C79-4501-A34B-A717E174C10D}" destId="{54D3C830-8801-4749-B645-26FB10FCFF74}" srcOrd="1" destOrd="0" presId="urn:microsoft.com/office/officeart/2009/3/layout/HorizontalOrganizationChart"/>
    <dgm:cxn modelId="{DF9645FB-4076-45F4-8ED3-846346FD4CEC}" type="presParOf" srcId="{54D3C830-8801-4749-B645-26FB10FCFF74}" destId="{3BE73672-1A5C-4835-BFC1-167E72EDFC4E}" srcOrd="0" destOrd="0" presId="urn:microsoft.com/office/officeart/2009/3/layout/HorizontalOrganizationChart"/>
    <dgm:cxn modelId="{4C417774-31F9-4F51-B3A2-296D9DC392C8}" type="presParOf" srcId="{54D3C830-8801-4749-B645-26FB10FCFF74}" destId="{3E262946-299F-43D5-8E72-3F001EF0F6B1}" srcOrd="1" destOrd="0" presId="urn:microsoft.com/office/officeart/2009/3/layout/HorizontalOrganizationChart"/>
    <dgm:cxn modelId="{2E562A8C-152E-47CE-B9E8-983B4A3C1F60}" type="presParOf" srcId="{3E262946-299F-43D5-8E72-3F001EF0F6B1}" destId="{84B62379-012E-4F37-A476-C32F0DAC8784}" srcOrd="0" destOrd="0" presId="urn:microsoft.com/office/officeart/2009/3/layout/HorizontalOrganizationChart"/>
    <dgm:cxn modelId="{9195F182-8437-4399-BC0B-B14CD7CBB6D7}" type="presParOf" srcId="{84B62379-012E-4F37-A476-C32F0DAC8784}" destId="{FA357236-A9CE-44A2-B0D4-CC0B83719ED8}" srcOrd="0" destOrd="0" presId="urn:microsoft.com/office/officeart/2009/3/layout/HorizontalOrganizationChart"/>
    <dgm:cxn modelId="{6159C478-0125-4972-9FC3-CB08C92E1EB0}" type="presParOf" srcId="{84B62379-012E-4F37-A476-C32F0DAC8784}" destId="{B6AD6463-8147-44C8-9AFF-761B23CCA443}" srcOrd="1" destOrd="0" presId="urn:microsoft.com/office/officeart/2009/3/layout/HorizontalOrganizationChart"/>
    <dgm:cxn modelId="{0F2261BD-27AD-45E1-A5D8-9E02A712A7AD}" type="presParOf" srcId="{3E262946-299F-43D5-8E72-3F001EF0F6B1}" destId="{7F642CFD-939C-4A79-AE62-8E52AA72B337}" srcOrd="1" destOrd="0" presId="urn:microsoft.com/office/officeart/2009/3/layout/HorizontalOrganizationChart"/>
    <dgm:cxn modelId="{67BEE996-E966-45F5-88EB-9C706AC9FE82}" type="presParOf" srcId="{7F642CFD-939C-4A79-AE62-8E52AA72B337}" destId="{B5E86E9E-C096-4B15-A002-57AE8F55A33D}" srcOrd="0" destOrd="0" presId="urn:microsoft.com/office/officeart/2009/3/layout/HorizontalOrganizationChart"/>
    <dgm:cxn modelId="{EA8AA57E-468C-4CF6-87DA-E056BD3525C2}" type="presParOf" srcId="{7F642CFD-939C-4A79-AE62-8E52AA72B337}" destId="{CA96BD97-3044-45AD-825B-A5EB711609B4}" srcOrd="1" destOrd="0" presId="urn:microsoft.com/office/officeart/2009/3/layout/HorizontalOrganizationChart"/>
    <dgm:cxn modelId="{79C38D94-5296-403E-9EA5-BA903BB2E635}" type="presParOf" srcId="{CA96BD97-3044-45AD-825B-A5EB711609B4}" destId="{A916A33E-B6C4-4958-AAF0-85AFC8E5FF1A}" srcOrd="0" destOrd="0" presId="urn:microsoft.com/office/officeart/2009/3/layout/HorizontalOrganizationChart"/>
    <dgm:cxn modelId="{AB80724E-0A98-4B94-B98C-C32C3AF82728}" type="presParOf" srcId="{A916A33E-B6C4-4958-AAF0-85AFC8E5FF1A}" destId="{BD645DCE-AA42-4522-8FCE-58868F8695F8}" srcOrd="0" destOrd="0" presId="urn:microsoft.com/office/officeart/2009/3/layout/HorizontalOrganizationChart"/>
    <dgm:cxn modelId="{D1F4B87A-FCF4-4A57-87F3-B69107D64F29}" type="presParOf" srcId="{A916A33E-B6C4-4958-AAF0-85AFC8E5FF1A}" destId="{394D358E-9BF0-45C6-B08D-6C983EE90EDC}" srcOrd="1" destOrd="0" presId="urn:microsoft.com/office/officeart/2009/3/layout/HorizontalOrganizationChart"/>
    <dgm:cxn modelId="{F015D08B-639F-471B-A033-4DBB692A090C}" type="presParOf" srcId="{CA96BD97-3044-45AD-825B-A5EB711609B4}" destId="{08C06C69-6B9C-449E-B8FD-030365287269}" srcOrd="1" destOrd="0" presId="urn:microsoft.com/office/officeart/2009/3/layout/HorizontalOrganizationChart"/>
    <dgm:cxn modelId="{AAB31C59-E88E-479E-B47E-A3676ACFD7CE}" type="presParOf" srcId="{CA96BD97-3044-45AD-825B-A5EB711609B4}" destId="{F5A79B3E-85CC-428A-A29A-6B71D5D83C07}" srcOrd="2" destOrd="0" presId="urn:microsoft.com/office/officeart/2009/3/layout/HorizontalOrganizationChart"/>
    <dgm:cxn modelId="{6CD02EB3-DBBA-41B9-88AF-02610E63C51D}" type="presParOf" srcId="{7F642CFD-939C-4A79-AE62-8E52AA72B337}" destId="{3A792911-9C02-47D5-A7A7-DD056E559ED7}" srcOrd="2" destOrd="0" presId="urn:microsoft.com/office/officeart/2009/3/layout/HorizontalOrganizationChart"/>
    <dgm:cxn modelId="{BE53CF6A-EB88-40F1-8744-344FF7913B07}" type="presParOf" srcId="{7F642CFD-939C-4A79-AE62-8E52AA72B337}" destId="{3FA1DD0A-2E2E-4B42-B153-2DCD7410ADFE}" srcOrd="3" destOrd="0" presId="urn:microsoft.com/office/officeart/2009/3/layout/HorizontalOrganizationChart"/>
    <dgm:cxn modelId="{374DA6FA-8B65-47C1-BEBE-ABDBAF10FE02}" type="presParOf" srcId="{3FA1DD0A-2E2E-4B42-B153-2DCD7410ADFE}" destId="{6BF70532-0AF3-4251-A000-EB760B7ED4AE}" srcOrd="0" destOrd="0" presId="urn:microsoft.com/office/officeart/2009/3/layout/HorizontalOrganizationChart"/>
    <dgm:cxn modelId="{69B96B4E-8885-458A-B783-9060A5B9EA16}" type="presParOf" srcId="{6BF70532-0AF3-4251-A000-EB760B7ED4AE}" destId="{06434CB8-A974-40A1-A2C6-57323B840306}" srcOrd="0" destOrd="0" presId="urn:microsoft.com/office/officeart/2009/3/layout/HorizontalOrganizationChart"/>
    <dgm:cxn modelId="{D2ADB542-ED82-4882-AFA2-5AC57DCB7417}" type="presParOf" srcId="{6BF70532-0AF3-4251-A000-EB760B7ED4AE}" destId="{76639E40-05B8-4FD7-8D89-51E02B79CEDD}" srcOrd="1" destOrd="0" presId="urn:microsoft.com/office/officeart/2009/3/layout/HorizontalOrganizationChart"/>
    <dgm:cxn modelId="{0151EABC-4925-4213-A19B-8465244C3C19}" type="presParOf" srcId="{3FA1DD0A-2E2E-4B42-B153-2DCD7410ADFE}" destId="{4B0EE9BA-F42B-4569-9A28-7505827729A4}" srcOrd="1" destOrd="0" presId="urn:microsoft.com/office/officeart/2009/3/layout/HorizontalOrganizationChart"/>
    <dgm:cxn modelId="{D617D2C6-141D-415D-AF97-9F587149ED09}" type="presParOf" srcId="{3FA1DD0A-2E2E-4B42-B153-2DCD7410ADFE}" destId="{259F2EAB-6568-4168-8170-96B974B76729}" srcOrd="2" destOrd="0" presId="urn:microsoft.com/office/officeart/2009/3/layout/HorizontalOrganizationChart"/>
    <dgm:cxn modelId="{863BC97F-79B1-4E6D-901A-5E575E36DC4C}" type="presParOf" srcId="{3E262946-299F-43D5-8E72-3F001EF0F6B1}" destId="{C738A206-B01A-4D1D-9222-F843A2925D44}" srcOrd="2" destOrd="0" presId="urn:microsoft.com/office/officeart/2009/3/layout/HorizontalOrganizationChart"/>
    <dgm:cxn modelId="{94B744B8-CA55-418E-A1B9-B6FCD6DC77FE}" type="presParOf" srcId="{54D3C830-8801-4749-B645-26FB10FCFF74}" destId="{50596DD1-5355-4F5C-91BF-3941E72BD69B}" srcOrd="2" destOrd="0" presId="urn:microsoft.com/office/officeart/2009/3/layout/HorizontalOrganizationChart"/>
    <dgm:cxn modelId="{1141D713-C14E-4276-BA6B-5071CDE29039}" type="presParOf" srcId="{54D3C830-8801-4749-B645-26FB10FCFF74}" destId="{5B0C96F3-1BE2-4C97-A54E-AF0776CD1FFA}" srcOrd="3" destOrd="0" presId="urn:microsoft.com/office/officeart/2009/3/layout/HorizontalOrganizationChart"/>
    <dgm:cxn modelId="{E61138B7-73F2-4A2F-BE77-339173B257EB}" type="presParOf" srcId="{5B0C96F3-1BE2-4C97-A54E-AF0776CD1FFA}" destId="{F1208FB0-6F09-4509-9015-4DB2AB3DC0CC}" srcOrd="0" destOrd="0" presId="urn:microsoft.com/office/officeart/2009/3/layout/HorizontalOrganizationChart"/>
    <dgm:cxn modelId="{F79A9ED9-606D-4854-AED6-6D781E3BFB0D}" type="presParOf" srcId="{F1208FB0-6F09-4509-9015-4DB2AB3DC0CC}" destId="{9151F38D-AE36-47CF-A47D-8552806793DD}" srcOrd="0" destOrd="0" presId="urn:microsoft.com/office/officeart/2009/3/layout/HorizontalOrganizationChart"/>
    <dgm:cxn modelId="{60CD1F0C-594F-4722-9713-3DA3F3F28394}" type="presParOf" srcId="{F1208FB0-6F09-4509-9015-4DB2AB3DC0CC}" destId="{A5343C5C-5DA5-4B98-9476-7A9A72BC184A}" srcOrd="1" destOrd="0" presId="urn:microsoft.com/office/officeart/2009/3/layout/HorizontalOrganizationChart"/>
    <dgm:cxn modelId="{5E40A8A9-4FE1-4845-AEB6-B821F87E77B0}" type="presParOf" srcId="{5B0C96F3-1BE2-4C97-A54E-AF0776CD1FFA}" destId="{DDD64025-9683-460C-AA9F-5E638A7764EB}" srcOrd="1" destOrd="0" presId="urn:microsoft.com/office/officeart/2009/3/layout/HorizontalOrganizationChart"/>
    <dgm:cxn modelId="{11301279-95F7-4FED-9D69-58668242947B}" type="presParOf" srcId="{5B0C96F3-1BE2-4C97-A54E-AF0776CD1FFA}" destId="{E2B98060-64DF-4D1A-9F72-914474550C98}" srcOrd="2" destOrd="0" presId="urn:microsoft.com/office/officeart/2009/3/layout/HorizontalOrganizationChart"/>
    <dgm:cxn modelId="{7A6F7512-87B7-4B9E-B695-3CC70ED1DF7A}" type="presParOf" srcId="{54D3C830-8801-4749-B645-26FB10FCFF74}" destId="{2BE43CD3-6044-44D2-B1E3-855EB538EE3A}" srcOrd="4" destOrd="0" presId="urn:microsoft.com/office/officeart/2009/3/layout/HorizontalOrganizationChart"/>
    <dgm:cxn modelId="{5A04A759-8C78-4781-8AFA-2C316F9BA344}" type="presParOf" srcId="{54D3C830-8801-4749-B645-26FB10FCFF74}" destId="{7D6B6FE8-9D6D-44FF-AFD0-C7DAF166D21B}" srcOrd="5" destOrd="0" presId="urn:microsoft.com/office/officeart/2009/3/layout/HorizontalOrganizationChart"/>
    <dgm:cxn modelId="{7C140104-5D71-4DBD-9A96-0DD8DE4EB2E3}" type="presParOf" srcId="{7D6B6FE8-9D6D-44FF-AFD0-C7DAF166D21B}" destId="{D0E90978-F4A4-45FA-8401-B2346C54C56B}" srcOrd="0" destOrd="0" presId="urn:microsoft.com/office/officeart/2009/3/layout/HorizontalOrganizationChart"/>
    <dgm:cxn modelId="{BC64D543-D7D6-4AA6-9454-5B75806141E9}" type="presParOf" srcId="{D0E90978-F4A4-45FA-8401-B2346C54C56B}" destId="{E349AEFD-0A39-4E62-A834-5BB73064BF32}" srcOrd="0" destOrd="0" presId="urn:microsoft.com/office/officeart/2009/3/layout/HorizontalOrganizationChart"/>
    <dgm:cxn modelId="{B0C1DA44-6F9F-4ABF-BC5F-57890975CDC7}" type="presParOf" srcId="{D0E90978-F4A4-45FA-8401-B2346C54C56B}" destId="{2B2B489F-A53D-4AE2-82DE-C1AA280EE111}" srcOrd="1" destOrd="0" presId="urn:microsoft.com/office/officeart/2009/3/layout/HorizontalOrganizationChart"/>
    <dgm:cxn modelId="{933F5834-1523-46E7-A71E-63AA2290E6DA}" type="presParOf" srcId="{7D6B6FE8-9D6D-44FF-AFD0-C7DAF166D21B}" destId="{52F625F1-C8B8-4D42-8627-6C46DA9A196B}" srcOrd="1" destOrd="0" presId="urn:microsoft.com/office/officeart/2009/3/layout/HorizontalOrganizationChart"/>
    <dgm:cxn modelId="{51D04530-D165-4669-BA2A-48F0AEAB354C}" type="presParOf" srcId="{52F625F1-C8B8-4D42-8627-6C46DA9A196B}" destId="{389D1906-2EAA-4ADC-8ACF-9AFF87049E7E}" srcOrd="0" destOrd="0" presId="urn:microsoft.com/office/officeart/2009/3/layout/HorizontalOrganizationChart"/>
    <dgm:cxn modelId="{2E84A673-985B-4D73-9D50-C2F789641D67}" type="presParOf" srcId="{52F625F1-C8B8-4D42-8627-6C46DA9A196B}" destId="{1DF36631-2F25-4D81-AAFD-4F6A7C82E2A1}" srcOrd="1" destOrd="0" presId="urn:microsoft.com/office/officeart/2009/3/layout/HorizontalOrganizationChart"/>
    <dgm:cxn modelId="{94E3040C-EFA0-40FB-AA4C-18C612E56C53}" type="presParOf" srcId="{1DF36631-2F25-4D81-AAFD-4F6A7C82E2A1}" destId="{08DEEE0B-1F76-43A9-B0BB-BD1BAD1CA93E}" srcOrd="0" destOrd="0" presId="urn:microsoft.com/office/officeart/2009/3/layout/HorizontalOrganizationChart"/>
    <dgm:cxn modelId="{CB14E131-3D4A-4594-B713-750BD7DEB9F1}" type="presParOf" srcId="{08DEEE0B-1F76-43A9-B0BB-BD1BAD1CA93E}" destId="{4B886FA1-F48F-4389-9CB9-9C8C42D944FD}" srcOrd="0" destOrd="0" presId="urn:microsoft.com/office/officeart/2009/3/layout/HorizontalOrganizationChart"/>
    <dgm:cxn modelId="{C5828A6F-C07D-4C84-B21E-9E0D6C4AEC4F}" type="presParOf" srcId="{08DEEE0B-1F76-43A9-B0BB-BD1BAD1CA93E}" destId="{9F9FA16F-5F90-4C65-97E8-E3A91F1C6129}" srcOrd="1" destOrd="0" presId="urn:microsoft.com/office/officeart/2009/3/layout/HorizontalOrganizationChart"/>
    <dgm:cxn modelId="{AEF9D4E1-FDA0-4F7E-870D-E722FD721476}" type="presParOf" srcId="{1DF36631-2F25-4D81-AAFD-4F6A7C82E2A1}" destId="{DEEB4F23-B2BE-4F8D-BD30-C4DFED7CD701}" srcOrd="1" destOrd="0" presId="urn:microsoft.com/office/officeart/2009/3/layout/HorizontalOrganizationChart"/>
    <dgm:cxn modelId="{7721E714-8083-4D8E-A8B0-32EE5111741F}" type="presParOf" srcId="{DEEB4F23-B2BE-4F8D-BD30-C4DFED7CD701}" destId="{12E69012-10A3-4CF0-92D7-2F362873A2ED}" srcOrd="0" destOrd="0" presId="urn:microsoft.com/office/officeart/2009/3/layout/HorizontalOrganizationChart"/>
    <dgm:cxn modelId="{FF7DFEB7-A7C8-4EFD-B9D3-6D4CD4F7C3C9}" type="presParOf" srcId="{DEEB4F23-B2BE-4F8D-BD30-C4DFED7CD701}" destId="{E8FB5D81-A898-4473-A46B-8B54022D8722}" srcOrd="1" destOrd="0" presId="urn:microsoft.com/office/officeart/2009/3/layout/HorizontalOrganizationChart"/>
    <dgm:cxn modelId="{D774F7F9-DCC1-4A1D-B21B-12C32B9C75AD}" type="presParOf" srcId="{E8FB5D81-A898-4473-A46B-8B54022D8722}" destId="{8AC405B4-60C9-46A9-9772-7EBDC8CE489C}" srcOrd="0" destOrd="0" presId="urn:microsoft.com/office/officeart/2009/3/layout/HorizontalOrganizationChart"/>
    <dgm:cxn modelId="{939C560B-D355-4A2E-9367-B80C75AC4A21}" type="presParOf" srcId="{8AC405B4-60C9-46A9-9772-7EBDC8CE489C}" destId="{EDE9F9F8-8041-4E2F-9A9F-E56927DF4890}" srcOrd="0" destOrd="0" presId="urn:microsoft.com/office/officeart/2009/3/layout/HorizontalOrganizationChart"/>
    <dgm:cxn modelId="{9BCB1BCA-E9D8-4172-BC23-A2AE0C10BBC1}" type="presParOf" srcId="{8AC405B4-60C9-46A9-9772-7EBDC8CE489C}" destId="{29116197-633E-458C-A2F9-1A365B73E0B7}" srcOrd="1" destOrd="0" presId="urn:microsoft.com/office/officeart/2009/3/layout/HorizontalOrganizationChart"/>
    <dgm:cxn modelId="{B344D69B-0F58-4913-9813-93540DF8B774}" type="presParOf" srcId="{E8FB5D81-A898-4473-A46B-8B54022D8722}" destId="{A0946173-B000-41BD-9231-DC34507E9208}" srcOrd="1" destOrd="0" presId="urn:microsoft.com/office/officeart/2009/3/layout/HorizontalOrganizationChart"/>
    <dgm:cxn modelId="{0C094097-681D-4191-BFD5-18EFC093EB30}" type="presParOf" srcId="{E8FB5D81-A898-4473-A46B-8B54022D8722}" destId="{1EABA433-61FB-45D1-99B1-50FFAD569966}" srcOrd="2" destOrd="0" presId="urn:microsoft.com/office/officeart/2009/3/layout/HorizontalOrganizationChart"/>
    <dgm:cxn modelId="{876F72F1-75FC-4E72-988B-9BFA06E900F2}" type="presParOf" srcId="{DEEB4F23-B2BE-4F8D-BD30-C4DFED7CD701}" destId="{BDD17958-8736-4298-AACC-79E8160CE542}" srcOrd="2" destOrd="0" presId="urn:microsoft.com/office/officeart/2009/3/layout/HorizontalOrganizationChart"/>
    <dgm:cxn modelId="{A626DA81-C8F6-4A77-8A37-34252D9F864F}" type="presParOf" srcId="{DEEB4F23-B2BE-4F8D-BD30-C4DFED7CD701}" destId="{64C6C956-0EEA-4D0A-A6CC-33FF22C6138C}" srcOrd="3" destOrd="0" presId="urn:microsoft.com/office/officeart/2009/3/layout/HorizontalOrganizationChart"/>
    <dgm:cxn modelId="{D03C3716-3414-428A-B0D2-890774D0080D}" type="presParOf" srcId="{64C6C956-0EEA-4D0A-A6CC-33FF22C6138C}" destId="{7D898432-6749-4AEB-A444-E477D1EF650E}" srcOrd="0" destOrd="0" presId="urn:microsoft.com/office/officeart/2009/3/layout/HorizontalOrganizationChart"/>
    <dgm:cxn modelId="{14C79E39-1E7C-4D70-AF1D-09961B39660C}" type="presParOf" srcId="{7D898432-6749-4AEB-A444-E477D1EF650E}" destId="{F7DCE3A9-94BF-4FE9-A96E-EA78BF5AB84D}" srcOrd="0" destOrd="0" presId="urn:microsoft.com/office/officeart/2009/3/layout/HorizontalOrganizationChart"/>
    <dgm:cxn modelId="{1449241F-44B8-4CEA-9ED0-83CD5A728EE6}" type="presParOf" srcId="{7D898432-6749-4AEB-A444-E477D1EF650E}" destId="{8F0E68A1-75A0-4C5D-98B3-987113BF0BA3}" srcOrd="1" destOrd="0" presId="urn:microsoft.com/office/officeart/2009/3/layout/HorizontalOrganizationChart"/>
    <dgm:cxn modelId="{56B1D43C-0076-40F1-8D40-EB6833FE0A99}" type="presParOf" srcId="{64C6C956-0EEA-4D0A-A6CC-33FF22C6138C}" destId="{7EE5FD0F-C096-4AD1-9967-EE1ECFD75746}" srcOrd="1" destOrd="0" presId="urn:microsoft.com/office/officeart/2009/3/layout/HorizontalOrganizationChart"/>
    <dgm:cxn modelId="{68A7D71B-C799-459C-9229-997E656BDEC6}" type="presParOf" srcId="{64C6C956-0EEA-4D0A-A6CC-33FF22C6138C}" destId="{D907DAC5-F5AA-4C93-BFCF-41089C5B843D}" srcOrd="2" destOrd="0" presId="urn:microsoft.com/office/officeart/2009/3/layout/HorizontalOrganizationChart"/>
    <dgm:cxn modelId="{377DCD74-643C-4567-95F3-3F7A1CEC46A7}" type="presParOf" srcId="{1DF36631-2F25-4D81-AAFD-4F6A7C82E2A1}" destId="{560CFF25-3248-4206-9BB6-2BC13E18FF89}" srcOrd="2" destOrd="0" presId="urn:microsoft.com/office/officeart/2009/3/layout/HorizontalOrganizationChart"/>
    <dgm:cxn modelId="{043E2B70-FD7C-4F86-B8E1-3608F27D485E}" type="presParOf" srcId="{52F625F1-C8B8-4D42-8627-6C46DA9A196B}" destId="{C35F650C-C8C3-4747-8225-DBE9D5FAFBED}" srcOrd="2" destOrd="0" presId="urn:microsoft.com/office/officeart/2009/3/layout/HorizontalOrganizationChart"/>
    <dgm:cxn modelId="{CC1C18CB-668F-432F-BA5D-23B7978C6A4C}" type="presParOf" srcId="{52F625F1-C8B8-4D42-8627-6C46DA9A196B}" destId="{9501AD5F-0019-412C-BCF5-F525759DF9D5}" srcOrd="3" destOrd="0" presId="urn:microsoft.com/office/officeart/2009/3/layout/HorizontalOrganizationChart"/>
    <dgm:cxn modelId="{4CCBD6CA-1563-4405-AD09-43250213A000}" type="presParOf" srcId="{9501AD5F-0019-412C-BCF5-F525759DF9D5}" destId="{31814BDB-34F2-4236-9D26-015D365CF370}" srcOrd="0" destOrd="0" presId="urn:microsoft.com/office/officeart/2009/3/layout/HorizontalOrganizationChart"/>
    <dgm:cxn modelId="{6C9D1124-E53B-4B68-B7CE-52EE8C51C298}" type="presParOf" srcId="{31814BDB-34F2-4236-9D26-015D365CF370}" destId="{7AA37697-248C-4993-A605-3C1338075B99}" srcOrd="0" destOrd="0" presId="urn:microsoft.com/office/officeart/2009/3/layout/HorizontalOrganizationChart"/>
    <dgm:cxn modelId="{25A67CD2-FA57-4E5C-B7CF-4D4CFBA887B9}" type="presParOf" srcId="{31814BDB-34F2-4236-9D26-015D365CF370}" destId="{70042446-CFEA-438A-BE11-988AA286478E}" srcOrd="1" destOrd="0" presId="urn:microsoft.com/office/officeart/2009/3/layout/HorizontalOrganizationChart"/>
    <dgm:cxn modelId="{A1B30E62-62B8-4142-AC97-DE6B27536C55}" type="presParOf" srcId="{9501AD5F-0019-412C-BCF5-F525759DF9D5}" destId="{6DD68204-9F9C-4EA1-87D0-C48A3717E375}" srcOrd="1" destOrd="0" presId="urn:microsoft.com/office/officeart/2009/3/layout/HorizontalOrganizationChart"/>
    <dgm:cxn modelId="{52351039-ED6F-44DE-9233-81EE0A790191}" type="presParOf" srcId="{6DD68204-9F9C-4EA1-87D0-C48A3717E375}" destId="{A8F28E9E-FA0A-491F-9D12-0A78AB9056A7}" srcOrd="0" destOrd="0" presId="urn:microsoft.com/office/officeart/2009/3/layout/HorizontalOrganizationChart"/>
    <dgm:cxn modelId="{37D7431C-CBCA-4DFB-B91C-0159E007133D}" type="presParOf" srcId="{6DD68204-9F9C-4EA1-87D0-C48A3717E375}" destId="{3FC68578-0043-4511-A1E5-30303496DDB9}" srcOrd="1" destOrd="0" presId="urn:microsoft.com/office/officeart/2009/3/layout/HorizontalOrganizationChart"/>
    <dgm:cxn modelId="{3A969999-77C9-4D62-B20E-A319CD87BE84}" type="presParOf" srcId="{3FC68578-0043-4511-A1E5-30303496DDB9}" destId="{9D209284-F2C8-448C-97EF-AC0E10268BBE}" srcOrd="0" destOrd="0" presId="urn:microsoft.com/office/officeart/2009/3/layout/HorizontalOrganizationChart"/>
    <dgm:cxn modelId="{6F6C3E6A-3A01-4C81-8160-8F363D9E068A}" type="presParOf" srcId="{9D209284-F2C8-448C-97EF-AC0E10268BBE}" destId="{C4B01715-D9D3-4C7F-9AE8-46EF5985DF86}" srcOrd="0" destOrd="0" presId="urn:microsoft.com/office/officeart/2009/3/layout/HorizontalOrganizationChart"/>
    <dgm:cxn modelId="{C13D37BD-D6C5-49A2-8CFB-0D77F9709CF1}" type="presParOf" srcId="{9D209284-F2C8-448C-97EF-AC0E10268BBE}" destId="{9B16743B-CC57-451A-AE40-B9947757FCB7}" srcOrd="1" destOrd="0" presId="urn:microsoft.com/office/officeart/2009/3/layout/HorizontalOrganizationChart"/>
    <dgm:cxn modelId="{2B4FDD95-D4B9-42E0-A279-2104E20796C6}" type="presParOf" srcId="{3FC68578-0043-4511-A1E5-30303496DDB9}" destId="{ACE17679-02C2-4659-A320-13A113569AC7}" srcOrd="1" destOrd="0" presId="urn:microsoft.com/office/officeart/2009/3/layout/HorizontalOrganizationChart"/>
    <dgm:cxn modelId="{DFBF3B52-3FBE-4D45-A01D-59FFE9632FA7}" type="presParOf" srcId="{3FC68578-0043-4511-A1E5-30303496DDB9}" destId="{B469ACEB-A92B-4020-B0A3-9B08BB5B5920}" srcOrd="2" destOrd="0" presId="urn:microsoft.com/office/officeart/2009/3/layout/HorizontalOrganizationChart"/>
    <dgm:cxn modelId="{F1ECCE91-B867-45CC-A9FD-8BEF22A1017F}" type="presParOf" srcId="{6DD68204-9F9C-4EA1-87D0-C48A3717E375}" destId="{FEC5E863-2E09-43F7-8483-387AAFFB725A}" srcOrd="2" destOrd="0" presId="urn:microsoft.com/office/officeart/2009/3/layout/HorizontalOrganizationChart"/>
    <dgm:cxn modelId="{9AC84B46-D13A-4BD3-82D5-C29E51F5C7DA}" type="presParOf" srcId="{6DD68204-9F9C-4EA1-87D0-C48A3717E375}" destId="{6BB5E737-491F-444A-822A-C03A01FC0393}" srcOrd="3" destOrd="0" presId="urn:microsoft.com/office/officeart/2009/3/layout/HorizontalOrganizationChart"/>
    <dgm:cxn modelId="{F02AA525-F9D2-4204-85B6-3AB3CE72B8EA}" type="presParOf" srcId="{6BB5E737-491F-444A-822A-C03A01FC0393}" destId="{D1CC52D9-4469-4EEC-A2CE-1E465730B25B}" srcOrd="0" destOrd="0" presId="urn:microsoft.com/office/officeart/2009/3/layout/HorizontalOrganizationChart"/>
    <dgm:cxn modelId="{FDF04620-D575-43D1-AF4C-8C4DE9C4A811}" type="presParOf" srcId="{D1CC52D9-4469-4EEC-A2CE-1E465730B25B}" destId="{6865C2DA-2B86-4372-94AA-ABFB8770F389}" srcOrd="0" destOrd="0" presId="urn:microsoft.com/office/officeart/2009/3/layout/HorizontalOrganizationChart"/>
    <dgm:cxn modelId="{75A9D4E8-831B-4F68-81EF-714A5027AB1C}" type="presParOf" srcId="{D1CC52D9-4469-4EEC-A2CE-1E465730B25B}" destId="{53156C08-6E84-462D-A5BC-5E5B712F7568}" srcOrd="1" destOrd="0" presId="urn:microsoft.com/office/officeart/2009/3/layout/HorizontalOrganizationChart"/>
    <dgm:cxn modelId="{19804933-B4A9-46AA-8A3B-91C0801C973D}" type="presParOf" srcId="{6BB5E737-491F-444A-822A-C03A01FC0393}" destId="{B154E6E6-2490-4EAE-A435-1DC5B53CB880}" srcOrd="1" destOrd="0" presId="urn:microsoft.com/office/officeart/2009/3/layout/HorizontalOrganizationChart"/>
    <dgm:cxn modelId="{53549D81-A414-49E0-B0EA-D5892C3244D7}" type="presParOf" srcId="{6BB5E737-491F-444A-822A-C03A01FC0393}" destId="{D2E555B5-77BF-4C4E-ACA5-871C3F85C7EA}" srcOrd="2" destOrd="0" presId="urn:microsoft.com/office/officeart/2009/3/layout/HorizontalOrganizationChart"/>
    <dgm:cxn modelId="{B0B069E4-052F-47E9-9323-971E403CB0A6}" type="presParOf" srcId="{9501AD5F-0019-412C-BCF5-F525759DF9D5}" destId="{8A5818C3-C4D9-4598-AEF9-882CDF4868E3}" srcOrd="2" destOrd="0" presId="urn:microsoft.com/office/officeart/2009/3/layout/HorizontalOrganizationChart"/>
    <dgm:cxn modelId="{9D1B7979-70F5-4778-BA40-B956797C898B}" type="presParOf" srcId="{7D6B6FE8-9D6D-44FF-AFD0-C7DAF166D21B}" destId="{CD9EC80A-E091-450F-8C56-D07AF6EDE9A1}" srcOrd="2" destOrd="0" presId="urn:microsoft.com/office/officeart/2009/3/layout/HorizontalOrganizationChart"/>
    <dgm:cxn modelId="{9D394966-EDD5-442B-8E88-E701F4787AB4}" type="presParOf" srcId="{54D3C830-8801-4749-B645-26FB10FCFF74}" destId="{0A1EBFDD-F7D7-4EAF-B180-5AA03CC2601D}" srcOrd="6" destOrd="0" presId="urn:microsoft.com/office/officeart/2009/3/layout/HorizontalOrganizationChart"/>
    <dgm:cxn modelId="{A4DDF730-327B-4BC6-9239-3AFF29C27056}" type="presParOf" srcId="{54D3C830-8801-4749-B645-26FB10FCFF74}" destId="{C17C99BC-6D3C-4885-ACED-37BD95A8C51E}" srcOrd="7" destOrd="0" presId="urn:microsoft.com/office/officeart/2009/3/layout/HorizontalOrganizationChart"/>
    <dgm:cxn modelId="{C21EB73E-5886-41CD-860C-D7201B9A4016}" type="presParOf" srcId="{C17C99BC-6D3C-4885-ACED-37BD95A8C51E}" destId="{0041959C-49BF-4DE7-9D9D-6169163458FF}" srcOrd="0" destOrd="0" presId="urn:microsoft.com/office/officeart/2009/3/layout/HorizontalOrganizationChart"/>
    <dgm:cxn modelId="{C64E3DE4-4E4E-4B6D-96FE-F4CC7B4F1DDB}" type="presParOf" srcId="{0041959C-49BF-4DE7-9D9D-6169163458FF}" destId="{F198F14C-259D-4E0B-93F3-897792EACD25}" srcOrd="0" destOrd="0" presId="urn:microsoft.com/office/officeart/2009/3/layout/HorizontalOrganizationChart"/>
    <dgm:cxn modelId="{A59D3D87-BE7F-4136-9AB6-76976BE77508}" type="presParOf" srcId="{0041959C-49BF-4DE7-9D9D-6169163458FF}" destId="{C684B897-E497-4E32-A265-EEB6ACBB4B4B}" srcOrd="1" destOrd="0" presId="urn:microsoft.com/office/officeart/2009/3/layout/HorizontalOrganizationChart"/>
    <dgm:cxn modelId="{5791610E-70FB-4D01-8DD7-3B81B7B96527}" type="presParOf" srcId="{C17C99BC-6D3C-4885-ACED-37BD95A8C51E}" destId="{A7E0370D-5D72-4102-A58C-14623FB9D1B5}" srcOrd="1" destOrd="0" presId="urn:microsoft.com/office/officeart/2009/3/layout/HorizontalOrganizationChart"/>
    <dgm:cxn modelId="{B4A212C5-7D97-44E6-8FD1-2CEF4B6F9FDB}" type="presParOf" srcId="{A7E0370D-5D72-4102-A58C-14623FB9D1B5}" destId="{E1FD188F-0467-4C5F-92E7-79B6C903C0D4}" srcOrd="0" destOrd="0" presId="urn:microsoft.com/office/officeart/2009/3/layout/HorizontalOrganizationChart"/>
    <dgm:cxn modelId="{7D2C0063-C71C-45E9-8ED9-42271601CA59}" type="presParOf" srcId="{A7E0370D-5D72-4102-A58C-14623FB9D1B5}" destId="{00631727-F09D-495F-952A-2C575038171E}" srcOrd="1" destOrd="0" presId="urn:microsoft.com/office/officeart/2009/3/layout/HorizontalOrganizationChart"/>
    <dgm:cxn modelId="{1C694F39-CA77-40AD-9F8A-A9BD2EAD5DB0}" type="presParOf" srcId="{00631727-F09D-495F-952A-2C575038171E}" destId="{18353D26-6429-4A5F-B68C-871CC75379FF}" srcOrd="0" destOrd="0" presId="urn:microsoft.com/office/officeart/2009/3/layout/HorizontalOrganizationChart"/>
    <dgm:cxn modelId="{B881A64E-26B1-4C36-8A89-702DB345DFA6}" type="presParOf" srcId="{18353D26-6429-4A5F-B68C-871CC75379FF}" destId="{FC472063-5438-489B-97DC-506533436E1A}" srcOrd="0" destOrd="0" presId="urn:microsoft.com/office/officeart/2009/3/layout/HorizontalOrganizationChart"/>
    <dgm:cxn modelId="{94D873A5-3BED-48AA-AEF8-073BBEE978DE}" type="presParOf" srcId="{18353D26-6429-4A5F-B68C-871CC75379FF}" destId="{5FA10A08-E880-477F-A7AF-B4C5E2C54049}" srcOrd="1" destOrd="0" presId="urn:microsoft.com/office/officeart/2009/3/layout/HorizontalOrganizationChart"/>
    <dgm:cxn modelId="{B0E13BF6-3725-40E1-A3ED-87B0483090F5}" type="presParOf" srcId="{00631727-F09D-495F-952A-2C575038171E}" destId="{A94D749A-4B5D-4FAD-B741-D3A824FE57D0}" srcOrd="1" destOrd="0" presId="urn:microsoft.com/office/officeart/2009/3/layout/HorizontalOrganizationChart"/>
    <dgm:cxn modelId="{84E1D580-7A7F-46BC-A841-1C2E0AB89E6A}" type="presParOf" srcId="{00631727-F09D-495F-952A-2C575038171E}" destId="{110F980C-4A4F-4377-A1E2-60A225095650}" srcOrd="2" destOrd="0" presId="urn:microsoft.com/office/officeart/2009/3/layout/HorizontalOrganizationChart"/>
    <dgm:cxn modelId="{21E6392B-BCD9-42A3-AB9B-911B8C85BC83}" type="presParOf" srcId="{A7E0370D-5D72-4102-A58C-14623FB9D1B5}" destId="{C60CC8DF-62B6-4708-A67C-F445B71F3C62}" srcOrd="2" destOrd="0" presId="urn:microsoft.com/office/officeart/2009/3/layout/HorizontalOrganizationChart"/>
    <dgm:cxn modelId="{D22516BF-7321-4306-A9F6-33805DA58EA0}" type="presParOf" srcId="{A7E0370D-5D72-4102-A58C-14623FB9D1B5}" destId="{C04A0D2F-4551-46A4-BF02-E6223DEC97DB}" srcOrd="3" destOrd="0" presId="urn:microsoft.com/office/officeart/2009/3/layout/HorizontalOrganizationChart"/>
    <dgm:cxn modelId="{EC3BAFCE-6C7C-4AA9-A6A3-7DE354D2FA25}" type="presParOf" srcId="{C04A0D2F-4551-46A4-BF02-E6223DEC97DB}" destId="{3AC04B22-98B7-422F-8300-FA000B22FEDB}" srcOrd="0" destOrd="0" presId="urn:microsoft.com/office/officeart/2009/3/layout/HorizontalOrganizationChart"/>
    <dgm:cxn modelId="{10DD46EE-5588-4F77-8895-48B2B306A68E}" type="presParOf" srcId="{3AC04B22-98B7-422F-8300-FA000B22FEDB}" destId="{A30860FE-D13D-49C8-AC5C-F6D16550C0AF}" srcOrd="0" destOrd="0" presId="urn:microsoft.com/office/officeart/2009/3/layout/HorizontalOrganizationChart"/>
    <dgm:cxn modelId="{B9F3D140-8C6A-475E-9349-21ED947BE3F5}" type="presParOf" srcId="{3AC04B22-98B7-422F-8300-FA000B22FEDB}" destId="{88DC3599-848B-4544-A89B-ECC7C3119D29}" srcOrd="1" destOrd="0" presId="urn:microsoft.com/office/officeart/2009/3/layout/HorizontalOrganizationChart"/>
    <dgm:cxn modelId="{05F4B701-403F-45BB-8D0C-1185BCABC7BB}" type="presParOf" srcId="{C04A0D2F-4551-46A4-BF02-E6223DEC97DB}" destId="{483E9098-B7D2-45C1-BDB1-66DDB8984C9A}" srcOrd="1" destOrd="0" presId="urn:microsoft.com/office/officeart/2009/3/layout/HorizontalOrganizationChart"/>
    <dgm:cxn modelId="{6FE5D1F2-0CC9-4062-92EB-98AC4A011BB2}" type="presParOf" srcId="{C04A0D2F-4551-46A4-BF02-E6223DEC97DB}" destId="{309D2451-155D-4ECF-B178-8C4D36594B89}" srcOrd="2" destOrd="0" presId="urn:microsoft.com/office/officeart/2009/3/layout/HorizontalOrganizationChart"/>
    <dgm:cxn modelId="{E21F1A7E-FEC4-4EA9-8100-DD1819A32516}" type="presParOf" srcId="{A7E0370D-5D72-4102-A58C-14623FB9D1B5}" destId="{8A9B3D9A-0A39-4890-8504-54BA262335EC}" srcOrd="4" destOrd="0" presId="urn:microsoft.com/office/officeart/2009/3/layout/HorizontalOrganizationChart"/>
    <dgm:cxn modelId="{14E59BBA-99E0-49D1-AAEA-9E7534022B0F}" type="presParOf" srcId="{A7E0370D-5D72-4102-A58C-14623FB9D1B5}" destId="{30662077-8FBC-4BC9-B7E7-779850EAC8BC}" srcOrd="5" destOrd="0" presId="urn:microsoft.com/office/officeart/2009/3/layout/HorizontalOrganizationChart"/>
    <dgm:cxn modelId="{96D5E0E3-3EFC-4965-90F7-EFFEF110B26E}" type="presParOf" srcId="{30662077-8FBC-4BC9-B7E7-779850EAC8BC}" destId="{815D4779-696C-4064-8892-DBB8CB70BFC5}" srcOrd="0" destOrd="0" presId="urn:microsoft.com/office/officeart/2009/3/layout/HorizontalOrganizationChart"/>
    <dgm:cxn modelId="{0458AAAA-0D1E-4DF2-9633-3A9E0FB05758}" type="presParOf" srcId="{815D4779-696C-4064-8892-DBB8CB70BFC5}" destId="{BA4C2AEF-D81B-471B-91F5-AB753B6AA9E3}" srcOrd="0" destOrd="0" presId="urn:microsoft.com/office/officeart/2009/3/layout/HorizontalOrganizationChart"/>
    <dgm:cxn modelId="{B0139735-15D2-467E-8086-4F00BD032417}" type="presParOf" srcId="{815D4779-696C-4064-8892-DBB8CB70BFC5}" destId="{76C4A5E4-3F22-457F-8018-9B80E4A2CF4B}" srcOrd="1" destOrd="0" presId="urn:microsoft.com/office/officeart/2009/3/layout/HorizontalOrganizationChart"/>
    <dgm:cxn modelId="{24F56952-FC28-47BF-ADE8-1A810C2C7134}" type="presParOf" srcId="{30662077-8FBC-4BC9-B7E7-779850EAC8BC}" destId="{2495360F-9E4D-4FCB-9A4E-33A5D7349A63}" srcOrd="1" destOrd="0" presId="urn:microsoft.com/office/officeart/2009/3/layout/HorizontalOrganizationChart"/>
    <dgm:cxn modelId="{5F43E179-B101-4BF2-AADA-8381245DB0AA}" type="presParOf" srcId="{30662077-8FBC-4BC9-B7E7-779850EAC8BC}" destId="{B5A1F309-4DE6-4A2E-99C0-7E39C7D372FC}" srcOrd="2" destOrd="0" presId="urn:microsoft.com/office/officeart/2009/3/layout/HorizontalOrganizationChart"/>
    <dgm:cxn modelId="{F9955502-FA4F-4770-93E5-EA47FEFFB7DB}" type="presParOf" srcId="{C17C99BC-6D3C-4885-ACED-37BD95A8C51E}" destId="{E2B14ED5-59E2-41A8-966F-6303166D6811}" srcOrd="2" destOrd="0" presId="urn:microsoft.com/office/officeart/2009/3/layout/HorizontalOrganizationChart"/>
    <dgm:cxn modelId="{61B7F01D-8D69-47A1-A00E-7A1678D5D0A5}" type="presParOf" srcId="{C1130115-3C79-4501-A34B-A717E174C10D}" destId="{7C7A1A9B-3241-4F44-95FC-5937A8D767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B3D9A-0A39-4890-8504-54BA262335EC}">
      <dsp:nvSpPr>
        <dsp:cNvPr id="0" name=""/>
        <dsp:cNvSpPr/>
      </dsp:nvSpPr>
      <dsp:spPr>
        <a:xfrm>
          <a:off x="3900785" y="4463893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701823"/>
              </a:lnTo>
              <a:lnTo>
                <a:pt x="326429" y="7018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C8DF-62B6-4708-A67C-F445B71F3C62}">
      <dsp:nvSpPr>
        <dsp:cNvPr id="0" name=""/>
        <dsp:cNvSpPr/>
      </dsp:nvSpPr>
      <dsp:spPr>
        <a:xfrm>
          <a:off x="3900785" y="4418173"/>
          <a:ext cx="326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2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188F-0467-4C5F-92E7-79B6C903C0D4}">
      <dsp:nvSpPr>
        <dsp:cNvPr id="0" name=""/>
        <dsp:cNvSpPr/>
      </dsp:nvSpPr>
      <dsp:spPr>
        <a:xfrm>
          <a:off x="3900785" y="3762069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701823"/>
              </a:moveTo>
              <a:lnTo>
                <a:pt x="163214" y="701823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EBFDD-F7D7-4EAF-B180-5AA03CC2601D}">
      <dsp:nvSpPr>
        <dsp:cNvPr id="0" name=""/>
        <dsp:cNvSpPr/>
      </dsp:nvSpPr>
      <dsp:spPr>
        <a:xfrm>
          <a:off x="1942207" y="2533877"/>
          <a:ext cx="326429" cy="1930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1930015"/>
              </a:lnTo>
              <a:lnTo>
                <a:pt x="326429" y="19300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5E863-2E09-43F7-8483-387AAFFB725A}">
      <dsp:nvSpPr>
        <dsp:cNvPr id="0" name=""/>
        <dsp:cNvSpPr/>
      </dsp:nvSpPr>
      <dsp:spPr>
        <a:xfrm>
          <a:off x="5859363" y="3060245"/>
          <a:ext cx="326429" cy="35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350911"/>
              </a:lnTo>
              <a:lnTo>
                <a:pt x="326429" y="3509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28E9E-FA0A-491F-9D12-0A78AB9056A7}">
      <dsp:nvSpPr>
        <dsp:cNvPr id="0" name=""/>
        <dsp:cNvSpPr/>
      </dsp:nvSpPr>
      <dsp:spPr>
        <a:xfrm>
          <a:off x="5859363" y="2709333"/>
          <a:ext cx="326429" cy="350911"/>
        </a:xfrm>
        <a:custGeom>
          <a:avLst/>
          <a:gdLst/>
          <a:ahLst/>
          <a:cxnLst/>
          <a:rect l="0" t="0" r="0" b="0"/>
          <a:pathLst>
            <a:path>
              <a:moveTo>
                <a:pt x="0" y="350911"/>
              </a:moveTo>
              <a:lnTo>
                <a:pt x="163214" y="350911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F650C-C8C3-4747-8225-DBE9D5FAFBED}">
      <dsp:nvSpPr>
        <dsp:cNvPr id="0" name=""/>
        <dsp:cNvSpPr/>
      </dsp:nvSpPr>
      <dsp:spPr>
        <a:xfrm>
          <a:off x="3900785" y="2358421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701823"/>
              </a:lnTo>
              <a:lnTo>
                <a:pt x="326429" y="7018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17958-8736-4298-AACC-79E8160CE542}">
      <dsp:nvSpPr>
        <dsp:cNvPr id="0" name=""/>
        <dsp:cNvSpPr/>
      </dsp:nvSpPr>
      <dsp:spPr>
        <a:xfrm>
          <a:off x="5859363" y="1656597"/>
          <a:ext cx="326429" cy="35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350911"/>
              </a:lnTo>
              <a:lnTo>
                <a:pt x="326429" y="3509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69012-10A3-4CF0-92D7-2F362873A2ED}">
      <dsp:nvSpPr>
        <dsp:cNvPr id="0" name=""/>
        <dsp:cNvSpPr/>
      </dsp:nvSpPr>
      <dsp:spPr>
        <a:xfrm>
          <a:off x="5859363" y="1305685"/>
          <a:ext cx="326429" cy="350911"/>
        </a:xfrm>
        <a:custGeom>
          <a:avLst/>
          <a:gdLst/>
          <a:ahLst/>
          <a:cxnLst/>
          <a:rect l="0" t="0" r="0" b="0"/>
          <a:pathLst>
            <a:path>
              <a:moveTo>
                <a:pt x="0" y="350911"/>
              </a:moveTo>
              <a:lnTo>
                <a:pt x="163214" y="350911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1906-2EAA-4ADC-8ACF-9AFF87049E7E}">
      <dsp:nvSpPr>
        <dsp:cNvPr id="0" name=""/>
        <dsp:cNvSpPr/>
      </dsp:nvSpPr>
      <dsp:spPr>
        <a:xfrm>
          <a:off x="3900785" y="1656597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701823"/>
              </a:moveTo>
              <a:lnTo>
                <a:pt x="163214" y="701823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43CD3-6044-44D2-B1E3-855EB538EE3A}">
      <dsp:nvSpPr>
        <dsp:cNvPr id="0" name=""/>
        <dsp:cNvSpPr/>
      </dsp:nvSpPr>
      <dsp:spPr>
        <a:xfrm>
          <a:off x="1942207" y="2358421"/>
          <a:ext cx="326429" cy="175455"/>
        </a:xfrm>
        <a:custGeom>
          <a:avLst/>
          <a:gdLst/>
          <a:ahLst/>
          <a:cxnLst/>
          <a:rect l="0" t="0" r="0" b="0"/>
          <a:pathLst>
            <a:path>
              <a:moveTo>
                <a:pt x="0" y="175455"/>
              </a:moveTo>
              <a:lnTo>
                <a:pt x="163214" y="175455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6DD1-5355-4F5C-91BF-3941E72BD69B}">
      <dsp:nvSpPr>
        <dsp:cNvPr id="0" name=""/>
        <dsp:cNvSpPr/>
      </dsp:nvSpPr>
      <dsp:spPr>
        <a:xfrm>
          <a:off x="1942207" y="1305685"/>
          <a:ext cx="326429" cy="1228191"/>
        </a:xfrm>
        <a:custGeom>
          <a:avLst/>
          <a:gdLst/>
          <a:ahLst/>
          <a:cxnLst/>
          <a:rect l="0" t="0" r="0" b="0"/>
          <a:pathLst>
            <a:path>
              <a:moveTo>
                <a:pt x="0" y="1228191"/>
              </a:moveTo>
              <a:lnTo>
                <a:pt x="163214" y="1228191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92911-9C02-47D5-A7A7-DD056E559ED7}">
      <dsp:nvSpPr>
        <dsp:cNvPr id="0" name=""/>
        <dsp:cNvSpPr/>
      </dsp:nvSpPr>
      <dsp:spPr>
        <a:xfrm>
          <a:off x="3900785" y="603862"/>
          <a:ext cx="326429" cy="35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350911"/>
              </a:lnTo>
              <a:lnTo>
                <a:pt x="326429" y="3509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86E9E-C096-4B15-A002-57AE8F55A33D}">
      <dsp:nvSpPr>
        <dsp:cNvPr id="0" name=""/>
        <dsp:cNvSpPr/>
      </dsp:nvSpPr>
      <dsp:spPr>
        <a:xfrm>
          <a:off x="3900785" y="252950"/>
          <a:ext cx="326429" cy="350911"/>
        </a:xfrm>
        <a:custGeom>
          <a:avLst/>
          <a:gdLst/>
          <a:ahLst/>
          <a:cxnLst/>
          <a:rect l="0" t="0" r="0" b="0"/>
          <a:pathLst>
            <a:path>
              <a:moveTo>
                <a:pt x="0" y="350911"/>
              </a:moveTo>
              <a:lnTo>
                <a:pt x="163214" y="350911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73672-1A5C-4835-BFC1-167E72EDFC4E}">
      <dsp:nvSpPr>
        <dsp:cNvPr id="0" name=""/>
        <dsp:cNvSpPr/>
      </dsp:nvSpPr>
      <dsp:spPr>
        <a:xfrm>
          <a:off x="1942207" y="603862"/>
          <a:ext cx="326429" cy="1930015"/>
        </a:xfrm>
        <a:custGeom>
          <a:avLst/>
          <a:gdLst/>
          <a:ahLst/>
          <a:cxnLst/>
          <a:rect l="0" t="0" r="0" b="0"/>
          <a:pathLst>
            <a:path>
              <a:moveTo>
                <a:pt x="0" y="1930015"/>
              </a:moveTo>
              <a:lnTo>
                <a:pt x="163214" y="1930015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8D38C-6399-4624-9B39-E4A6EF475E87}">
      <dsp:nvSpPr>
        <dsp:cNvPr id="0" name=""/>
        <dsp:cNvSpPr/>
      </dsp:nvSpPr>
      <dsp:spPr>
        <a:xfrm>
          <a:off x="310058" y="2284974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Risk-Sensitivity towards Lidar Adoption</a:t>
          </a:r>
          <a:endParaRPr lang="en-US" sz="1100" kern="1200" dirty="0"/>
        </a:p>
      </dsp:txBody>
      <dsp:txXfrm>
        <a:off x="310058" y="2284974"/>
        <a:ext cx="1632148" cy="497805"/>
      </dsp:txXfrm>
    </dsp:sp>
    <dsp:sp modelId="{FA357236-A9CE-44A2-B0D4-CC0B83719ED8}">
      <dsp:nvSpPr>
        <dsp:cNvPr id="0" name=""/>
        <dsp:cNvSpPr/>
      </dsp:nvSpPr>
      <dsp:spPr>
        <a:xfrm>
          <a:off x="2268636" y="354959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Variable time/reward</a:t>
          </a:r>
          <a:endParaRPr lang="en-US" sz="1100" kern="1200" dirty="0"/>
        </a:p>
      </dsp:txBody>
      <dsp:txXfrm>
        <a:off x="2268636" y="354959"/>
        <a:ext cx="1632148" cy="497805"/>
      </dsp:txXfrm>
    </dsp:sp>
    <dsp:sp modelId="{BD645DCE-AA42-4522-8FCE-58868F8695F8}">
      <dsp:nvSpPr>
        <dsp:cNvPr id="0" name=""/>
        <dsp:cNvSpPr/>
      </dsp:nvSpPr>
      <dsp:spPr>
        <a:xfrm>
          <a:off x="4227214" y="4047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Outcome efficacy</a:t>
          </a:r>
          <a:endParaRPr lang="en-US" sz="1100" kern="1200" dirty="0"/>
        </a:p>
      </dsp:txBody>
      <dsp:txXfrm>
        <a:off x="4227214" y="4047"/>
        <a:ext cx="1632148" cy="497805"/>
      </dsp:txXfrm>
    </dsp:sp>
    <dsp:sp modelId="{06434CB8-A974-40A1-A2C6-57323B840306}">
      <dsp:nvSpPr>
        <dsp:cNvPr id="0" name=""/>
        <dsp:cNvSpPr/>
      </dsp:nvSpPr>
      <dsp:spPr>
        <a:xfrm>
          <a:off x="4227214" y="705871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Trust in usefulness of government FRM products</a:t>
          </a:r>
          <a:endParaRPr lang="en-US" sz="1100" kern="1200" dirty="0"/>
        </a:p>
      </dsp:txBody>
      <dsp:txXfrm>
        <a:off x="4227214" y="705871"/>
        <a:ext cx="1632148" cy="497805"/>
      </dsp:txXfrm>
    </dsp:sp>
    <dsp:sp modelId="{9151F38D-AE36-47CF-A47D-8552806793DD}">
      <dsp:nvSpPr>
        <dsp:cNvPr id="0" name=""/>
        <dsp:cNvSpPr/>
      </dsp:nvSpPr>
      <dsp:spPr>
        <a:xfrm>
          <a:off x="2268636" y="1056783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Risk-taking attitude</a:t>
          </a:r>
          <a:endParaRPr lang="en-US" sz="1100" kern="1200" dirty="0"/>
        </a:p>
      </dsp:txBody>
      <dsp:txXfrm>
        <a:off x="2268636" y="1056783"/>
        <a:ext cx="1632148" cy="497805"/>
      </dsp:txXfrm>
    </dsp:sp>
    <dsp:sp modelId="{E349AEFD-0A39-4E62-A834-5BB73064BF32}">
      <dsp:nvSpPr>
        <dsp:cNvPr id="0" name=""/>
        <dsp:cNvSpPr/>
      </dsp:nvSpPr>
      <dsp:spPr>
        <a:xfrm>
          <a:off x="2268636" y="2109518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Shortfall minimization</a:t>
          </a:r>
          <a:endParaRPr lang="en-US" sz="1100" kern="1200" dirty="0"/>
        </a:p>
      </dsp:txBody>
      <dsp:txXfrm>
        <a:off x="2268636" y="2109518"/>
        <a:ext cx="1632148" cy="497805"/>
      </dsp:txXfrm>
    </dsp:sp>
    <dsp:sp modelId="{4B886FA1-F48F-4389-9CB9-9C8C42D944FD}">
      <dsp:nvSpPr>
        <dsp:cNvPr id="0" name=""/>
        <dsp:cNvSpPr/>
      </dsp:nvSpPr>
      <dsp:spPr>
        <a:xfrm>
          <a:off x="4227214" y="1407695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Pooled resources</a:t>
          </a:r>
          <a:endParaRPr lang="en-US" sz="1100" kern="1200" dirty="0"/>
        </a:p>
      </dsp:txBody>
      <dsp:txXfrm>
        <a:off x="4227214" y="1407695"/>
        <a:ext cx="1632148" cy="497805"/>
      </dsp:txXfrm>
    </dsp:sp>
    <dsp:sp modelId="{EDE9F9F8-8041-4E2F-9A9F-E56927DF4890}">
      <dsp:nvSpPr>
        <dsp:cNvPr id="0" name=""/>
        <dsp:cNvSpPr/>
      </dsp:nvSpPr>
      <dsp:spPr>
        <a:xfrm>
          <a:off x="6185792" y="1056783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Funding</a:t>
          </a:r>
          <a:endParaRPr lang="en-US" sz="1100" kern="1200" dirty="0"/>
        </a:p>
      </dsp:txBody>
      <dsp:txXfrm>
        <a:off x="6185792" y="1056783"/>
        <a:ext cx="1632148" cy="497805"/>
      </dsp:txXfrm>
    </dsp:sp>
    <dsp:sp modelId="{F7DCE3A9-94BF-4FE9-A96E-EA78BF5AB84D}">
      <dsp:nvSpPr>
        <dsp:cNvPr id="0" name=""/>
        <dsp:cNvSpPr/>
      </dsp:nvSpPr>
      <dsp:spPr>
        <a:xfrm>
          <a:off x="6185792" y="1758607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Training opportunities</a:t>
          </a:r>
          <a:endParaRPr lang="en-US" sz="1100" kern="1200" dirty="0"/>
        </a:p>
      </dsp:txBody>
      <dsp:txXfrm>
        <a:off x="6185792" y="1758607"/>
        <a:ext cx="1632148" cy="497805"/>
      </dsp:txXfrm>
    </dsp:sp>
    <dsp:sp modelId="{7AA37697-248C-4993-A605-3C1338075B99}">
      <dsp:nvSpPr>
        <dsp:cNvPr id="0" name=""/>
        <dsp:cNvSpPr/>
      </dsp:nvSpPr>
      <dsp:spPr>
        <a:xfrm>
          <a:off x="4227214" y="2811342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Social learning</a:t>
          </a:r>
          <a:endParaRPr lang="en-US" sz="1100" kern="1200" dirty="0"/>
        </a:p>
      </dsp:txBody>
      <dsp:txXfrm>
        <a:off x="4227214" y="2811342"/>
        <a:ext cx="1632148" cy="497805"/>
      </dsp:txXfrm>
    </dsp:sp>
    <dsp:sp modelId="{C4B01715-D9D3-4C7F-9AE8-46EF5985DF86}">
      <dsp:nvSpPr>
        <dsp:cNvPr id="0" name=""/>
        <dsp:cNvSpPr/>
      </dsp:nvSpPr>
      <dsp:spPr>
        <a:xfrm>
          <a:off x="6185792" y="2460430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Collective memory</a:t>
          </a:r>
          <a:endParaRPr lang="en-US" sz="1100" kern="1200" dirty="0"/>
        </a:p>
      </dsp:txBody>
      <dsp:txXfrm>
        <a:off x="6185792" y="2460430"/>
        <a:ext cx="1632148" cy="497805"/>
      </dsp:txXfrm>
    </dsp:sp>
    <dsp:sp modelId="{6865C2DA-2B86-4372-94AA-ABFB8770F389}">
      <dsp:nvSpPr>
        <dsp:cNvPr id="0" name=""/>
        <dsp:cNvSpPr/>
      </dsp:nvSpPr>
      <dsp:spPr>
        <a:xfrm>
          <a:off x="6185792" y="3162254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Awareness</a:t>
          </a:r>
          <a:endParaRPr lang="en-US" sz="1100" kern="1200" dirty="0"/>
        </a:p>
      </dsp:txBody>
      <dsp:txXfrm>
        <a:off x="6185792" y="3162254"/>
        <a:ext cx="1632148" cy="497805"/>
      </dsp:txXfrm>
    </dsp:sp>
    <dsp:sp modelId="{F198F14C-259D-4E0B-93F3-897792EACD25}">
      <dsp:nvSpPr>
        <dsp:cNvPr id="0" name=""/>
        <dsp:cNvSpPr/>
      </dsp:nvSpPr>
      <dsp:spPr>
        <a:xfrm>
          <a:off x="2268636" y="4214990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Additional social and environmental factors</a:t>
          </a:r>
          <a:endParaRPr lang="en-US" sz="1100" kern="1200" dirty="0"/>
        </a:p>
      </dsp:txBody>
      <dsp:txXfrm>
        <a:off x="2268636" y="4214990"/>
        <a:ext cx="1632148" cy="497805"/>
      </dsp:txXfrm>
    </dsp:sp>
    <dsp:sp modelId="{FC472063-5438-489B-97DC-506533436E1A}">
      <dsp:nvSpPr>
        <dsp:cNvPr id="0" name=""/>
        <dsp:cNvSpPr/>
      </dsp:nvSpPr>
      <dsp:spPr>
        <a:xfrm>
          <a:off x="4227214" y="3513166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Preparedness</a:t>
          </a:r>
          <a:endParaRPr lang="en-US" sz="1100" kern="1200" dirty="0"/>
        </a:p>
      </dsp:txBody>
      <dsp:txXfrm>
        <a:off x="4227214" y="3513166"/>
        <a:ext cx="1632148" cy="497805"/>
      </dsp:txXfrm>
    </dsp:sp>
    <dsp:sp modelId="{A30860FE-D13D-49C8-AC5C-F6D16550C0AF}">
      <dsp:nvSpPr>
        <dsp:cNvPr id="0" name=""/>
        <dsp:cNvSpPr/>
      </dsp:nvSpPr>
      <dsp:spPr>
        <a:xfrm>
          <a:off x="4227214" y="4214990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Experience</a:t>
          </a:r>
          <a:endParaRPr lang="en-US" sz="1100" kern="1200" dirty="0"/>
        </a:p>
      </dsp:txBody>
      <dsp:txXfrm>
        <a:off x="4227214" y="4214990"/>
        <a:ext cx="1632148" cy="497805"/>
      </dsp:txXfrm>
    </dsp:sp>
    <dsp:sp modelId="{BA4C2AEF-D81B-471B-91F5-AB753B6AA9E3}">
      <dsp:nvSpPr>
        <dsp:cNvPr id="0" name=""/>
        <dsp:cNvSpPr/>
      </dsp:nvSpPr>
      <dsp:spPr>
        <a:xfrm>
          <a:off x="4227214" y="4916814"/>
          <a:ext cx="1632148" cy="497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Actual flood risk</a:t>
          </a:r>
          <a:endParaRPr lang="en-US" sz="1100" kern="1200" dirty="0"/>
        </a:p>
      </dsp:txBody>
      <dsp:txXfrm>
        <a:off x="4227214" y="4916814"/>
        <a:ext cx="1632148" cy="49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8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EC6B-E4E2-44FC-BA08-26EDB9FD473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3476-B38C-4435-A23F-4319FAA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69552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2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Windows10</dc:creator>
  <cp:lastModifiedBy>Windows10</cp:lastModifiedBy>
  <cp:revision>2</cp:revision>
  <dcterms:created xsi:type="dcterms:W3CDTF">2020-12-22T15:57:22Z</dcterms:created>
  <dcterms:modified xsi:type="dcterms:W3CDTF">2020-12-22T17:53:02Z</dcterms:modified>
</cp:coreProperties>
</file>