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B544-96CD-4C74-9F39-1E954C9FFB1C}" type="datetimeFigureOut">
              <a:rPr lang="pl-PL" smtClean="0"/>
              <a:t>02.06.2022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2665-EABD-432F-A633-EF834A4C7F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257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B544-96CD-4C74-9F39-1E954C9FFB1C}" type="datetimeFigureOut">
              <a:rPr lang="pl-PL" smtClean="0"/>
              <a:t>02.06.2022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2665-EABD-432F-A633-EF834A4C7F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B544-96CD-4C74-9F39-1E954C9FFB1C}" type="datetimeFigureOut">
              <a:rPr lang="pl-PL" smtClean="0"/>
              <a:t>02.06.2022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2665-EABD-432F-A633-EF834A4C7F1D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6813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B544-96CD-4C74-9F39-1E954C9FFB1C}" type="datetimeFigureOut">
              <a:rPr lang="pl-PL" smtClean="0"/>
              <a:t>02.06.2022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2665-EABD-432F-A633-EF834A4C7F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1056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B544-96CD-4C74-9F39-1E954C9FFB1C}" type="datetimeFigureOut">
              <a:rPr lang="pl-PL" smtClean="0"/>
              <a:t>02.06.2022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2665-EABD-432F-A633-EF834A4C7F1D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773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B544-96CD-4C74-9F39-1E954C9FFB1C}" type="datetimeFigureOut">
              <a:rPr lang="pl-PL" smtClean="0"/>
              <a:t>02.06.2022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2665-EABD-432F-A633-EF834A4C7F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8673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B544-96CD-4C74-9F39-1E954C9FFB1C}" type="datetimeFigureOut">
              <a:rPr lang="pl-PL" smtClean="0"/>
              <a:t>02.06.2022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2665-EABD-432F-A633-EF834A4C7F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4861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B544-96CD-4C74-9F39-1E954C9FFB1C}" type="datetimeFigureOut">
              <a:rPr lang="pl-PL" smtClean="0"/>
              <a:t>02.06.2022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2665-EABD-432F-A633-EF834A4C7F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83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B544-96CD-4C74-9F39-1E954C9FFB1C}" type="datetimeFigureOut">
              <a:rPr lang="pl-PL" smtClean="0"/>
              <a:t>02.06.2022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2665-EABD-432F-A633-EF834A4C7F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47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B544-96CD-4C74-9F39-1E954C9FFB1C}" type="datetimeFigureOut">
              <a:rPr lang="pl-PL" smtClean="0"/>
              <a:t>02.06.2022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2665-EABD-432F-A633-EF834A4C7F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441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B544-96CD-4C74-9F39-1E954C9FFB1C}" type="datetimeFigureOut">
              <a:rPr lang="pl-PL" smtClean="0"/>
              <a:t>02.06.2022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2665-EABD-432F-A633-EF834A4C7F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3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B544-96CD-4C74-9F39-1E954C9FFB1C}" type="datetimeFigureOut">
              <a:rPr lang="pl-PL" smtClean="0"/>
              <a:t>02.06.2022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2665-EABD-432F-A633-EF834A4C7F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393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B544-96CD-4C74-9F39-1E954C9FFB1C}" type="datetimeFigureOut">
              <a:rPr lang="pl-PL" smtClean="0"/>
              <a:t>02.06.2022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2665-EABD-432F-A633-EF834A4C7F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499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B544-96CD-4C74-9F39-1E954C9FFB1C}" type="datetimeFigureOut">
              <a:rPr lang="pl-PL" smtClean="0"/>
              <a:t>02.06.2022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2665-EABD-432F-A633-EF834A4C7F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071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B544-96CD-4C74-9F39-1E954C9FFB1C}" type="datetimeFigureOut">
              <a:rPr lang="pl-PL" smtClean="0"/>
              <a:t>02.06.2022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2665-EABD-432F-A633-EF834A4C7F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249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B544-96CD-4C74-9F39-1E954C9FFB1C}" type="datetimeFigureOut">
              <a:rPr lang="pl-PL" smtClean="0"/>
              <a:t>02.06.2022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2665-EABD-432F-A633-EF834A4C7F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3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0B544-96CD-4C74-9F39-1E954C9FFB1C}" type="datetimeFigureOut">
              <a:rPr lang="pl-PL" smtClean="0"/>
              <a:t>02.06.2022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E82665-EABD-432F-A633-EF834A4C7F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079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101B-FE02-A7CE-A048-CBC16C570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SAI Metadata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D6E0C-23C4-31C1-94FE-5C918ADCF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Kamil Cudnik (Microsoft)</a:t>
            </a:r>
          </a:p>
        </p:txBody>
      </p:sp>
    </p:spTree>
    <p:extLst>
      <p:ext uri="{BB962C8B-B14F-4D97-AF65-F5344CB8AC3E}">
        <p14:creationId xmlns:p14="http://schemas.microsoft.com/office/powerpoint/2010/main" val="3328937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B69D-F2D6-2BA8-2D08-F870B66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Notifications pointers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797A-76FE-84A2-DAE1-D38E7A02B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Very usuefull on syncd and sairedis when translating pointers, and keep them in one location.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* 24ad790 [meta] Create sai_switch_pointers_t struct (#1174)</a:t>
            </a:r>
          </a:p>
          <a:p>
            <a:pPr marL="0" indent="0">
              <a:buNone/>
            </a:pPr>
            <a:endParaRPr lang="pl-PL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_sai_switch_pointers_t {</a:t>
            </a:r>
          </a:p>
          <a:p>
            <a:pPr marL="0" indent="0">
              <a:buNone/>
            </a:pPr>
            <a:r>
              <a:rPr lang="pl-PL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sai_bfd_session_state_change_notification_fn on_bfd_session_state_change;</a:t>
            </a:r>
          </a:p>
          <a:p>
            <a:pPr marL="0" indent="0">
              <a:buNone/>
            </a:pPr>
            <a:r>
              <a:rPr lang="pl-PL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sai_fdb_event_notification_fn on_fdb_event;</a:t>
            </a:r>
          </a:p>
          <a:p>
            <a:pPr marL="0" indent="0">
              <a:buNone/>
            </a:pPr>
            <a:r>
              <a:rPr lang="pl-PL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sai_ipsec_sa_status_change_notification_fn on_ipsec_sa_status_change;</a:t>
            </a:r>
          </a:p>
          <a:p>
            <a:pPr marL="0" indent="0">
              <a:buNone/>
            </a:pPr>
            <a:r>
              <a:rPr lang="pl-PL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sai_nat_event_notification_fn on_nat_event;</a:t>
            </a:r>
          </a:p>
          <a:p>
            <a:pPr marL="0" indent="0">
              <a:buNone/>
            </a:pPr>
            <a:r>
              <a:rPr lang="pl-PL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sai_packet_event_notification_fn on_packet_event;</a:t>
            </a:r>
          </a:p>
          <a:p>
            <a:pPr marL="0" indent="0">
              <a:buNone/>
            </a:pPr>
            <a:r>
              <a:rPr lang="pl-PL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sai_port_state_change_notification_fn on_port_state_change;</a:t>
            </a:r>
          </a:p>
          <a:p>
            <a:pPr marL="0" indent="0">
              <a:buNone/>
            </a:pPr>
            <a:r>
              <a:rPr lang="pl-PL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pl-PL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 sai_switch_pointers_t;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90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60B-81D7-243B-904B-1E50B61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FEDC-AE34-62FF-A9FA-BB0A19A2D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801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818C-EE18-2D46-35F6-548C0AA7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What is SAI metadata?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81E9B-EAB7-DC05-8024-BC72CACB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427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/>
              <a:t>SAI metadata is set of validation checks, enchencments and auto generated data from SAI headers, that provide a lot of programatically availablle information that could be used at compilation time or at run time. Some hilights:</a:t>
            </a:r>
          </a:p>
          <a:p>
            <a:pPr marL="0" indent="0">
              <a:buNone/>
            </a:pPr>
            <a:endParaRPr lang="pl-PL"/>
          </a:p>
          <a:p>
            <a:r>
              <a:rPr lang="pl-PL"/>
              <a:t>Information about each attribute and enum</a:t>
            </a:r>
          </a:p>
          <a:p>
            <a:r>
              <a:rPr lang="pl-PL"/>
              <a:t>Serialization methods</a:t>
            </a:r>
          </a:p>
          <a:p>
            <a:r>
              <a:rPr lang="pl-PL"/>
              <a:t>Api and notification structures</a:t>
            </a:r>
          </a:p>
          <a:p>
            <a:r>
              <a:rPr lang="pl-PL"/>
              <a:t>Object dependency graph</a:t>
            </a:r>
          </a:p>
          <a:p>
            <a:r>
              <a:rPr lang="pl-PL"/>
              <a:t>Style check</a:t>
            </a:r>
          </a:p>
          <a:p>
            <a:r>
              <a:rPr lang="pl-PL"/>
              <a:t>Attribute and object validation</a:t>
            </a:r>
          </a:p>
          <a:p>
            <a:endParaRPr lang="pl-PL"/>
          </a:p>
          <a:p>
            <a:pPr marL="0" indent="0">
              <a:buNone/>
            </a:pPr>
            <a:r>
              <a:rPr lang="pl-PL"/>
              <a:t>Headers are auto generated: </a:t>
            </a:r>
            <a:r>
              <a:rPr lang="pl-PL" i="1"/>
              <a:t>saimetadata.c</a:t>
            </a:r>
            <a:r>
              <a:rPr lang="pl-PL"/>
              <a:t> and </a:t>
            </a:r>
            <a:r>
              <a:rPr lang="pl-PL" i="1"/>
              <a:t>saimetadata.h</a:t>
            </a:r>
            <a:r>
              <a:rPr lang="pl-PL"/>
              <a:t> along with existing saimetadatatype.h it creates set of all metadata. Generation is used like:</a:t>
            </a:r>
          </a:p>
          <a:p>
            <a:pPr marL="0" indent="0">
              <a:buNone/>
            </a:pPr>
            <a:endParaRPr lang="pl-PL"/>
          </a:p>
          <a:p>
            <a:pPr marL="0" indent="0">
              <a:buNone/>
            </a:pPr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$ cd SAI/meta</a:t>
            </a:r>
          </a:p>
          <a:p>
            <a:pPr marL="0" indent="0">
              <a:buNone/>
            </a:pPr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7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511E-3B69-5845-3BD5-4C30D7B0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SAI Metadata enchencments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51B4-B94F-E7AE-4867-BD77B80C6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8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To obtain metadata changes on SAI repo, most of the commits are prefixed with „[meta]”: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git --no-pager log --graph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origin/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</a:t>
            </a:r>
            <a:r>
              <a:rPr lang="pl-PL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.|grep "\[meta\]„</a:t>
            </a:r>
            <a:endParaRPr lang="pl-PL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* 75c6a7c [meta] Disable doxygen TCL_SUBST and COLS_IN_ALPHA_INDEX (#1457)</a:t>
            </a:r>
          </a:p>
          <a:p>
            <a:pPr marL="0" indent="0">
              <a:buNone/>
            </a:pPr>
            <a:r>
              <a:rPr lang="pl-PL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* dcfb63f [meta] Add enum for global apis (#1456)</a:t>
            </a:r>
          </a:p>
          <a:p>
            <a:pPr marL="0" indent="0">
              <a:buNone/>
            </a:pPr>
            <a:r>
              <a:rPr lang="pl-PL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* be03407 [meta] Disable enum conversion warning on metadata test (#1334)</a:t>
            </a:r>
          </a:p>
          <a:p>
            <a:pPr marL="0" indent="0">
              <a:buNone/>
            </a:pPr>
            <a:r>
              <a:rPr lang="pl-PL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* a87f85e [meta] Remove white space endings in functions args pointers (#1329)</a:t>
            </a:r>
          </a:p>
          <a:p>
            <a:pPr marL="0" indent="0">
              <a:buNone/>
            </a:pPr>
            <a:r>
              <a:rPr lang="pl-PL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* b5cc40e [meta] Add aspell check for metadata source files (#1320)</a:t>
            </a:r>
          </a:p>
          <a:p>
            <a:pPr marL="0" indent="0">
              <a:buNone/>
            </a:pPr>
            <a:r>
              <a:rPr lang="pl-PL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* 8ba4d14 [meta] Disable enum conversion warning on metadata source (#1317)</a:t>
            </a:r>
          </a:p>
          <a:p>
            <a:pPr marL="0" indent="0">
              <a:buNone/>
            </a:pPr>
            <a:r>
              <a:rPr lang="pl-PL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* ca9ecd6 [meta] Add global apis (#1318)</a:t>
            </a:r>
          </a:p>
          <a:p>
            <a:pPr marL="0" indent="0">
              <a:buNone/>
            </a:pPr>
            <a:r>
              <a:rPr lang="pl-PL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* 1b0ef94 [meta] Add no pager for git log (#1316)</a:t>
            </a:r>
          </a:p>
          <a:p>
            <a:pPr marL="0" indent="0">
              <a:buNone/>
            </a:pPr>
            <a:r>
              <a:rPr lang="pl-PL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* 58a278f [meta] Display ancestry graph for build (#1315)</a:t>
            </a:r>
          </a:p>
          <a:p>
            <a:pPr marL="0" indent="0">
              <a:buNone/>
            </a:pPr>
            <a:r>
              <a:rPr lang="pl-PL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* cd316c0 [meta] Introduce enum flags type field (#1314)</a:t>
            </a:r>
          </a:p>
          <a:p>
            <a:pPr marL="0" indent="0">
              <a:buNone/>
            </a:pPr>
            <a:r>
              <a:rPr lang="pl-PL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pl-PL" sz="21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530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23AA-5968-EB45-E0B9-60B83B53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 API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BDC7-7E7F-B68E-D9CB-20D5BD58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570578" cy="49340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This strucure could be used for holding pointers for global SAI API, when loading libsai.so dynamically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* dcfb63f [meta] Add enum for global apis (#1456)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* ca9ecd6 [meta] Add global apis (#1318)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_sai_global_apis_t {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sai_api_initialize_fn api_initialize;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sai_api_query_fn api_query;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sai_api_uninitialize_fn api_uninitialize;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sai_bulk_get_attribute_fn bulk_get_attribute;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sai_bulk_object_clear_stats_fn bulk_object_clear_stats;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sai_bulk_object_get_stats_fn bulk_object_get_stats;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sai_dbg_generate_dump_fn dbg_generate_dump;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 sai_global_apis_t;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650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9BA4-AEF7-955A-C1EC-ABE5E61E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Enum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C7BB7-1521-2872-DEA0-8E6567481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Feature restringing types for enum, which could be continous or flags. This adds flexibility when serializing or searching for attribute.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* cd316c0 [meta] Introduce enum flags type field (#1314)</a:t>
            </a:r>
          </a:p>
          <a:p>
            <a:pPr marL="0" indent="0">
              <a:buNone/>
            </a:pP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* @brief Defines enum flags type, if enum contains flags.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* If contains flags is false, then flag type must be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* SAI_ENUM_FLAGS_TYPE_NONE.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sai_enum_flags_type_t           flagstype;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701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1FB8-6D60-5118-D48F-822CA03C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Notification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C027-15E6-9754-60CF-D87315D9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Used when recording notifiation in sairedis library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* bc86680 [meta] Add lower case notification names (#1301)</a:t>
            </a:r>
          </a:p>
          <a:p>
            <a:pPr marL="0" indent="0">
              <a:buNone/>
            </a:pP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#define SAI_SWITCH_NOTIFICATION_NAME_BFD_SESSION_STATE_CHANGE "bfd_session_state_change"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#define SAI_SWITCH_NOTIFICATION_NAME_FDB_EVENT "fdb_event"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#define SAI_SWITCH_NOTIFICATION_NAME_IPSEC_SA_STATUS_CHANGE "ipsec_sa_status_change"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#define SAI_SWITCH_NOTIFICATION_NAME_NAT_EVENT "nat_event"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#define SAI_SWITCH_NOTIFICATION_NAME_PACKET_EVENT "packet_event"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#define SAI_SWITCH_NOTIFICATION_NAME_PORT_STATE_CHANGE "port_state_change"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#define SAI_SWITCH_NOTIFICATION_NAME_QUEUE_PFC_DEADLOCK "queue_pfc_deadlock"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#define SAI_SWITCH_NOTIFICATION_NAME_SWITCH_SHUTDOWN_REQUEST "switch_shutdown_request"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#define SAI_SWITCH_NOTIFICATION_NAME_SWITCH_STATE_CHANGE "switch_state_change"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#define SAI_SWITCH_NOTIFICATION_NAME_TAM_EVENT "tam_event"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406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1F42-A763-F955-9CB3-F9374285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Ancestry and enum lock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68239-EBE8-AE5A-E233-BBADF042E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89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Forcing to all enums have the same binary value across commits, which will make for vendors simple warm boot feature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* 8e1fb37 [meta] Add enum ancestry check on SAI includes (#1297)</a:t>
            </a:r>
          </a:p>
          <a:p>
            <a:pPr marL="0" indent="0">
              <a:buNone/>
            </a:pP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$ ./checkancestry.sh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ancestry graph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* 7ddba6e (HEAD -&gt; flagstype) [meta] Check flags type on attr enums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* 75c6a7c [meta] Disable doxygen TCL_SUBST and COLS_IN_ALPHA_INDEX (#1457)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git rev list from 3132018 to HEAD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work tree commits: 3132018 8e1fb37 725cd53 bfbfa11 29ae8aa ...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processing commit 3132018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processing commit 8e1fb37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6727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F1D1-B860-4B66-B551-AFA3D7E3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Support for non oredered enums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79B8-D0AA-A914-159C-938A0AD9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/>
              <a:t>Allows to group similar enums in header files, instead of having continous added ranges.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* 32bd93b [meta] Support not ordered enumerations (#1274)</a:t>
            </a:r>
          </a:p>
          <a:p>
            <a:pPr marL="0" indent="0">
              <a:buNone/>
            </a:pP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SAI_ACL_TABLE_ATTR_FIELD_SRC_IPV6_WORD0 = SAI_ACL_TABLE_ATTR_FIELD_START + 0x156,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SAI_ACL_TABLE_ATTR_FIELD_DST_IPV6 = SAI_ACL_TABLE_ATTR_FIELD_START + 0x1,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SAI_ACL_TABLE_ATTR_FIELD_DST_IPV6_WORD3 = SAI_ACL_TABLE_ATTR_FIELD_START + 0x157,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SAI_ACL_TABLE_ATTR_FIELD_DST_IPV6_WORD2 = SAI_ACL_TABLE_ATTR_FIELD_START + 0x158,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SAI_ACL_TABLE_ATTR_FIELD_DST_IPV6_WORD1 = SAI_ACL_TABLE_ATTR_FIELD_START + 0x159,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SAI_ACL_TABLE_ATTR_FIELD_DST_IPV6_WORD0 = SAI_ACL_TABLE_ATTR_FIELD_START + 0x15a,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SAI_ACL_TABLE_ATTR_FIELD_INNER_SRC_IPV6 = SAI_ACL_TABLE_ATTR_FIELD_START + 0x2,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997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79BC-3CEA-6563-A57B-086F3339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Support for mixed condition types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8C04-2403-BBE1-309F-EE3C79202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Mixed conditions or/and could now be used compared to previous only OR or AND.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c2fadcc [meta] Add support for mixed conditions (#1255)</a:t>
            </a:r>
          </a:p>
          <a:p>
            <a:pPr marL="0" indent="0">
              <a:buNone/>
            </a:pPr>
            <a:endParaRPr lang="pl-P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@validonly SAI_BRIDGE_ATTR_TYPE == SAI_BRIDGE_TYPE_1D and</a:t>
            </a:r>
          </a:p>
          <a:p>
            <a:pPr marL="0" indent="0">
              <a:buNone/>
            </a:pP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(SAI_BRIDGE_ATTR_UNKNOWN_UNICAST_FLOOD_CONTROL_TYPE ==</a:t>
            </a:r>
          </a:p>
          <a:p>
            <a:pPr marL="0" indent="0">
              <a:buNone/>
            </a:pP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SAI_BRIDGE_FLOOD_CONTROL_TYPE_L2MC_GROUP or</a:t>
            </a:r>
          </a:p>
          <a:p>
            <a:pPr marL="0" indent="0">
              <a:buNone/>
            </a:pP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SAI_BRIDGE_ATTR_UNKNOWN_UNICAST_FLOOD_CONTROL_TYPE ==</a:t>
            </a:r>
          </a:p>
          <a:p>
            <a:pPr marL="0" indent="0">
              <a:buNone/>
            </a:pP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SAI_BRIDGE_FLOOD_CONTROL_TYPE_COMBINED)</a:t>
            </a:r>
          </a:p>
          <a:p>
            <a:pPr marL="0" indent="0">
              <a:buNone/>
            </a:pP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78991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1443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Trebuchet MS</vt:lpstr>
      <vt:lpstr>Wingdings 3</vt:lpstr>
      <vt:lpstr>Facet</vt:lpstr>
      <vt:lpstr>SAI Metadata</vt:lpstr>
      <vt:lpstr>What is SAI metadata?</vt:lpstr>
      <vt:lpstr>SAI Metadata enchencments </vt:lpstr>
      <vt:lpstr>Global API structure</vt:lpstr>
      <vt:lpstr>Enum flags</vt:lpstr>
      <vt:lpstr>Notification names</vt:lpstr>
      <vt:lpstr>Ancestry and enum lock check</vt:lpstr>
      <vt:lpstr>Support for non oredered enums </vt:lpstr>
      <vt:lpstr>Support for mixed condition types </vt:lpstr>
      <vt:lpstr>Notifications pointers struct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 Metadata</dc:title>
  <dc:creator>Kamil Cudnik</dc:creator>
  <cp:lastModifiedBy>Kamil Cudnik</cp:lastModifiedBy>
  <cp:revision>14</cp:revision>
  <dcterms:created xsi:type="dcterms:W3CDTF">2022-05-09T10:51:17Z</dcterms:created>
  <dcterms:modified xsi:type="dcterms:W3CDTF">2022-06-02T14:29:34Z</dcterms:modified>
</cp:coreProperties>
</file>