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4"/>
      <p:bold r:id="rId25"/>
      <p:italic r:id="rId26"/>
      <p:boldItalic r:id="rId27"/>
    </p:embeddedFont>
    <p:embeddedFont>
      <p:font typeface="Montserrat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58"/>
  </p:normalViewPr>
  <p:slideViewPr>
    <p:cSldViewPr snapToGrid="0">
      <p:cViewPr varScale="1">
        <p:scale>
          <a:sx n="123" d="100"/>
          <a:sy n="123" d="100"/>
        </p:scale>
        <p:origin x="6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1dc5d7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1dc5d7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1dc5d7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1dc5d78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1c1a2c5a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461c1a2c5a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61c1a2c5a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61c1a2c5a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REDUCES COSTS!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61c1a2c5a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461c1a2c5a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61c1a2c5a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461c1a2c5a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61c1a2c5a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461c1a2c5a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61c1a2c5a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461c1a2c5a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19b4a6a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4619b4a6a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19b4a6a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4619b4a6a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832500" y="4073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4800"/>
              <a:t>Team 4</a:t>
            </a:r>
            <a:endParaRPr sz="48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432400" y="206565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3600"/>
              <a:t>PCIS</a:t>
            </a:r>
            <a:endParaRPr sz="3600"/>
          </a:p>
        </p:txBody>
      </p:sp>
      <p:sp>
        <p:nvSpPr>
          <p:cNvPr id="136" name="Google Shape;136;p13"/>
          <p:cNvSpPr txBox="1"/>
          <p:nvPr/>
        </p:nvSpPr>
        <p:spPr>
          <a:xfrm>
            <a:off x="4249700" y="2651200"/>
            <a:ext cx="34707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(Printer Cartridge Inventory System)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406475" y="1179800"/>
            <a:ext cx="33735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Eric Arnold, Matt Chandler,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Tara McKaskle, and Sean Roberts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27642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1297500" y="898075"/>
            <a:ext cx="2631300" cy="39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readTonerFile()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Class.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624" y="184150"/>
            <a:ext cx="5038400" cy="4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2510100" cy="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000" y="152400"/>
            <a:ext cx="5031601" cy="48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1297500" y="870925"/>
            <a:ext cx="2662500" cy="4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findCartridges()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Class.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21651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Source Code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297500" y="1016800"/>
            <a:ext cx="2094300" cy="3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Printer Class.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550" y="152400"/>
            <a:ext cx="52374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2510100" cy="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1297500" y="870925"/>
            <a:ext cx="2494200" cy="4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Printer Class.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100" y="152400"/>
            <a:ext cx="45515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297500" y="391775"/>
            <a:ext cx="2910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Source Code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675" y="154963"/>
            <a:ext cx="4626899" cy="48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1297500" y="1016800"/>
            <a:ext cx="2753100" cy="3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Cartridge Class.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21651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Source Code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1297500" y="917975"/>
            <a:ext cx="30510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Cartridge Class.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375" y="152400"/>
            <a:ext cx="41507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our product provides...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Quickly checks the contents of your cartridge inventory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Prevents over or under ordering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Reduces technician and classroom downtime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Provides a better customer experience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Leave comments for the technicians to view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Informs technician of recurring problems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Provides information on cartridge use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0" y="2071350"/>
            <a:ext cx="91440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Questions, comments, concerns?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55200" y="590250"/>
            <a:ext cx="90336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REFLECTIONS</a:t>
            </a:r>
            <a:endParaRPr sz="3600"/>
          </a:p>
        </p:txBody>
      </p:sp>
      <p:sp>
        <p:nvSpPr>
          <p:cNvPr id="253" name="Google Shape;253;p30"/>
          <p:cNvSpPr txBox="1"/>
          <p:nvPr/>
        </p:nvSpPr>
        <p:spPr>
          <a:xfrm>
            <a:off x="1328700" y="1462175"/>
            <a:ext cx="6486900" cy="31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ERIC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55200" y="590250"/>
            <a:ext cx="90336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REFLECTIONS</a:t>
            </a:r>
            <a:endParaRPr sz="3600"/>
          </a:p>
        </p:txBody>
      </p:sp>
      <p:sp>
        <p:nvSpPr>
          <p:cNvPr id="259" name="Google Shape;259;p31"/>
          <p:cNvSpPr txBox="1"/>
          <p:nvPr/>
        </p:nvSpPr>
        <p:spPr>
          <a:xfrm>
            <a:off x="1709375" y="1553725"/>
            <a:ext cx="6151800" cy="3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Overall thoughts about Software Engineering:</a:t>
            </a: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Challenge: 	interpretation to customer’s wants and needs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solidFill>
                  <a:schemeClr val="lt1"/>
                </a:solidFill>
              </a:rPr>
              <a:t>Coding Styles:	very different, experienced during integration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UML Diagrams: 	preliminary ideas and logic changes</a:t>
            </a:r>
            <a:endParaRPr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Documentation:	SRS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TARA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user experience</a:t>
            </a: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1297500" y="966375"/>
            <a:ext cx="7038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 user runs the program and is presented with the following screen.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341" y="1428975"/>
            <a:ext cx="2214757" cy="340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498" y="1428975"/>
            <a:ext cx="2189102" cy="337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55200" y="590250"/>
            <a:ext cx="90336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REFLECTIONS</a:t>
            </a:r>
            <a:endParaRPr sz="3600"/>
          </a:p>
        </p:txBody>
      </p:sp>
      <p:sp>
        <p:nvSpPr>
          <p:cNvPr id="265" name="Google Shape;265;p32"/>
          <p:cNvSpPr txBox="1"/>
          <p:nvPr/>
        </p:nvSpPr>
        <p:spPr>
          <a:xfrm>
            <a:off x="1328700" y="1424100"/>
            <a:ext cx="6464100" cy="30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MATT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title"/>
          </p:nvPr>
        </p:nvSpPr>
        <p:spPr>
          <a:xfrm>
            <a:off x="55200" y="590250"/>
            <a:ext cx="90336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REFLECTIONS</a:t>
            </a:r>
            <a:endParaRPr sz="3600"/>
          </a:p>
        </p:txBody>
      </p:sp>
      <p:sp>
        <p:nvSpPr>
          <p:cNvPr id="271" name="Google Shape;271;p33"/>
          <p:cNvSpPr txBox="1"/>
          <p:nvPr/>
        </p:nvSpPr>
        <p:spPr>
          <a:xfrm>
            <a:off x="1328700" y="1416500"/>
            <a:ext cx="7172100" cy="3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-Learning to write code as a group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-Documentation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-Flexibility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Sean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1440900" y="810500"/>
            <a:ext cx="32745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The user can then enter a barcode.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625" y="1415950"/>
            <a:ext cx="2175404" cy="33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740250" y="713275"/>
            <a:ext cx="68493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The results are as shown.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250" y="1439450"/>
            <a:ext cx="2200242" cy="33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604" y="1439450"/>
            <a:ext cx="2204249" cy="339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941" y="1439450"/>
            <a:ext cx="2661565" cy="33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318600" y="797650"/>
            <a:ext cx="70389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Comments may be entered, saving file to the room number.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513" y="1439450"/>
            <a:ext cx="4358964" cy="339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2277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Source Code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1297500" y="934750"/>
            <a:ext cx="2214600" cy="3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Launching the application.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25" y="747125"/>
            <a:ext cx="4548975" cy="364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255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Source Code 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1297500" y="934750"/>
            <a:ext cx="26670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The Console.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dirty="0" err="1"/>
              <a:t>clearFields</a:t>
            </a:r>
            <a:r>
              <a:rPr lang="en" dirty="0"/>
              <a:t>() method</a:t>
            </a:r>
            <a:endParaRPr dirty="0"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775" y="152400"/>
            <a:ext cx="491310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6650" y="1819320"/>
            <a:ext cx="1868675" cy="30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255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Source Code 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1297500" y="934750"/>
            <a:ext cx="2214600" cy="39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Created with JavaFX.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975" y="225967"/>
            <a:ext cx="4985700" cy="469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26172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Source Code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1281000" y="940650"/>
            <a:ext cx="26502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 Inventory Class.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 	findPrinter() method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650" y="139075"/>
            <a:ext cx="5026851" cy="48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Macintosh PowerPoint</Application>
  <PresentationFormat>On-screen Show (16:9)</PresentationFormat>
  <Paragraphs>164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Montserrat</vt:lpstr>
      <vt:lpstr>Lato</vt:lpstr>
      <vt:lpstr>Focus</vt:lpstr>
      <vt:lpstr>Team 4</vt:lpstr>
      <vt:lpstr>The user experience</vt:lpstr>
      <vt:lpstr>PowerPoint Presentation</vt:lpstr>
      <vt:lpstr>PowerPoint Presentation</vt:lpstr>
      <vt:lpstr>PowerPoint Presentation</vt:lpstr>
      <vt:lpstr>Source Code</vt:lpstr>
      <vt:lpstr>Source Code </vt:lpstr>
      <vt:lpstr>Source Code </vt:lpstr>
      <vt:lpstr>Source Code </vt:lpstr>
      <vt:lpstr>Source Code</vt:lpstr>
      <vt:lpstr>Source Code</vt:lpstr>
      <vt:lpstr>Source Code </vt:lpstr>
      <vt:lpstr>Source Code</vt:lpstr>
      <vt:lpstr>Source Code </vt:lpstr>
      <vt:lpstr>Source Code </vt:lpstr>
      <vt:lpstr>What our product provides...</vt:lpstr>
      <vt:lpstr>Questions, comments, concerns?</vt:lpstr>
      <vt:lpstr>REFLECTIONS</vt:lpstr>
      <vt:lpstr>REFLECTIONS</vt:lpstr>
      <vt:lpstr>REFLECTIONS</vt:lpstr>
      <vt:lpstr>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</dc:title>
  <cp:lastModifiedBy>Tara McKaskle</cp:lastModifiedBy>
  <cp:revision>2</cp:revision>
  <dcterms:modified xsi:type="dcterms:W3CDTF">2019-01-24T22:34:00Z</dcterms:modified>
</cp:coreProperties>
</file>