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'[tara 2 excel.xlsx]Sheet1'!$B$1</c:f>
              <c:strCache>
                <c:ptCount val="1"/>
                <c:pt idx="0">
                  <c:v>Employee Rating</c:v>
                </c:pt>
              </c:strCache>
            </c:strRef>
          </c:tx>
          <c:spPr>
            <a:solidFill>
              <a:schemeClr val="accent1"/>
            </a:solidFill>
            <a:ln>
              <a:noFill/>
            </a:ln>
            <a:effectLst/>
          </c:spPr>
          <c:invertIfNegative val="0"/>
          <c:cat>
            <c:strRef>
              <c:f>'[tara 2 excel.xlsx]Sheet1'!$A$2:$A$11</c:f>
              <c:strCache>
                <c:ptCount val="10"/>
                <c:pt idx="0">
                  <c:v>Jasmine</c:v>
                </c:pt>
                <c:pt idx="1">
                  <c:v>Maruk</c:v>
                </c:pt>
                <c:pt idx="2">
                  <c:v>Latia</c:v>
                </c:pt>
                <c:pt idx="3">
                  <c:v>Sharlene</c:v>
                </c:pt>
                <c:pt idx="4">
                  <c:v>Jac</c:v>
                </c:pt>
                <c:pt idx="5">
                  <c:v>Joseph</c:v>
                </c:pt>
                <c:pt idx="6">
                  <c:v>Myriam</c:v>
                </c:pt>
                <c:pt idx="7">
                  <c:v>Dheepa</c:v>
                </c:pt>
                <c:pt idx="8">
                  <c:v>Bartholemew</c:v>
                </c:pt>
                <c:pt idx="9">
                  <c:v>Xana</c:v>
                </c:pt>
              </c:strCache>
            </c:strRef>
          </c:cat>
          <c:val>
            <c:numRef>
              <c:f>'[tara 2 excel.xlsx]Sheet1'!$B$2:$B$11</c:f>
              <c:numCache>
                <c:formatCode>General</c:formatCode>
                <c:ptCount val="10"/>
                <c:pt idx="0">
                  <c:v>3</c:v>
                </c:pt>
                <c:pt idx="1">
                  <c:v>3</c:v>
                </c:pt>
                <c:pt idx="2">
                  <c:v>4</c:v>
                </c:pt>
                <c:pt idx="3">
                  <c:v>2</c:v>
                </c:pt>
                <c:pt idx="4">
                  <c:v>3</c:v>
                </c:pt>
                <c:pt idx="5">
                  <c:v>5</c:v>
                </c:pt>
                <c:pt idx="6">
                  <c:v>5</c:v>
                </c:pt>
                <c:pt idx="7">
                  <c:v>3</c:v>
                </c:pt>
                <c:pt idx="8">
                  <c:v>3</c:v>
                </c:pt>
                <c:pt idx="9">
                  <c:v>3</c:v>
                </c:pt>
              </c:numCache>
            </c:numRef>
          </c:val>
          <c:extLst>
            <c:ext xmlns:c16="http://schemas.microsoft.com/office/drawing/2014/chart" uri="{C3380CC4-5D6E-409C-BE32-E72D297353CC}">
              <c16:uniqueId val="{00000000-7971-0B48-BF6B-12DE3924FACD}"/>
            </c:ext>
          </c:extLst>
        </c:ser>
        <c:dLbls>
          <c:showLegendKey val="0"/>
          <c:showVal val="0"/>
          <c:showCatName val="0"/>
          <c:showSerName val="0"/>
          <c:showPercent val="0"/>
          <c:showBubbleSize val="0"/>
        </c:dLbls>
        <c:gapWidth val="219"/>
        <c:overlap val="-27"/>
        <c:axId val="907163648"/>
        <c:axId val="907165440"/>
      </c:barChart>
      <c:catAx>
        <c:axId val="90716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7165440"/>
        <c:crosses val="autoZero"/>
        <c:auto val="1"/>
        <c:lblAlgn val="ctr"/>
        <c:lblOffset val="100"/>
        <c:noMultiLvlLbl val="0"/>
      </c:catAx>
      <c:valAx>
        <c:axId val="90716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7163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86000"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a:t>
            </a:r>
            <a:r>
              <a:rPr lang="en-IN" sz="2400" dirty="0">
                <a:latin typeface="Times New Roman" panose="02020603050405020304" pitchFamily="18" charset="0"/>
                <a:cs typeface="Times New Roman" panose="02020603050405020304" pitchFamily="18" charset="0"/>
              </a:rPr>
              <a:t>TARA.D</a:t>
            </a:r>
          </a:p>
          <a:p>
            <a:r>
              <a:rPr lang="en-IN" sz="2400" dirty="0">
                <a:latin typeface="Times New Roman" panose="02020603050405020304" pitchFamily="18" charset="0"/>
                <a:cs typeface="Times New Roman" panose="02020603050405020304" pitchFamily="18" charset="0"/>
              </a:rPr>
              <a:t>USER NAME:asunm1475312214711</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312214711</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Sri </a:t>
            </a:r>
            <a:r>
              <a:rPr lang="en-IN" sz="2400" dirty="0" err="1">
                <a:latin typeface="Times New Roman" panose="02020603050405020304" pitchFamily="18" charset="0"/>
                <a:cs typeface="Times New Roman" panose="02020603050405020304" pitchFamily="18" charset="0"/>
              </a:rPr>
              <a:t>kanyaka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parameswari</a:t>
            </a:r>
            <a:r>
              <a:rPr lang="en-IN" sz="2400" dirty="0">
                <a:latin typeface="Times New Roman" panose="02020603050405020304" pitchFamily="18" charset="0"/>
                <a:cs typeface="Times New Roman" panose="02020603050405020304" pitchFamily="18" charset="0"/>
              </a:rPr>
              <a:t> arts &amp;science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CCA469A2-3A88-626B-B1BB-E4FAFBB0F3F3}"/>
              </a:ext>
            </a:extLst>
          </p:cNvPr>
          <p:cNvGraphicFramePr>
            <a:graphicFrameLocks/>
          </p:cNvGraphicFramePr>
          <p:nvPr>
            <p:extLst>
              <p:ext uri="{D42A27DB-BD31-4B8C-83A1-F6EECF244321}">
                <p14:modId xmlns:p14="http://schemas.microsoft.com/office/powerpoint/2010/main" val="4047551887"/>
              </p:ext>
            </p:extLst>
          </p:nvPr>
        </p:nvGraphicFramePr>
        <p:xfrm>
          <a:off x="1187532" y="1278881"/>
          <a:ext cx="8267053" cy="43618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IN" sz="2400" dirty="0">
                <a:latin typeface="Times New Roman" panose="02020603050405020304"/>
              </a:rPr>
              <a:t>DR.G.ANITHA DEVI</a:t>
            </a:r>
            <a:endParaRPr lang="en-GB" sz="2400" dirty="0">
              <a:latin typeface="Times New Roman" panose="02020603050405020304"/>
            </a:endParaRPr>
          </a:p>
          <a:p>
            <a:r>
              <a:rPr lang="en-GB" sz="2400" dirty="0">
                <a:latin typeface="Times New Roman" panose="02020603050405020304"/>
              </a:rPr>
              <a:t>Assistant Professor </a:t>
            </a:r>
          </a:p>
          <a:p>
            <a:r>
              <a:rPr lang="en-IN" sz="2400" dirty="0">
                <a:latin typeface="Times New Roman" panose="02020603050405020304"/>
              </a:rPr>
              <a:t>Sri </a:t>
            </a:r>
            <a:r>
              <a:rPr lang="en-IN" sz="2400" dirty="0" err="1">
                <a:latin typeface="Times New Roman" panose="02020603050405020304"/>
              </a:rPr>
              <a:t>kanyaka</a:t>
            </a:r>
            <a:r>
              <a:rPr lang="en-IN" sz="2400" dirty="0">
                <a:latin typeface="Times New Roman" panose="02020603050405020304"/>
              </a:rPr>
              <a:t> </a:t>
            </a:r>
            <a:r>
              <a:rPr lang="en-IN" sz="2400" dirty="0" err="1">
                <a:latin typeface="Times New Roman" panose="02020603050405020304"/>
              </a:rPr>
              <a:t>parameswari</a:t>
            </a:r>
            <a:r>
              <a:rPr lang="en-IN" sz="2400" dirty="0">
                <a:latin typeface="Times New Roman" panose="02020603050405020304"/>
              </a:rPr>
              <a:t> </a:t>
            </a:r>
            <a:r>
              <a:rPr lang="en-IN" sz="2400" dirty="0" err="1">
                <a:latin typeface="Times New Roman" panose="02020603050405020304"/>
              </a:rPr>
              <a:t>arts&amp;science</a:t>
            </a:r>
            <a:r>
              <a:rPr lang="en-IN" sz="2400" dirty="0">
                <a:latin typeface="Times New Roman" panose="02020603050405020304"/>
              </a:rPr>
              <a:t> college for women </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tara87861@gmail.com</cp:lastModifiedBy>
  <cp:revision>31</cp:revision>
  <dcterms:created xsi:type="dcterms:W3CDTF">2024-08-21T00:32:52Z</dcterms:created>
  <dcterms:modified xsi:type="dcterms:W3CDTF">2024-08-27T08:49:41Z</dcterms:modified>
</cp:coreProperties>
</file>