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B18761-0882-48D3-8ED5-2140CFA8F9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96C6C6-C0EB-4607-B70D-4FC4D56914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6644F4-C3F6-4866-B281-6CDA8B9CC9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4FCC7A-00EA-4D8C-9488-81B47F7F585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EBF57C-0C98-4A6F-9420-59D996BA76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D41C9C-ACDE-4565-8301-11A285D865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E48789-1118-44CE-822D-6293267DA5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F2A812-80FB-45AC-ACAB-82B104B73F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DCF31C-6E4B-4182-944D-4452C4F0BD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4A7528-55D2-408A-93D6-4664B08860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C74258-756D-46C2-ACB8-7B0E2B7FA4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AE62C0-8D9B-4597-8B97-A4634F2533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26305C7-FC8C-4B65-95AD-A0260C9A182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529560" y="6858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3200" spc="-1" strike="noStrike">
                <a:latin typeface="Arial"/>
              </a:rPr>
              <a:t>“</a:t>
            </a:r>
            <a:r>
              <a:rPr b="1" lang="en-US" sz="3200" spc="-1" strike="noStrike">
                <a:latin typeface="Arial"/>
              </a:rPr>
              <a:t>renv” package in R</a:t>
            </a:r>
            <a:endParaRPr b="1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Creating project with renv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2057400" y="1278360"/>
            <a:ext cx="6309360" cy="3979440"/>
          </a:xfrm>
          <a:prstGeom prst="rect">
            <a:avLst/>
          </a:prstGeom>
          <a:ln w="0">
            <a:noFill/>
          </a:ln>
        </p:spPr>
      </p:pic>
      <p:sp>
        <p:nvSpPr>
          <p:cNvPr id="65" name=""/>
          <p:cNvSpPr/>
          <p:nvPr/>
        </p:nvSpPr>
        <p:spPr>
          <a:xfrm>
            <a:off x="3264480" y="1371600"/>
            <a:ext cx="932760" cy="438840"/>
          </a:xfrm>
          <a:prstGeom prst="rect">
            <a:avLst/>
          </a:prstGeom>
          <a:noFill/>
          <a:ln w="5724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Tracking all package versions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2057400" y="1278360"/>
            <a:ext cx="6309360" cy="3979440"/>
          </a:xfrm>
          <a:prstGeom prst="rect">
            <a:avLst/>
          </a:prstGeom>
          <a:ln w="0">
            <a:noFill/>
          </a:ln>
        </p:spPr>
      </p:pic>
      <p:sp>
        <p:nvSpPr>
          <p:cNvPr id="68" name=""/>
          <p:cNvSpPr/>
          <p:nvPr/>
        </p:nvSpPr>
        <p:spPr>
          <a:xfrm>
            <a:off x="5843160" y="1371600"/>
            <a:ext cx="1389960" cy="438840"/>
          </a:xfrm>
          <a:prstGeom prst="rect">
            <a:avLst/>
          </a:prstGeom>
          <a:noFill/>
          <a:ln w="5724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7470720" y="2286000"/>
            <a:ext cx="804600" cy="329040"/>
          </a:xfrm>
          <a:prstGeom prst="rect">
            <a:avLst/>
          </a:prstGeom>
          <a:noFill/>
          <a:ln w="5724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400320"/>
            <a:ext cx="2971800" cy="7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2600" spc="-1" strike="noStrike">
                <a:latin typeface="Arial"/>
              </a:rPr>
              <a:t>System library (folder)</a:t>
            </a:r>
            <a:endParaRPr b="1" lang="en-US" sz="26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327960" y="360"/>
            <a:ext cx="97520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Local library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2057400" y="1278360"/>
            <a:ext cx="6309360" cy="397944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4380120" y="3218760"/>
            <a:ext cx="804600" cy="676800"/>
          </a:xfrm>
          <a:prstGeom prst="rect">
            <a:avLst/>
          </a:prstGeom>
          <a:noFill/>
          <a:ln w="5724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Local library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-1080" y="322200"/>
            <a:ext cx="10079640" cy="5024880"/>
          </a:xfrm>
          <a:prstGeom prst="rect">
            <a:avLst/>
          </a:prstGeom>
          <a:ln w="0">
            <a:noFill/>
          </a:ln>
        </p:spPr>
      </p:pic>
      <p:sp>
        <p:nvSpPr>
          <p:cNvPr id="77" name=""/>
          <p:cNvSpPr txBox="1"/>
          <p:nvPr/>
        </p:nvSpPr>
        <p:spPr>
          <a:xfrm>
            <a:off x="228600" y="4082760"/>
            <a:ext cx="20574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2600" spc="-1" strike="noStrike">
                <a:latin typeface="Arial"/>
              </a:rPr>
              <a:t>Rstudio</a:t>
            </a:r>
            <a:endParaRPr b="1" lang="en-US" sz="2600" spc="-1" strike="noStrike">
              <a:latin typeface="Arial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3886200" y="4997160"/>
            <a:ext cx="20574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2600" spc="-1" strike="noStrike">
                <a:latin typeface="Arial"/>
              </a:rPr>
              <a:t>CRAN</a:t>
            </a:r>
            <a:endParaRPr b="1" lang="en-US" sz="2600" spc="-1" strike="noStrike">
              <a:latin typeface="Arial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3657600" y="322200"/>
            <a:ext cx="2057400" cy="7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2600" spc="-1" strike="noStrike">
                <a:latin typeface="Arial"/>
              </a:rPr>
              <a:t>Global or local library</a:t>
            </a:r>
            <a:endParaRPr b="1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400320"/>
            <a:ext cx="2971800" cy="7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2600" spc="-1" strike="noStrike">
                <a:latin typeface="Arial"/>
              </a:rPr>
              <a:t>System library (folder)</a:t>
            </a:r>
            <a:endParaRPr b="1" lang="en-US" sz="26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27960" y="360"/>
            <a:ext cx="9752040" cy="5669640"/>
          </a:xfrm>
          <a:prstGeom prst="rect">
            <a:avLst/>
          </a:prstGeom>
          <a:ln w="0">
            <a:noFill/>
          </a:ln>
        </p:spPr>
      </p:pic>
      <p:sp>
        <p:nvSpPr>
          <p:cNvPr id="82" name=""/>
          <p:cNvSpPr txBox="1"/>
          <p:nvPr/>
        </p:nvSpPr>
        <p:spPr>
          <a:xfrm>
            <a:off x="6858000" y="1600200"/>
            <a:ext cx="29718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2600" spc="-1" strike="noStrike">
                <a:latin typeface="Arial"/>
              </a:rPr>
              <a:t>renv::isolate()</a:t>
            </a:r>
            <a:endParaRPr b="1" lang="en-US" sz="26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6858000" y="1326600"/>
            <a:ext cx="3200400" cy="4251960"/>
          </a:xfrm>
          <a:prstGeom prst="rect">
            <a:avLst/>
          </a:prstGeom>
          <a:noFill/>
          <a:ln w="5724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>
            <a:off x="5449680" y="1345680"/>
            <a:ext cx="1371600" cy="1143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6922080" y="2057400"/>
            <a:ext cx="1828800" cy="9144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renv package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3200" spc="-1" strike="noStrike">
                <a:latin typeface="Arial"/>
              </a:rPr>
              <a:t>1. Run rstudio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2. enter: 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install.packages("renv")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3. Press “y”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4. Close rstudio and open it again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5. Create new project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Using renv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269800" y="1143000"/>
            <a:ext cx="5959800" cy="429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Using renv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743200" y="1371600"/>
            <a:ext cx="4800600" cy="358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Using renv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743200" y="1371600"/>
            <a:ext cx="4800600" cy="358164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/>
          <p:nvPr/>
        </p:nvSpPr>
        <p:spPr>
          <a:xfrm>
            <a:off x="2743200" y="3465720"/>
            <a:ext cx="1371600" cy="329040"/>
          </a:xfrm>
          <a:prstGeom prst="rect">
            <a:avLst/>
          </a:prstGeom>
          <a:noFill/>
          <a:ln w="5724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2743200" y="4069080"/>
            <a:ext cx="1600200" cy="329040"/>
          </a:xfrm>
          <a:prstGeom prst="rect">
            <a:avLst/>
          </a:prstGeom>
          <a:noFill/>
          <a:ln w="5724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Using renv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057400" y="1278360"/>
            <a:ext cx="6309360" cy="397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renv package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3200" spc="-1" strike="noStrike">
                <a:latin typeface="Arial"/>
              </a:rPr>
              <a:t>1. Run rstudio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2. enter: 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install.packages("renv")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3. Press “y”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4. Close rstudio and open it again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5. Create new project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457200" y="1326600"/>
            <a:ext cx="4343400" cy="1873800"/>
          </a:xfrm>
          <a:prstGeom prst="rect">
            <a:avLst/>
          </a:prstGeom>
          <a:noFill/>
          <a:ln w="5724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400320"/>
            <a:ext cx="2971800" cy="7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2600" spc="-1" strike="noStrike">
                <a:latin typeface="Arial"/>
              </a:rPr>
              <a:t>System library (folder)</a:t>
            </a:r>
            <a:endParaRPr b="1" lang="en-US" sz="26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27960" y="360"/>
            <a:ext cx="9752040" cy="5669640"/>
          </a:xfrm>
          <a:prstGeom prst="rect">
            <a:avLst/>
          </a:prstGeom>
          <a:ln w="0">
            <a:noFill/>
          </a:ln>
        </p:spPr>
      </p:pic>
      <p:sp>
        <p:nvSpPr>
          <p:cNvPr id="59" name=""/>
          <p:cNvSpPr/>
          <p:nvPr/>
        </p:nvSpPr>
        <p:spPr>
          <a:xfrm>
            <a:off x="685800" y="146160"/>
            <a:ext cx="6172200" cy="1207080"/>
          </a:xfrm>
          <a:prstGeom prst="rect">
            <a:avLst/>
          </a:prstGeom>
          <a:noFill/>
          <a:ln w="5724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Using renv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2057400" y="1278360"/>
            <a:ext cx="6309360" cy="397944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/>
          <p:nvPr/>
        </p:nvSpPr>
        <p:spPr>
          <a:xfrm>
            <a:off x="4325040" y="1965960"/>
            <a:ext cx="914400" cy="786240"/>
          </a:xfrm>
          <a:prstGeom prst="rect">
            <a:avLst/>
          </a:prstGeom>
          <a:noFill/>
          <a:ln w="5724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2024-10-30T15:49:43Z</dcterms:created>
  <dc:creator/>
  <dc:description/>
  <dc:language>en-US</dc:language>
  <cp:lastModifiedBy/>
  <dcterms:modified xsi:type="dcterms:W3CDTF">2024-10-30T16:45:46Z</dcterms:modified>
  <cp:revision>7</cp:revision>
  <dc:subject/>
  <dc:title/>
</cp:coreProperties>
</file>