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1" r:id="rId5"/>
    <p:sldId id="282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73B43"/>
    <a:srgbClr val="D8DCDE"/>
    <a:srgbClr val="03B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36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5F63C-B9DE-4CAC-ABB5-9975DECA03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C8200-542B-4716-8FBB-A8C844CEA8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C8200-542B-4716-8FBB-A8C844CEA8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75542" y="2960913"/>
            <a:ext cx="8040915" cy="105954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075542" y="4139067"/>
            <a:ext cx="8040915" cy="592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828800" y="617220"/>
            <a:ext cx="9807575" cy="54178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7450" y="2743200"/>
            <a:ext cx="7277100" cy="1041399"/>
          </a:xfrm>
        </p:spPr>
        <p:txBody>
          <a:bodyPr anchor="b" anchorCtr="0"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7450" y="3941763"/>
            <a:ext cx="7277100" cy="5921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1741714" y="575356"/>
            <a:ext cx="9612086" cy="905102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rgbClr val="373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510000" y="3160800"/>
            <a:ext cx="5094000" cy="1202400"/>
          </a:xfrm>
        </p:spPr>
        <p:txBody>
          <a:bodyPr anchor="t" anchorCtr="0">
            <a:norm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grpSp>
        <p:nvGrpSpPr>
          <p:cNvPr id="8" name="组合 27"/>
          <p:cNvGrpSpPr/>
          <p:nvPr userDrawn="1"/>
        </p:nvGrpSpPr>
        <p:grpSpPr bwMode="auto">
          <a:xfrm>
            <a:off x="3292475" y="2947988"/>
            <a:ext cx="5575300" cy="1624012"/>
            <a:chOff x="3327400" y="2912765"/>
            <a:chExt cx="5575300" cy="105410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3327400" y="2912765"/>
              <a:ext cx="0" cy="1054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340100" y="3966865"/>
              <a:ext cx="5562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902700" y="2912765"/>
              <a:ext cx="0" cy="1054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327400" y="2912765"/>
              <a:ext cx="431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470900" y="2912765"/>
              <a:ext cx="431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3808800" y="2757600"/>
            <a:ext cx="4561200" cy="370800"/>
          </a:xfrm>
        </p:spPr>
        <p:txBody>
          <a:bodyPr>
            <a:normAutofit/>
          </a:bodyPr>
          <a:lstStyle>
            <a:lvl1pPr marL="0" indent="0" algn="dist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373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373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rgbClr val="373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492342" y="365125"/>
            <a:ext cx="1861457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199" y="365125"/>
            <a:ext cx="8479972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741714" y="575356"/>
            <a:ext cx="9612086" cy="905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712686"/>
            <a:ext cx="10515600" cy="446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A8581-CC4F-4702-8556-62DC73E616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56902-F09B-441B-B146-42AEA082A7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30000"/>
        </a:lnSpc>
        <a:spcBef>
          <a:spcPts val="12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just" defTabSz="914400" rtl="0" eaLnBrk="1" latinLnBrk="0" hangingPunct="1">
        <a:lnSpc>
          <a:spcPct val="120000"/>
        </a:lnSpc>
        <a:spcBef>
          <a:spcPts val="6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  <a:sym typeface="+mn-ea"/>
              </a:rPr>
              <a:t>Этапы</a:t>
            </a:r>
            <a:r>
              <a:rPr lang="en-US" altLang="ru-RU"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US" altLang="en-US">
                <a:latin typeface="Arial Black" panose="020B0A04020102020204" charset="0"/>
                <a:cs typeface="Arial Black" panose="020B0A04020102020204" charset="0"/>
                <a:sym typeface="+mn-ea"/>
              </a:rPr>
              <a:t>развития</a:t>
            </a:r>
            <a:r>
              <a:rPr lang="en-US" altLang="ru-RU"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US" altLang="en-US">
                <a:latin typeface="Arial Black" panose="020B0A04020102020204" charset="0"/>
                <a:cs typeface="Arial Black" panose="020B0A04020102020204" charset="0"/>
                <a:sym typeface="+mn-ea"/>
              </a:rPr>
              <a:t>СУБД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075815" y="4138930"/>
            <a:ext cx="8041005" cy="965835"/>
          </a:xfrm>
        </p:spPr>
        <p:txBody>
          <a:bodyPr>
            <a:noAutofit/>
          </a:bodyPr>
          <a:lstStyle/>
          <a:p>
            <a:pPr algn="r"/>
            <a:r>
              <a:rPr lang="ru-RU" altLang="en-US">
                <a:sym typeface="+mn-ea"/>
              </a:rPr>
              <a:t>Работу выполнила студентка 2 курса ИВТ</a:t>
            </a:r>
            <a:endParaRPr lang="ru-RU" altLang="en-US"/>
          </a:p>
          <a:p>
            <a:pPr algn="r"/>
            <a:r>
              <a:rPr lang="ru-RU" altLang="en-US">
                <a:sym typeface="+mn-ea"/>
              </a:rPr>
              <a:t>Тарасова Даша</a:t>
            </a:r>
            <a:endParaRPr lang="ru-RU" altLang="en-US" sz="1100" dirty="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3636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b="1" dirty="0"/>
              <a:t>Современные</a:t>
            </a:r>
            <a:r>
              <a:rPr lang="en-US" altLang="ru-RU" sz="3600" b="1" dirty="0"/>
              <a:t> </a:t>
            </a:r>
            <a:r>
              <a:rPr lang="en-US" altLang="en-US" sz="3600" b="1" dirty="0"/>
              <a:t>тенденции</a:t>
            </a:r>
            <a:r>
              <a:rPr lang="en-US" altLang="ru-RU" sz="3600" b="1" dirty="0"/>
              <a:t> (2020-</a:t>
            </a:r>
            <a:r>
              <a:rPr lang="en-US" altLang="en-US" sz="3600" b="1" dirty="0"/>
              <a:t>е</a:t>
            </a:r>
            <a:r>
              <a:rPr lang="en-US" altLang="ru-RU" sz="3600" b="1" dirty="0"/>
              <a:t> </a:t>
            </a:r>
            <a:r>
              <a:rPr lang="en-US" altLang="en-US" sz="3600" b="1" dirty="0"/>
              <a:t>годы</a:t>
            </a:r>
            <a:r>
              <a:rPr lang="en-US" altLang="ru-RU" sz="3600" b="1" dirty="0"/>
              <a:t>)</a:t>
            </a:r>
            <a:endParaRPr lang="en-US" altLang="ru-RU" sz="3600" b="1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altLang="en-US" sz="2500" dirty="0"/>
              <a:t>Современные</a:t>
            </a:r>
            <a:r>
              <a:rPr lang="en-US" altLang="ru-RU" sz="2500" dirty="0"/>
              <a:t> </a:t>
            </a:r>
            <a:r>
              <a:rPr lang="en-US" altLang="en-US" sz="2500" dirty="0"/>
              <a:t>СУБД</a:t>
            </a:r>
            <a:r>
              <a:rPr lang="en-US" altLang="ru-RU" sz="2500" dirty="0"/>
              <a:t> </a:t>
            </a:r>
            <a:r>
              <a:rPr lang="en-US" altLang="en-US" sz="2500" dirty="0"/>
              <a:t>активно</a:t>
            </a:r>
            <a:r>
              <a:rPr lang="en-US" altLang="ru-RU" sz="2500" dirty="0"/>
              <a:t> </a:t>
            </a:r>
            <a:r>
              <a:rPr lang="en-US" altLang="en-US" sz="2500" dirty="0"/>
              <a:t>развиваются</a:t>
            </a:r>
            <a:r>
              <a:rPr lang="en-US" altLang="ru-RU" sz="2500" dirty="0"/>
              <a:t>, </a:t>
            </a:r>
            <a:r>
              <a:rPr lang="en-US" altLang="en-US" sz="2500" dirty="0"/>
              <a:t>интегрируя</a:t>
            </a:r>
            <a:r>
              <a:rPr lang="en-US" altLang="ru-RU" sz="2500" dirty="0"/>
              <a:t> </a:t>
            </a:r>
            <a:r>
              <a:rPr lang="en-US" altLang="en-US" sz="2500" dirty="0"/>
              <a:t>передовые</a:t>
            </a:r>
            <a:r>
              <a:rPr lang="en-US" altLang="ru-RU" sz="2500" dirty="0"/>
              <a:t> </a:t>
            </a:r>
            <a:r>
              <a:rPr lang="en-US" altLang="en-US" sz="2500" dirty="0"/>
              <a:t>технологии</a:t>
            </a:r>
            <a:r>
              <a:rPr lang="en-US" altLang="ru-RU" sz="2500" dirty="0"/>
              <a:t> </a:t>
            </a:r>
            <a:r>
              <a:rPr lang="en-US" altLang="en-US" sz="2500" dirty="0"/>
              <a:t>и</a:t>
            </a:r>
            <a:r>
              <a:rPr lang="en-US" altLang="ru-RU" sz="2500" dirty="0"/>
              <a:t> </a:t>
            </a:r>
            <a:r>
              <a:rPr lang="en-US" altLang="en-US" sz="2500" dirty="0"/>
              <a:t>адаптируясь</a:t>
            </a:r>
            <a:r>
              <a:rPr lang="en-US" altLang="ru-RU" sz="2500" dirty="0"/>
              <a:t> </a:t>
            </a:r>
            <a:r>
              <a:rPr lang="en-US" altLang="en-US" sz="2500" dirty="0"/>
              <a:t>к</a:t>
            </a:r>
            <a:r>
              <a:rPr lang="en-US" altLang="ru-RU" sz="2500" dirty="0"/>
              <a:t> </a:t>
            </a:r>
            <a:r>
              <a:rPr lang="en-US" altLang="en-US" sz="2500" dirty="0"/>
              <a:t>новым</a:t>
            </a:r>
            <a:r>
              <a:rPr lang="en-US" altLang="ru-RU" sz="2500" dirty="0"/>
              <a:t> </a:t>
            </a:r>
            <a:r>
              <a:rPr lang="en-US" altLang="en-US" sz="2500" dirty="0"/>
              <a:t>требованиям</a:t>
            </a:r>
            <a:r>
              <a:rPr lang="en-US" altLang="ru-RU" sz="2500" dirty="0"/>
              <a:t> </a:t>
            </a:r>
            <a:r>
              <a:rPr lang="en-US" altLang="en-US" sz="2500" dirty="0"/>
              <a:t>индустрии</a:t>
            </a:r>
            <a:r>
              <a:rPr lang="en-US" altLang="ru-RU" sz="2500" dirty="0"/>
              <a:t>. </a:t>
            </a:r>
            <a:r>
              <a:rPr lang="en-US" altLang="en-US" sz="2500" dirty="0"/>
              <a:t>Одной</a:t>
            </a:r>
            <a:r>
              <a:rPr lang="en-US" altLang="ru-RU" sz="2500" dirty="0"/>
              <a:t> </a:t>
            </a:r>
            <a:r>
              <a:rPr lang="en-US" altLang="en-US" sz="2500" dirty="0"/>
              <a:t>из</a:t>
            </a:r>
            <a:r>
              <a:rPr lang="en-US" altLang="ru-RU" sz="2500" dirty="0"/>
              <a:t> </a:t>
            </a:r>
            <a:r>
              <a:rPr lang="en-US" altLang="en-US" sz="2500" dirty="0"/>
              <a:t>ключевых</a:t>
            </a:r>
            <a:r>
              <a:rPr lang="en-US" altLang="ru-RU" sz="2500" dirty="0"/>
              <a:t> </a:t>
            </a:r>
            <a:r>
              <a:rPr lang="en-US" altLang="en-US" sz="2500" dirty="0"/>
              <a:t>тенденций</a:t>
            </a:r>
            <a:r>
              <a:rPr lang="en-US" altLang="ru-RU" sz="2500" dirty="0"/>
              <a:t> </a:t>
            </a:r>
            <a:r>
              <a:rPr lang="en-US" altLang="en-US" sz="2500" dirty="0"/>
              <a:t>стало</a:t>
            </a:r>
            <a:r>
              <a:rPr lang="en-US" altLang="ru-RU" sz="2500" dirty="0"/>
              <a:t> </a:t>
            </a:r>
            <a:r>
              <a:rPr lang="en-US" altLang="en-US" sz="2500" dirty="0"/>
              <a:t>использование</a:t>
            </a:r>
            <a:r>
              <a:rPr lang="en-US" altLang="ru-RU" sz="2500" dirty="0"/>
              <a:t> </a:t>
            </a:r>
            <a:r>
              <a:rPr lang="en-US" altLang="en-US" sz="2500" dirty="0"/>
              <a:t>распределенных</a:t>
            </a:r>
            <a:r>
              <a:rPr lang="en-US" altLang="ru-RU" sz="2500" dirty="0"/>
              <a:t> </a:t>
            </a:r>
            <a:r>
              <a:rPr lang="en-US" altLang="en-US" sz="2500" dirty="0"/>
              <a:t>вычислений</a:t>
            </a:r>
            <a:r>
              <a:rPr lang="en-US" altLang="ru-RU" sz="2500" dirty="0"/>
              <a:t>, </a:t>
            </a:r>
            <a:r>
              <a:rPr lang="en-US" altLang="en-US" sz="2500" dirty="0"/>
              <a:t>что</a:t>
            </a:r>
            <a:r>
              <a:rPr lang="en-US" altLang="ru-RU" sz="2500" dirty="0"/>
              <a:t> </a:t>
            </a:r>
            <a:r>
              <a:rPr lang="en-US" altLang="en-US" sz="2500" dirty="0"/>
              <a:t>позволяет</a:t>
            </a:r>
            <a:r>
              <a:rPr lang="en-US" altLang="ru-RU" sz="2500" dirty="0"/>
              <a:t> </a:t>
            </a:r>
            <a:r>
              <a:rPr lang="en-US" altLang="en-US" sz="2500" dirty="0"/>
              <a:t>эффективно</a:t>
            </a:r>
            <a:r>
              <a:rPr lang="en-US" altLang="ru-RU" sz="2500" dirty="0"/>
              <a:t> </a:t>
            </a:r>
            <a:r>
              <a:rPr lang="en-US" altLang="en-US" sz="2500" dirty="0"/>
              <a:t>обрабатывать</a:t>
            </a:r>
            <a:r>
              <a:rPr lang="en-US" altLang="ru-RU" sz="2500" dirty="0"/>
              <a:t> </a:t>
            </a:r>
            <a:r>
              <a:rPr lang="en-US" altLang="en-US" sz="2500" dirty="0"/>
              <a:t>огромные</a:t>
            </a:r>
            <a:r>
              <a:rPr lang="en-US" altLang="ru-RU" sz="2500" dirty="0"/>
              <a:t> </a:t>
            </a:r>
            <a:r>
              <a:rPr lang="en-US" altLang="en-US" sz="2500" dirty="0"/>
              <a:t>объемы</a:t>
            </a:r>
            <a:r>
              <a:rPr lang="en-US" altLang="ru-RU" sz="2500" dirty="0"/>
              <a:t> </a:t>
            </a:r>
            <a:r>
              <a:rPr lang="en-US" altLang="en-US" sz="2500" dirty="0"/>
              <a:t>данных</a:t>
            </a:r>
            <a:r>
              <a:rPr lang="en-US" altLang="ru-RU" sz="2500" dirty="0"/>
              <a:t> </a:t>
            </a:r>
            <a:r>
              <a:rPr lang="en-US" altLang="en-US" sz="2500" dirty="0"/>
              <a:t>в</a:t>
            </a:r>
            <a:r>
              <a:rPr lang="en-US" altLang="ru-RU" sz="2500" dirty="0"/>
              <a:t> </a:t>
            </a:r>
            <a:r>
              <a:rPr lang="en-US" altLang="en-US" sz="2500" dirty="0"/>
              <a:t>реальном</a:t>
            </a:r>
            <a:r>
              <a:rPr lang="en-US" altLang="ru-RU" sz="2500" dirty="0"/>
              <a:t> </a:t>
            </a:r>
            <a:r>
              <a:rPr lang="en-US" altLang="en-US" sz="2500" dirty="0"/>
              <a:t>времени</a:t>
            </a:r>
            <a:r>
              <a:rPr lang="en-US" altLang="ru-RU" sz="2500" dirty="0"/>
              <a:t>. </a:t>
            </a:r>
            <a:r>
              <a:rPr lang="en-US" altLang="en-US" sz="2500" dirty="0"/>
              <a:t>Облачные</a:t>
            </a:r>
            <a:r>
              <a:rPr lang="en-US" altLang="ru-RU" sz="2500" dirty="0"/>
              <a:t> </a:t>
            </a:r>
            <a:r>
              <a:rPr lang="en-US" altLang="en-US" sz="2500" dirty="0"/>
              <a:t>технологии</a:t>
            </a:r>
            <a:r>
              <a:rPr lang="en-US" altLang="ru-RU" sz="2500" dirty="0"/>
              <a:t> </a:t>
            </a:r>
            <a:r>
              <a:rPr lang="en-US" altLang="en-US" sz="2500" dirty="0"/>
              <a:t>также</a:t>
            </a:r>
            <a:r>
              <a:rPr lang="en-US" altLang="ru-RU" sz="2500" dirty="0"/>
              <a:t> </a:t>
            </a:r>
            <a:r>
              <a:rPr lang="en-US" altLang="en-US" sz="2500" dirty="0"/>
              <a:t>играют</a:t>
            </a:r>
            <a:r>
              <a:rPr lang="en-US" altLang="ru-RU" sz="2500" dirty="0"/>
              <a:t> </a:t>
            </a:r>
            <a:r>
              <a:rPr lang="en-US" altLang="en-US" sz="2500" dirty="0"/>
              <a:t>значительную</a:t>
            </a:r>
            <a:r>
              <a:rPr lang="en-US" altLang="ru-RU" sz="2500" dirty="0"/>
              <a:t> </a:t>
            </a:r>
            <a:r>
              <a:rPr lang="en-US" altLang="en-US" sz="2500" dirty="0"/>
              <a:t>роль</a:t>
            </a:r>
            <a:r>
              <a:rPr lang="en-US" altLang="ru-RU" sz="2500" dirty="0"/>
              <a:t>, </a:t>
            </a:r>
            <a:r>
              <a:rPr lang="en-US" altLang="en-US" sz="2500" dirty="0"/>
              <a:t>предоставляя</a:t>
            </a:r>
            <a:r>
              <a:rPr lang="en-US" altLang="ru-RU" sz="2500" dirty="0"/>
              <a:t> </a:t>
            </a:r>
            <a:r>
              <a:rPr lang="en-US" altLang="en-US" sz="2500" dirty="0"/>
              <a:t>доступ</a:t>
            </a:r>
            <a:r>
              <a:rPr lang="en-US" altLang="ru-RU" sz="2500" dirty="0"/>
              <a:t> </a:t>
            </a:r>
            <a:r>
              <a:rPr lang="en-US" altLang="en-US" sz="2500" dirty="0"/>
              <a:t>к</a:t>
            </a:r>
            <a:r>
              <a:rPr lang="en-US" altLang="ru-RU" sz="2500" dirty="0"/>
              <a:t> </a:t>
            </a:r>
            <a:r>
              <a:rPr lang="en-US" altLang="en-US" sz="2500" dirty="0"/>
              <a:t>мощным</a:t>
            </a:r>
            <a:r>
              <a:rPr lang="en-US" altLang="ru-RU" sz="2500" dirty="0"/>
              <a:t> </a:t>
            </a:r>
            <a:r>
              <a:rPr lang="en-US" altLang="en-US" sz="2500" dirty="0"/>
              <a:t>вычислительным</a:t>
            </a:r>
            <a:r>
              <a:rPr lang="en-US" altLang="ru-RU" sz="2500" dirty="0"/>
              <a:t> </a:t>
            </a:r>
            <a:r>
              <a:rPr lang="en-US" altLang="en-US" sz="2500" dirty="0"/>
              <a:t>ресурсам</a:t>
            </a:r>
            <a:r>
              <a:rPr lang="en-US" altLang="ru-RU" sz="2500" dirty="0"/>
              <a:t> </a:t>
            </a:r>
            <a:r>
              <a:rPr lang="en-US" altLang="en-US" sz="2500" dirty="0"/>
              <a:t>и</a:t>
            </a:r>
            <a:r>
              <a:rPr lang="en-US" altLang="ru-RU" sz="2500" dirty="0"/>
              <a:t> </a:t>
            </a:r>
            <a:r>
              <a:rPr lang="en-US" altLang="en-US" sz="2500" dirty="0"/>
              <a:t>масштабируемым</a:t>
            </a:r>
            <a:r>
              <a:rPr lang="en-US" altLang="ru-RU" sz="2500" dirty="0"/>
              <a:t> </a:t>
            </a:r>
            <a:r>
              <a:rPr lang="en-US" altLang="en-US" sz="2500" dirty="0"/>
              <a:t>хранилищам</a:t>
            </a:r>
            <a:r>
              <a:rPr lang="en-US" altLang="ru-RU" sz="2500" dirty="0"/>
              <a:t> </a:t>
            </a:r>
            <a:r>
              <a:rPr lang="en-US" altLang="en-US" sz="2500" dirty="0"/>
              <a:t>данных</a:t>
            </a:r>
            <a:r>
              <a:rPr lang="en-US" altLang="ru-RU" sz="2500" dirty="0"/>
              <a:t>.</a:t>
            </a:r>
            <a:endParaRPr lang="en-US" altLang="ru-RU" sz="2500" dirty="0"/>
          </a:p>
          <a:p>
            <a:pPr>
              <a:lnSpc>
                <a:spcPct val="100000"/>
              </a:lnSpc>
            </a:pPr>
            <a:r>
              <a:rPr lang="en-US" altLang="en-US" sz="2500" dirty="0"/>
              <a:t>Многие</a:t>
            </a:r>
            <a:r>
              <a:rPr lang="en-US" altLang="ru-RU" sz="2500" dirty="0"/>
              <a:t> </a:t>
            </a:r>
            <a:r>
              <a:rPr lang="en-US" altLang="en-US" sz="2500" dirty="0"/>
              <a:t>современные</a:t>
            </a:r>
            <a:r>
              <a:rPr lang="en-US" altLang="ru-RU" sz="2500" dirty="0"/>
              <a:t> </a:t>
            </a:r>
            <a:r>
              <a:rPr lang="en-US" altLang="en-US" sz="2500" dirty="0"/>
              <a:t>СУБД</a:t>
            </a:r>
            <a:r>
              <a:rPr lang="en-US" altLang="ru-RU" sz="2500" dirty="0"/>
              <a:t> </a:t>
            </a:r>
            <a:r>
              <a:rPr lang="en-US" altLang="en-US" sz="2500" dirty="0"/>
              <a:t>начинают</a:t>
            </a:r>
            <a:r>
              <a:rPr lang="en-US" altLang="ru-RU" sz="2500" dirty="0"/>
              <a:t> </a:t>
            </a:r>
            <a:r>
              <a:rPr lang="en-US" altLang="en-US" sz="2500" dirty="0"/>
              <a:t>активно</a:t>
            </a:r>
            <a:r>
              <a:rPr lang="en-US" altLang="ru-RU" sz="2500" dirty="0"/>
              <a:t> </a:t>
            </a:r>
            <a:r>
              <a:rPr lang="en-US" altLang="en-US" sz="2500" dirty="0"/>
              <a:t>интегрироваться</a:t>
            </a:r>
            <a:r>
              <a:rPr lang="en-US" altLang="ru-RU" sz="2500" dirty="0"/>
              <a:t> </a:t>
            </a:r>
            <a:r>
              <a:rPr lang="en-US" altLang="en-US" sz="2500" dirty="0"/>
              <a:t>с</a:t>
            </a:r>
            <a:r>
              <a:rPr lang="en-US" altLang="ru-RU" sz="2500" dirty="0"/>
              <a:t> </a:t>
            </a:r>
            <a:r>
              <a:rPr lang="en-US" altLang="en-US" sz="2500" dirty="0"/>
              <a:t>искусственным</a:t>
            </a:r>
            <a:r>
              <a:rPr lang="en-US" altLang="ru-RU" sz="2500" dirty="0"/>
              <a:t> </a:t>
            </a:r>
            <a:r>
              <a:rPr lang="en-US" altLang="en-US" sz="2500" dirty="0"/>
              <a:t>интеллектом</a:t>
            </a:r>
            <a:r>
              <a:rPr lang="en-US" altLang="ru-RU" sz="2500" dirty="0"/>
              <a:t> </a:t>
            </a:r>
            <a:r>
              <a:rPr lang="en-US" altLang="en-US" sz="2500" dirty="0"/>
              <a:t>и</a:t>
            </a:r>
            <a:r>
              <a:rPr lang="en-US" altLang="ru-RU" sz="2500" dirty="0"/>
              <a:t> </a:t>
            </a:r>
            <a:r>
              <a:rPr lang="en-US" altLang="en-US" sz="2500" dirty="0"/>
              <a:t>машинным</a:t>
            </a:r>
            <a:r>
              <a:rPr lang="en-US" altLang="ru-RU" sz="2500" dirty="0"/>
              <a:t> </a:t>
            </a:r>
            <a:r>
              <a:rPr lang="en-US" altLang="en-US" sz="2500" dirty="0"/>
              <a:t>обучением</a:t>
            </a:r>
            <a:r>
              <a:rPr lang="en-US" altLang="ru-RU" sz="2500" dirty="0"/>
              <a:t>, </a:t>
            </a:r>
            <a:r>
              <a:rPr lang="en-US" altLang="en-US" sz="2500" dirty="0"/>
              <a:t>чтобы</a:t>
            </a:r>
            <a:r>
              <a:rPr lang="en-US" altLang="ru-RU" sz="2500" dirty="0"/>
              <a:t> </a:t>
            </a:r>
            <a:r>
              <a:rPr lang="en-US" altLang="en-US" sz="2500" dirty="0"/>
              <a:t>улучшать</a:t>
            </a:r>
            <a:r>
              <a:rPr lang="en-US" altLang="ru-RU" sz="2500" dirty="0"/>
              <a:t> </a:t>
            </a:r>
            <a:r>
              <a:rPr lang="en-US" altLang="en-US" sz="2500" dirty="0"/>
              <a:t>аналитику</a:t>
            </a:r>
            <a:r>
              <a:rPr lang="en-US" altLang="ru-RU" sz="2500" dirty="0"/>
              <a:t> </a:t>
            </a:r>
            <a:r>
              <a:rPr lang="en-US" altLang="en-US" sz="2500" dirty="0"/>
              <a:t>данных</a:t>
            </a:r>
            <a:r>
              <a:rPr lang="en-US" altLang="ru-RU" sz="2500" dirty="0"/>
              <a:t> </a:t>
            </a:r>
            <a:r>
              <a:rPr lang="en-US" altLang="en-US" sz="2500" dirty="0"/>
              <a:t>и</a:t>
            </a:r>
            <a:r>
              <a:rPr lang="en-US" altLang="ru-RU" sz="2500" dirty="0"/>
              <a:t> </a:t>
            </a:r>
            <a:r>
              <a:rPr lang="en-US" altLang="en-US" sz="2500" dirty="0"/>
              <a:t>автоматизировать</a:t>
            </a:r>
            <a:r>
              <a:rPr lang="en-US" altLang="ru-RU" sz="2500" dirty="0"/>
              <a:t> </a:t>
            </a:r>
            <a:r>
              <a:rPr lang="en-US" altLang="en-US" sz="2500" dirty="0"/>
              <a:t>процессы</a:t>
            </a:r>
            <a:r>
              <a:rPr lang="en-US" altLang="ru-RU" sz="2500" dirty="0"/>
              <a:t> </a:t>
            </a:r>
            <a:r>
              <a:rPr lang="en-US" altLang="en-US" sz="2500" dirty="0"/>
              <a:t>принятия</a:t>
            </a:r>
            <a:r>
              <a:rPr lang="en-US" altLang="ru-RU" sz="2500" dirty="0"/>
              <a:t> </a:t>
            </a:r>
            <a:r>
              <a:rPr lang="en-US" altLang="en-US" sz="2500" dirty="0"/>
              <a:t>решений</a:t>
            </a:r>
            <a:r>
              <a:rPr lang="en-US" altLang="ru-RU" sz="2500" dirty="0"/>
              <a:t>. </a:t>
            </a:r>
            <a:r>
              <a:rPr lang="en-US" altLang="en-US" sz="2500" dirty="0"/>
              <a:t>Например</a:t>
            </a:r>
            <a:r>
              <a:rPr lang="en-US" altLang="ru-RU" sz="2500" dirty="0"/>
              <a:t>, </a:t>
            </a:r>
            <a:r>
              <a:rPr lang="en-US" altLang="en-US" sz="2500" dirty="0"/>
              <a:t>такие</a:t>
            </a:r>
            <a:r>
              <a:rPr lang="en-US" altLang="ru-RU" sz="2500" dirty="0"/>
              <a:t> </a:t>
            </a:r>
            <a:r>
              <a:rPr lang="en-US" altLang="en-US" sz="2500" dirty="0"/>
              <a:t>платформы</a:t>
            </a:r>
            <a:r>
              <a:rPr lang="en-US" altLang="ru-RU" sz="2500" dirty="0"/>
              <a:t>, </a:t>
            </a:r>
            <a:r>
              <a:rPr lang="en-US" altLang="en-US" sz="2500" dirty="0"/>
              <a:t>как</a:t>
            </a:r>
            <a:r>
              <a:rPr lang="en-US" altLang="ru-RU" sz="2500" dirty="0"/>
              <a:t> Google Cloud Spanner, Amazon Aurora </a:t>
            </a:r>
            <a:r>
              <a:rPr lang="en-US" altLang="en-US" sz="2500" dirty="0"/>
              <a:t>и</a:t>
            </a:r>
            <a:r>
              <a:rPr lang="en-US" altLang="ru-RU" sz="2500" dirty="0"/>
              <a:t> Azure Cosmos DB, </a:t>
            </a:r>
            <a:r>
              <a:rPr lang="en-US" altLang="en-US" sz="2500" dirty="0"/>
              <a:t>предоставляют</a:t>
            </a:r>
            <a:r>
              <a:rPr lang="en-US" altLang="ru-RU" sz="2500" dirty="0"/>
              <a:t> </a:t>
            </a:r>
            <a:r>
              <a:rPr lang="en-US" altLang="en-US" sz="2500" dirty="0"/>
              <a:t>инструменты</a:t>
            </a:r>
            <a:r>
              <a:rPr lang="en-US" altLang="ru-RU" sz="2500" dirty="0"/>
              <a:t> </a:t>
            </a:r>
            <a:r>
              <a:rPr lang="en-US" altLang="en-US" sz="2500" dirty="0"/>
              <a:t>для</a:t>
            </a:r>
            <a:r>
              <a:rPr lang="en-US" altLang="ru-RU" sz="2500" dirty="0"/>
              <a:t> </a:t>
            </a:r>
            <a:r>
              <a:rPr lang="en-US" altLang="en-US" sz="2500" dirty="0"/>
              <a:t>интеграции</a:t>
            </a:r>
            <a:r>
              <a:rPr lang="en-US" altLang="ru-RU" sz="2500" dirty="0"/>
              <a:t> </a:t>
            </a:r>
            <a:r>
              <a:rPr lang="en-US" altLang="en-US" sz="2500" dirty="0"/>
              <a:t>с</a:t>
            </a:r>
            <a:r>
              <a:rPr lang="en-US" altLang="ru-RU" sz="2500" dirty="0"/>
              <a:t> AI/ML-</a:t>
            </a:r>
            <a:r>
              <a:rPr lang="en-US" altLang="en-US" sz="2500" dirty="0"/>
              <a:t>функционалом</a:t>
            </a:r>
            <a:r>
              <a:rPr lang="en-US" altLang="ru-RU" sz="2500" dirty="0"/>
              <a:t>, </a:t>
            </a:r>
            <a:r>
              <a:rPr lang="en-US" altLang="en-US" sz="2500" dirty="0"/>
              <a:t>что</a:t>
            </a:r>
            <a:r>
              <a:rPr lang="en-US" altLang="ru-RU" sz="2500" dirty="0"/>
              <a:t> </a:t>
            </a:r>
            <a:r>
              <a:rPr lang="en-US" altLang="en-US" sz="2500" dirty="0"/>
              <a:t>открывает</a:t>
            </a:r>
            <a:r>
              <a:rPr lang="en-US" altLang="ru-RU" sz="2500" dirty="0"/>
              <a:t> </a:t>
            </a:r>
            <a:r>
              <a:rPr lang="en-US" altLang="en-US" sz="2500" dirty="0"/>
              <a:t>новые</a:t>
            </a:r>
            <a:r>
              <a:rPr lang="en-US" altLang="ru-RU" sz="2500" dirty="0"/>
              <a:t> </a:t>
            </a:r>
            <a:r>
              <a:rPr lang="en-US" altLang="en-US" sz="2500" dirty="0"/>
              <a:t>горизонты</a:t>
            </a:r>
            <a:r>
              <a:rPr lang="en-US" altLang="ru-RU" sz="2500" dirty="0"/>
              <a:t> </a:t>
            </a:r>
            <a:r>
              <a:rPr lang="en-US" altLang="en-US" sz="2500" dirty="0"/>
              <a:t>для</a:t>
            </a:r>
            <a:r>
              <a:rPr lang="en-US" altLang="ru-RU" sz="2500" dirty="0"/>
              <a:t> </a:t>
            </a:r>
            <a:r>
              <a:rPr lang="en-US" altLang="en-US" sz="2500" dirty="0"/>
              <a:t>аналитики</a:t>
            </a:r>
            <a:r>
              <a:rPr lang="en-US" altLang="ru-RU" sz="2500" dirty="0"/>
              <a:t> </a:t>
            </a:r>
            <a:r>
              <a:rPr lang="en-US" altLang="en-US" sz="2500" dirty="0"/>
              <a:t>и</a:t>
            </a:r>
            <a:r>
              <a:rPr lang="en-US" altLang="ru-RU" sz="2500" dirty="0"/>
              <a:t> </a:t>
            </a:r>
            <a:r>
              <a:rPr lang="en-US" altLang="en-US" sz="2500" dirty="0"/>
              <a:t>прогнозирования</a:t>
            </a:r>
            <a:r>
              <a:rPr lang="en-US" altLang="ru-RU" sz="2500" dirty="0"/>
              <a:t>.</a:t>
            </a:r>
            <a:endParaRPr lang="en-US" altLang="ru-RU" sz="2500" dirty="0"/>
          </a:p>
          <a:p>
            <a:pPr>
              <a:lnSpc>
                <a:spcPct val="100000"/>
              </a:lnSpc>
            </a:pPr>
            <a:endParaRPr lang="en-US" altLang="ru-RU" dirty="0"/>
          </a:p>
          <a:p>
            <a:pPr>
              <a:lnSpc>
                <a:spcPct val="100000"/>
              </a:lnSpc>
            </a:pPr>
            <a:endParaRPr lang="en-US" altLang="ru-RU" dirty="0"/>
          </a:p>
          <a:p>
            <a:pPr>
              <a:lnSpc>
                <a:spcPct val="100000"/>
              </a:lnSpc>
            </a:pPr>
            <a:endParaRPr lang="en-US" altLang="ru-RU" dirty="0"/>
          </a:p>
          <a:p>
            <a:pPr marL="0" indent="0">
              <a:buNone/>
            </a:pPr>
            <a:endParaRPr lang="en-US" altLang="ru-RU" dirty="0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3636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b="1" dirty="0"/>
              <a:t>Заключение</a:t>
            </a:r>
            <a:endParaRPr lang="en-US" altLang="en-US" sz="3600" b="1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altLang="en-US" sz="2000" dirty="0"/>
              <a:t>Развитие</a:t>
            </a:r>
            <a:r>
              <a:rPr lang="en-US" altLang="ru-RU" sz="2000" dirty="0"/>
              <a:t> </a:t>
            </a:r>
            <a:r>
              <a:rPr lang="en-US" altLang="en-US" sz="2000" dirty="0"/>
              <a:t>СУБД</a:t>
            </a:r>
            <a:r>
              <a:rPr lang="en-US" altLang="ru-RU" sz="2000" dirty="0"/>
              <a:t> </a:t>
            </a:r>
            <a:r>
              <a:rPr lang="en-US" altLang="en-US" sz="2000" dirty="0"/>
              <a:t>прошло</a:t>
            </a:r>
            <a:r>
              <a:rPr lang="en-US" altLang="ru-RU" sz="2000" dirty="0"/>
              <a:t> </a:t>
            </a:r>
            <a:r>
              <a:rPr lang="en-US" altLang="en-US" sz="2000" dirty="0"/>
              <a:t>долгий</a:t>
            </a:r>
            <a:r>
              <a:rPr lang="en-US" altLang="ru-RU" sz="2000" dirty="0"/>
              <a:t> </a:t>
            </a:r>
            <a:r>
              <a:rPr lang="en-US" altLang="en-US" sz="2000" dirty="0"/>
              <a:t>путь</a:t>
            </a:r>
            <a:r>
              <a:rPr lang="en-US" altLang="ru-RU" sz="2000" dirty="0"/>
              <a:t> </a:t>
            </a:r>
            <a:r>
              <a:rPr lang="en-US" altLang="en-US" sz="2000" dirty="0"/>
              <a:t>от</a:t>
            </a:r>
            <a:r>
              <a:rPr lang="en-US" altLang="ru-RU" sz="2000" dirty="0"/>
              <a:t> </a:t>
            </a:r>
            <a:r>
              <a:rPr lang="en-US" altLang="en-US" sz="2000" dirty="0"/>
              <a:t>примитивных</a:t>
            </a:r>
            <a:r>
              <a:rPr lang="en-US" altLang="ru-RU" sz="2000" dirty="0"/>
              <a:t> </a:t>
            </a:r>
            <a:r>
              <a:rPr lang="en-US" altLang="en-US" sz="2000" dirty="0"/>
              <a:t>файлов</a:t>
            </a:r>
            <a:r>
              <a:rPr lang="en-US" altLang="ru-RU" sz="2000" dirty="0"/>
              <a:t> </a:t>
            </a:r>
            <a:r>
              <a:rPr lang="en-US" altLang="en-US" sz="2000" dirty="0"/>
              <a:t>с</a:t>
            </a:r>
            <a:r>
              <a:rPr lang="en-US" altLang="ru-RU" sz="2000" dirty="0"/>
              <a:t> </a:t>
            </a:r>
            <a:r>
              <a:rPr lang="en-US" altLang="en-US" sz="2000" dirty="0"/>
              <a:t>записями</a:t>
            </a:r>
            <a:r>
              <a:rPr lang="en-US" altLang="ru-RU" sz="2000" dirty="0"/>
              <a:t> </a:t>
            </a:r>
            <a:r>
              <a:rPr lang="en-US" altLang="en-US" sz="2000" dirty="0"/>
              <a:t>до</a:t>
            </a:r>
            <a:r>
              <a:rPr lang="en-US" altLang="ru-RU" sz="2000" dirty="0"/>
              <a:t> </a:t>
            </a:r>
            <a:r>
              <a:rPr lang="en-US" altLang="en-US" sz="2000" dirty="0"/>
              <a:t>мощных</a:t>
            </a:r>
            <a:r>
              <a:rPr lang="en-US" altLang="ru-RU" sz="2000" dirty="0"/>
              <a:t> </a:t>
            </a:r>
            <a:r>
              <a:rPr lang="en-US" altLang="en-US" sz="2000" dirty="0"/>
              <a:t>реляционных</a:t>
            </a:r>
            <a:r>
              <a:rPr lang="en-US" altLang="ru-RU" sz="2000" dirty="0"/>
              <a:t> </a:t>
            </a:r>
            <a:r>
              <a:rPr lang="en-US" altLang="en-US" sz="2000" dirty="0"/>
              <a:t>и</a:t>
            </a:r>
            <a:r>
              <a:rPr lang="en-US" altLang="ru-RU" sz="2000" dirty="0"/>
              <a:t> NoSQL </a:t>
            </a:r>
            <a:r>
              <a:rPr lang="en-US" altLang="en-US" sz="2000" dirty="0"/>
              <a:t>систем</a:t>
            </a:r>
            <a:r>
              <a:rPr lang="en-US" altLang="ru-RU" sz="2000" dirty="0"/>
              <a:t>. </a:t>
            </a:r>
            <a:r>
              <a:rPr lang="en-US" altLang="en-US" sz="2000" dirty="0"/>
              <a:t>Современные</a:t>
            </a:r>
            <a:r>
              <a:rPr lang="en-US" altLang="ru-RU" sz="2000" dirty="0"/>
              <a:t> </a:t>
            </a:r>
            <a:r>
              <a:rPr lang="en-US" altLang="en-US" sz="2000" dirty="0"/>
              <a:t>СУБД</a:t>
            </a:r>
            <a:r>
              <a:rPr lang="en-US" altLang="ru-RU" sz="2000" dirty="0"/>
              <a:t> </a:t>
            </a:r>
            <a:r>
              <a:rPr lang="en-US" altLang="en-US" sz="2000" dirty="0"/>
              <a:t>обеспечивают</a:t>
            </a:r>
            <a:r>
              <a:rPr lang="en-US" altLang="ru-RU" sz="2000" dirty="0"/>
              <a:t> </a:t>
            </a:r>
            <a:r>
              <a:rPr lang="en-US" altLang="en-US" sz="2000" dirty="0"/>
              <a:t>гибкость</a:t>
            </a:r>
            <a:r>
              <a:rPr lang="en-US" altLang="ru-RU" sz="2000" dirty="0"/>
              <a:t>, </a:t>
            </a:r>
            <a:r>
              <a:rPr lang="en-US" altLang="en-US" sz="2000" dirty="0"/>
              <a:t>масштабируемость</a:t>
            </a:r>
            <a:r>
              <a:rPr lang="en-US" altLang="ru-RU" sz="2000" dirty="0"/>
              <a:t> </a:t>
            </a:r>
            <a:r>
              <a:rPr lang="en-US" altLang="en-US" sz="2000" dirty="0"/>
              <a:t>и</a:t>
            </a:r>
            <a:r>
              <a:rPr lang="en-US" altLang="ru-RU" sz="2000" dirty="0"/>
              <a:t> </a:t>
            </a:r>
            <a:r>
              <a:rPr lang="en-US" altLang="en-US" sz="2000" dirty="0"/>
              <a:t>безопасность</a:t>
            </a:r>
            <a:r>
              <a:rPr lang="en-US" altLang="ru-RU" sz="2000" dirty="0"/>
              <a:t>, </a:t>
            </a:r>
            <a:r>
              <a:rPr lang="en-US" altLang="en-US" sz="2000" dirty="0"/>
              <a:t>необходимые</a:t>
            </a:r>
            <a:r>
              <a:rPr lang="en-US" altLang="ru-RU" sz="2000" dirty="0"/>
              <a:t> </a:t>
            </a:r>
            <a:r>
              <a:rPr lang="en-US" altLang="en-US" sz="2000" dirty="0"/>
              <a:t>для</a:t>
            </a:r>
            <a:r>
              <a:rPr lang="en-US" altLang="ru-RU" sz="2000" dirty="0"/>
              <a:t> </a:t>
            </a:r>
            <a:r>
              <a:rPr lang="en-US" altLang="en-US" sz="2000" dirty="0"/>
              <a:t>поддержки</a:t>
            </a:r>
            <a:r>
              <a:rPr lang="en-US" altLang="ru-RU" sz="2000" dirty="0"/>
              <a:t> </a:t>
            </a:r>
            <a:r>
              <a:rPr lang="en-US" altLang="en-US" sz="2000" dirty="0"/>
              <a:t>сложных</a:t>
            </a:r>
            <a:r>
              <a:rPr lang="en-US" altLang="ru-RU" sz="2000" dirty="0"/>
              <a:t> </a:t>
            </a:r>
            <a:r>
              <a:rPr lang="en-US" altLang="en-US" sz="2000" dirty="0"/>
              <a:t>бизнес</a:t>
            </a:r>
            <a:r>
              <a:rPr lang="en-US" altLang="ru-RU" sz="2000" dirty="0"/>
              <a:t>-</a:t>
            </a:r>
            <a:r>
              <a:rPr lang="en-US" altLang="en-US" sz="2000" dirty="0"/>
              <a:t>задач</a:t>
            </a:r>
            <a:r>
              <a:rPr lang="en-US" altLang="ru-RU" sz="2000" dirty="0"/>
              <a:t> </a:t>
            </a:r>
            <a:r>
              <a:rPr lang="en-US" altLang="en-US" sz="2000" dirty="0"/>
              <a:t>и</a:t>
            </a:r>
            <a:r>
              <a:rPr lang="en-US" altLang="ru-RU" sz="2000" dirty="0"/>
              <a:t> </a:t>
            </a:r>
            <a:r>
              <a:rPr lang="en-US" altLang="en-US" sz="2000" dirty="0"/>
              <a:t>научных</a:t>
            </a:r>
            <a:r>
              <a:rPr lang="en-US" altLang="ru-RU" sz="2000" dirty="0"/>
              <a:t> </a:t>
            </a:r>
            <a:r>
              <a:rPr lang="en-US" altLang="en-US" sz="2000" dirty="0"/>
              <a:t>исследований</a:t>
            </a:r>
            <a:r>
              <a:rPr lang="en-US" altLang="ru-RU" sz="2000" dirty="0"/>
              <a:t>.</a:t>
            </a:r>
            <a:endParaRPr lang="en-US" altLang="ru-RU" sz="2000" dirty="0"/>
          </a:p>
          <a:p>
            <a:pPr marL="0" indent="0">
              <a:buNone/>
            </a:pPr>
            <a:endParaRPr lang="en-US" altLang="ru-RU" sz="2000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b="1" dirty="0"/>
              <a:t>Определение</a:t>
            </a:r>
            <a:r>
              <a:rPr lang="en-US" altLang="ru-RU" sz="3600" b="1" dirty="0"/>
              <a:t> </a:t>
            </a:r>
            <a:r>
              <a:rPr lang="en-US" altLang="en-US" sz="3600" b="1" dirty="0"/>
              <a:t>СУБД</a:t>
            </a:r>
            <a:endParaRPr lang="en-US" altLang="en-US" sz="3600" b="1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2520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altLang="en-US" dirty="0"/>
              <a:t>СУБД</a:t>
            </a:r>
            <a:r>
              <a:rPr lang="en-US" altLang="ru-RU" dirty="0"/>
              <a:t> (</a:t>
            </a:r>
            <a:r>
              <a:rPr lang="en-US" altLang="en-US" dirty="0"/>
              <a:t>система</a:t>
            </a:r>
            <a:r>
              <a:rPr lang="en-US" altLang="ru-RU" dirty="0"/>
              <a:t> </a:t>
            </a:r>
            <a:r>
              <a:rPr lang="en-US" altLang="en-US" dirty="0"/>
              <a:t>управления</a:t>
            </a:r>
            <a:r>
              <a:rPr lang="en-US" altLang="ru-RU" dirty="0"/>
              <a:t> </a:t>
            </a:r>
            <a:r>
              <a:rPr lang="en-US" altLang="en-US" dirty="0"/>
              <a:t>базами</a:t>
            </a:r>
            <a:r>
              <a:rPr lang="en-US" altLang="ru-RU" dirty="0"/>
              <a:t> </a:t>
            </a:r>
            <a:r>
              <a:rPr lang="en-US" altLang="en-US" dirty="0"/>
              <a:t>данных</a:t>
            </a:r>
            <a:r>
              <a:rPr lang="en-US" altLang="ru-RU" dirty="0"/>
              <a:t>) — </a:t>
            </a:r>
            <a:r>
              <a:rPr lang="en-US" altLang="en-US" dirty="0"/>
              <a:t>это</a:t>
            </a:r>
            <a:r>
              <a:rPr lang="en-US" altLang="ru-RU" dirty="0"/>
              <a:t> </a:t>
            </a:r>
            <a:r>
              <a:rPr lang="en-US" altLang="en-US" dirty="0"/>
              <a:t>специализированное</a:t>
            </a:r>
            <a:r>
              <a:rPr lang="en-US" altLang="ru-RU" dirty="0"/>
              <a:t> </a:t>
            </a:r>
            <a:r>
              <a:rPr lang="en-US" altLang="en-US" dirty="0"/>
              <a:t>программное</a:t>
            </a:r>
            <a:r>
              <a:rPr lang="en-US" altLang="ru-RU" dirty="0"/>
              <a:t> </a:t>
            </a:r>
            <a:r>
              <a:rPr lang="en-US" altLang="en-US" dirty="0"/>
              <a:t>обеспечение</a:t>
            </a:r>
            <a:r>
              <a:rPr lang="en-US" altLang="ru-RU" dirty="0"/>
              <a:t>, </a:t>
            </a:r>
            <a:r>
              <a:rPr lang="en-US" altLang="en-US" dirty="0"/>
              <a:t>предназначенное</a:t>
            </a:r>
            <a:r>
              <a:rPr lang="en-US" altLang="ru-RU" dirty="0"/>
              <a:t> </a:t>
            </a:r>
            <a:r>
              <a:rPr lang="en-US" altLang="en-US" dirty="0"/>
              <a:t>для</a:t>
            </a:r>
            <a:r>
              <a:rPr lang="en-US" altLang="ru-RU" dirty="0"/>
              <a:t> </a:t>
            </a:r>
            <a:r>
              <a:rPr lang="en-US" altLang="en-US" dirty="0"/>
              <a:t>эффективного</a:t>
            </a:r>
            <a:r>
              <a:rPr lang="en-US" altLang="ru-RU" dirty="0"/>
              <a:t> </a:t>
            </a:r>
            <a:r>
              <a:rPr lang="en-US" altLang="en-US" dirty="0"/>
              <a:t>управления</a:t>
            </a:r>
            <a:r>
              <a:rPr lang="en-US" altLang="ru-RU" dirty="0"/>
              <a:t> </a:t>
            </a:r>
            <a:r>
              <a:rPr lang="en-US" altLang="en-US" dirty="0"/>
              <a:t>структурированными</a:t>
            </a:r>
            <a:r>
              <a:rPr lang="en-US" altLang="ru-RU" dirty="0"/>
              <a:t> </a:t>
            </a:r>
            <a:r>
              <a:rPr lang="en-US" altLang="en-US" dirty="0"/>
              <a:t>данными</a:t>
            </a:r>
            <a:r>
              <a:rPr lang="en-US" altLang="ru-RU" dirty="0"/>
              <a:t>. </a:t>
            </a:r>
            <a:r>
              <a:rPr lang="en-US" altLang="en-US" dirty="0"/>
              <a:t>Оно</a:t>
            </a:r>
            <a:r>
              <a:rPr lang="en-US" altLang="ru-RU" dirty="0"/>
              <a:t> </a:t>
            </a:r>
            <a:r>
              <a:rPr lang="en-US" altLang="en-US" dirty="0"/>
              <a:t>обеспечивает</a:t>
            </a:r>
            <a:r>
              <a:rPr lang="en-US" altLang="ru-RU" dirty="0"/>
              <a:t> </a:t>
            </a:r>
            <a:r>
              <a:rPr lang="en-US" altLang="en-US" dirty="0"/>
              <a:t>создание</a:t>
            </a:r>
            <a:r>
              <a:rPr lang="en-US" altLang="ru-RU" dirty="0"/>
              <a:t>, </a:t>
            </a:r>
            <a:r>
              <a:rPr lang="en-US" altLang="en-US" dirty="0"/>
              <a:t>хранение</a:t>
            </a:r>
            <a:r>
              <a:rPr lang="en-US" altLang="ru-RU" dirty="0"/>
              <a:t>, </a:t>
            </a:r>
            <a:r>
              <a:rPr lang="en-US" altLang="en-US" dirty="0"/>
              <a:t>модификацию</a:t>
            </a:r>
            <a:r>
              <a:rPr lang="en-US" altLang="ru-RU" dirty="0"/>
              <a:t>, </a:t>
            </a:r>
            <a:r>
              <a:rPr lang="en-US" altLang="en-US" dirty="0"/>
              <a:t>извлечение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защиту</a:t>
            </a:r>
            <a:r>
              <a:rPr lang="en-US" altLang="ru-RU" dirty="0"/>
              <a:t> </a:t>
            </a:r>
            <a:r>
              <a:rPr lang="en-US" altLang="en-US" dirty="0"/>
              <a:t>данных</a:t>
            </a:r>
            <a:r>
              <a:rPr lang="en-US" altLang="ru-RU" dirty="0"/>
              <a:t>, </a:t>
            </a:r>
            <a:r>
              <a:rPr lang="en-US" altLang="en-US" dirty="0"/>
              <a:t>организованных</a:t>
            </a:r>
            <a:r>
              <a:rPr lang="en-US" altLang="ru-RU" dirty="0"/>
              <a:t> </a:t>
            </a:r>
            <a:r>
              <a:rPr lang="en-US" altLang="en-US" dirty="0"/>
              <a:t>в</a:t>
            </a:r>
            <a:r>
              <a:rPr lang="en-US" altLang="ru-RU" dirty="0"/>
              <a:t> </a:t>
            </a:r>
            <a:r>
              <a:rPr lang="en-US" altLang="en-US" dirty="0"/>
              <a:t>базы</a:t>
            </a:r>
            <a:r>
              <a:rPr lang="en-US" altLang="ru-RU" dirty="0"/>
              <a:t> </a:t>
            </a:r>
            <a:r>
              <a:rPr lang="en-US" altLang="en-US" dirty="0"/>
              <a:t>данных</a:t>
            </a:r>
            <a:r>
              <a:rPr lang="en-US" altLang="ru-RU" dirty="0"/>
              <a:t>. </a:t>
            </a:r>
            <a:r>
              <a:rPr lang="en-US" altLang="en-US" dirty="0"/>
              <a:t>СУБД</a:t>
            </a:r>
            <a:r>
              <a:rPr lang="en-US" altLang="ru-RU" dirty="0"/>
              <a:t> </a:t>
            </a:r>
            <a:r>
              <a:rPr lang="en-US" altLang="en-US" dirty="0"/>
              <a:t>выступает</a:t>
            </a:r>
            <a:r>
              <a:rPr lang="en-US" altLang="ru-RU" dirty="0"/>
              <a:t> </a:t>
            </a:r>
            <a:r>
              <a:rPr lang="en-US" altLang="en-US" dirty="0"/>
              <a:t>посредником</a:t>
            </a:r>
            <a:r>
              <a:rPr lang="en-US" altLang="ru-RU" dirty="0"/>
              <a:t> </a:t>
            </a:r>
            <a:r>
              <a:rPr lang="en-US" altLang="en-US" dirty="0"/>
              <a:t>между</a:t>
            </a:r>
            <a:r>
              <a:rPr lang="en-US" altLang="ru-RU" dirty="0"/>
              <a:t> </a:t>
            </a:r>
            <a:r>
              <a:rPr lang="en-US" altLang="en-US" dirty="0"/>
              <a:t>пользователями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базой</a:t>
            </a:r>
            <a:r>
              <a:rPr lang="en-US" altLang="ru-RU" dirty="0"/>
              <a:t> </a:t>
            </a:r>
            <a:r>
              <a:rPr lang="en-US" altLang="en-US" dirty="0"/>
              <a:t>данных</a:t>
            </a:r>
            <a:r>
              <a:rPr lang="en-US" altLang="ru-RU" dirty="0"/>
              <a:t>, </a:t>
            </a:r>
            <a:r>
              <a:rPr lang="en-US" altLang="en-US" dirty="0"/>
              <a:t>обеспечивая</a:t>
            </a:r>
            <a:r>
              <a:rPr lang="en-US" altLang="ru-RU" dirty="0"/>
              <a:t> </a:t>
            </a:r>
            <a:r>
              <a:rPr lang="en-US" altLang="en-US" dirty="0"/>
              <a:t>удобный</a:t>
            </a:r>
            <a:r>
              <a:rPr lang="en-US" altLang="ru-RU" dirty="0"/>
              <a:t> </a:t>
            </a:r>
            <a:r>
              <a:rPr lang="en-US" altLang="en-US" dirty="0"/>
              <a:t>интерфейс</a:t>
            </a:r>
            <a:r>
              <a:rPr lang="en-US" altLang="ru-RU" dirty="0"/>
              <a:t> </a:t>
            </a:r>
            <a:r>
              <a:rPr lang="en-US" altLang="en-US" dirty="0"/>
              <a:t>для</a:t>
            </a:r>
            <a:r>
              <a:rPr lang="en-US" altLang="ru-RU" dirty="0"/>
              <a:t> </a:t>
            </a:r>
            <a:r>
              <a:rPr lang="en-US" altLang="en-US" dirty="0"/>
              <a:t>работы</a:t>
            </a:r>
            <a:r>
              <a:rPr lang="en-US" altLang="ru-RU" dirty="0"/>
              <a:t> </a:t>
            </a:r>
            <a:r>
              <a:rPr lang="en-US" altLang="en-US" dirty="0"/>
              <a:t>с</a:t>
            </a:r>
            <a:r>
              <a:rPr lang="en-US" altLang="ru-RU" dirty="0"/>
              <a:t> </a:t>
            </a:r>
            <a:r>
              <a:rPr lang="en-US" altLang="en-US" dirty="0"/>
              <a:t>информацией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контроля</a:t>
            </a:r>
            <a:r>
              <a:rPr lang="en-US" altLang="ru-RU" dirty="0"/>
              <a:t> </a:t>
            </a:r>
            <a:r>
              <a:rPr lang="en-US" altLang="en-US" dirty="0"/>
              <a:t>над</a:t>
            </a:r>
            <a:r>
              <a:rPr lang="en-US" altLang="ru-RU" dirty="0"/>
              <a:t> </a:t>
            </a:r>
            <a:r>
              <a:rPr lang="en-US" altLang="en-US" dirty="0"/>
              <a:t>доступом</a:t>
            </a:r>
            <a:r>
              <a:rPr lang="en-US" altLang="ru-RU" dirty="0"/>
              <a:t> </a:t>
            </a:r>
            <a:r>
              <a:rPr lang="en-US" altLang="en-US" dirty="0"/>
              <a:t>к</a:t>
            </a:r>
            <a:r>
              <a:rPr lang="en-US" altLang="ru-RU" dirty="0"/>
              <a:t> </a:t>
            </a:r>
            <a:r>
              <a:rPr lang="en-US" altLang="en-US" dirty="0"/>
              <a:t>данным</a:t>
            </a:r>
            <a:r>
              <a:rPr lang="en-US" altLang="ru-RU" dirty="0"/>
              <a:t>.</a:t>
            </a:r>
            <a:endParaRPr lang="en-US" altLang="ru-RU" dirty="0"/>
          </a:p>
          <a:p>
            <a:endParaRPr lang="en-US" altLang="ru-RU" dirty="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3636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b="1" dirty="0"/>
              <a:t>Прото</a:t>
            </a:r>
            <a:r>
              <a:rPr lang="en-US" altLang="ru-RU" sz="3600" b="1" dirty="0"/>
              <a:t>-</a:t>
            </a:r>
            <a:r>
              <a:rPr lang="en-US" altLang="en-US" sz="3600" b="1" dirty="0"/>
              <a:t>СУБД</a:t>
            </a:r>
            <a:r>
              <a:rPr lang="en-US" altLang="ru-RU" sz="3600" b="1" dirty="0"/>
              <a:t> (</a:t>
            </a:r>
            <a:r>
              <a:rPr lang="en-US" altLang="en-US" sz="3600" b="1" dirty="0"/>
              <a:t>до</a:t>
            </a:r>
            <a:r>
              <a:rPr lang="en-US" altLang="ru-RU" sz="3600" b="1" dirty="0"/>
              <a:t> 1960-</a:t>
            </a:r>
            <a:r>
              <a:rPr lang="en-US" altLang="en-US" sz="3600" b="1" dirty="0"/>
              <a:t>х</a:t>
            </a:r>
            <a:r>
              <a:rPr lang="en-US" altLang="ru-RU" sz="3600" b="1" dirty="0"/>
              <a:t> </a:t>
            </a:r>
            <a:r>
              <a:rPr lang="en-US" altLang="en-US" sz="3600" b="1" dirty="0"/>
              <a:t>годов</a:t>
            </a:r>
            <a:r>
              <a:rPr lang="en-US" altLang="ru-RU" sz="3600" b="1" dirty="0"/>
              <a:t>)</a:t>
            </a:r>
            <a:endParaRPr lang="en-US" altLang="ru-RU" sz="3600" b="1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altLang="en-US" sz="2000" dirty="0"/>
              <a:t>представляли</a:t>
            </a:r>
            <a:r>
              <a:rPr lang="en-US" altLang="ru-RU" sz="2000" dirty="0"/>
              <a:t> </a:t>
            </a:r>
            <a:r>
              <a:rPr lang="en-US" altLang="en-US" sz="2000" dirty="0"/>
              <a:t>собой</a:t>
            </a:r>
            <a:r>
              <a:rPr lang="en-US" altLang="ru-RU" sz="2000" dirty="0"/>
              <a:t> </a:t>
            </a:r>
            <a:r>
              <a:rPr lang="en-US" altLang="en-US" sz="2000" dirty="0"/>
              <a:t>ранние</a:t>
            </a:r>
            <a:r>
              <a:rPr lang="en-US" altLang="ru-RU" sz="2000" dirty="0"/>
              <a:t> </a:t>
            </a:r>
            <a:r>
              <a:rPr lang="en-US" altLang="en-US" sz="2000" dirty="0"/>
              <a:t>попытки</a:t>
            </a:r>
            <a:r>
              <a:rPr lang="en-US" altLang="ru-RU" sz="2000" dirty="0"/>
              <a:t> </a:t>
            </a:r>
            <a:r>
              <a:rPr lang="en-US" altLang="en-US" sz="2000" dirty="0"/>
              <a:t>систематизации</a:t>
            </a:r>
            <a:r>
              <a:rPr lang="en-US" altLang="ru-RU" sz="2000" dirty="0"/>
              <a:t> </a:t>
            </a:r>
            <a:r>
              <a:rPr lang="en-US" altLang="en-US" sz="2000" dirty="0"/>
              <a:t>хранения</a:t>
            </a:r>
            <a:r>
              <a:rPr lang="en-US" altLang="ru-RU" sz="2000" dirty="0"/>
              <a:t> </a:t>
            </a:r>
            <a:r>
              <a:rPr lang="en-US" altLang="en-US" sz="2000" dirty="0"/>
              <a:t>данных</a:t>
            </a:r>
            <a:r>
              <a:rPr lang="en-US" altLang="ru-RU" sz="2000" dirty="0"/>
              <a:t>, </a:t>
            </a:r>
            <a:r>
              <a:rPr lang="en-US" altLang="en-US" sz="2000" dirty="0"/>
              <a:t>основанные</a:t>
            </a:r>
            <a:r>
              <a:rPr lang="en-US" altLang="ru-RU" sz="2000" dirty="0"/>
              <a:t> </a:t>
            </a:r>
            <a:r>
              <a:rPr lang="en-US" altLang="en-US" sz="2000" dirty="0"/>
              <a:t>на</a:t>
            </a:r>
            <a:r>
              <a:rPr lang="en-US" altLang="ru-RU" sz="2000" dirty="0"/>
              <a:t> </a:t>
            </a:r>
            <a:r>
              <a:rPr lang="en-US" altLang="en-US" sz="2000" dirty="0"/>
              <a:t>простых</a:t>
            </a:r>
            <a:r>
              <a:rPr lang="en-US" altLang="ru-RU" sz="2000" dirty="0"/>
              <a:t> </a:t>
            </a:r>
            <a:r>
              <a:rPr lang="en-US" altLang="en-US" sz="2000" dirty="0"/>
              <a:t>методах</a:t>
            </a:r>
            <a:r>
              <a:rPr lang="en-US" altLang="ru-RU" sz="2000" dirty="0"/>
              <a:t>, </a:t>
            </a:r>
            <a:r>
              <a:rPr lang="en-US" altLang="en-US" sz="2000" dirty="0"/>
              <a:t>таких</a:t>
            </a:r>
            <a:r>
              <a:rPr lang="en-US" altLang="ru-RU" sz="2000" dirty="0"/>
              <a:t> </a:t>
            </a:r>
            <a:r>
              <a:rPr lang="en-US" altLang="en-US" sz="2000" dirty="0"/>
              <a:t>как</a:t>
            </a:r>
            <a:r>
              <a:rPr lang="en-US" altLang="ru-RU" sz="2000" dirty="0"/>
              <a:t> </a:t>
            </a:r>
            <a:r>
              <a:rPr lang="en-US" altLang="en-US" sz="2000" dirty="0"/>
              <a:t>файлы</a:t>
            </a:r>
            <a:r>
              <a:rPr lang="en-US" altLang="ru-RU" sz="2000" dirty="0"/>
              <a:t> </a:t>
            </a:r>
            <a:r>
              <a:rPr lang="en-US" altLang="en-US" sz="2000" dirty="0"/>
              <a:t>с</a:t>
            </a:r>
            <a:r>
              <a:rPr lang="en-US" altLang="ru-RU" sz="2000" dirty="0"/>
              <a:t> </a:t>
            </a:r>
            <a:r>
              <a:rPr lang="en-US" altLang="en-US" sz="2000" dirty="0"/>
              <a:t>фиксированной</a:t>
            </a:r>
            <a:r>
              <a:rPr lang="en-US" altLang="ru-RU" sz="2000" dirty="0"/>
              <a:t> </a:t>
            </a:r>
            <a:r>
              <a:rPr lang="en-US" altLang="en-US" sz="2000" dirty="0"/>
              <a:t>длиной</a:t>
            </a:r>
            <a:r>
              <a:rPr lang="en-US" altLang="ru-RU" sz="2000" dirty="0"/>
              <a:t> </a:t>
            </a:r>
            <a:r>
              <a:rPr lang="en-US" altLang="en-US" sz="2000" dirty="0"/>
              <a:t>записей</a:t>
            </a:r>
            <a:r>
              <a:rPr lang="en-US" altLang="ru-RU" sz="2000" dirty="0"/>
              <a:t>. </a:t>
            </a:r>
            <a:r>
              <a:rPr lang="en-US" altLang="en-US" sz="2000" dirty="0"/>
              <a:t>Эти</a:t>
            </a:r>
            <a:r>
              <a:rPr lang="en-US" altLang="ru-RU" sz="2000" dirty="0"/>
              <a:t> </a:t>
            </a:r>
            <a:r>
              <a:rPr lang="en-US" altLang="en-US" sz="2000" dirty="0"/>
              <a:t>системы</a:t>
            </a:r>
            <a:r>
              <a:rPr lang="en-US" altLang="ru-RU" sz="2000" dirty="0"/>
              <a:t> </a:t>
            </a:r>
            <a:r>
              <a:rPr lang="en-US" altLang="en-US" sz="2000" dirty="0"/>
              <a:t>характеризовались</a:t>
            </a:r>
            <a:r>
              <a:rPr lang="en-US" altLang="ru-RU" sz="2000" dirty="0"/>
              <a:t> </a:t>
            </a:r>
            <a:r>
              <a:rPr lang="en-US" altLang="en-US" sz="2000" dirty="0"/>
              <a:t>низкой</a:t>
            </a:r>
            <a:r>
              <a:rPr lang="en-US" altLang="ru-RU" sz="2000" dirty="0"/>
              <a:t> </a:t>
            </a:r>
            <a:r>
              <a:rPr lang="en-US" altLang="en-US" sz="2000" dirty="0"/>
              <a:t>эффективностью</a:t>
            </a:r>
            <a:r>
              <a:rPr lang="en-US" altLang="ru-RU" sz="2000" dirty="0"/>
              <a:t> </a:t>
            </a:r>
            <a:r>
              <a:rPr lang="en-US" altLang="en-US" sz="2000" dirty="0"/>
              <a:t>поиска</a:t>
            </a:r>
            <a:r>
              <a:rPr lang="en-US" altLang="ru-RU" sz="2000" dirty="0"/>
              <a:t>, </a:t>
            </a:r>
            <a:r>
              <a:rPr lang="en-US" altLang="en-US" sz="2000" dirty="0"/>
              <a:t>избыточным</a:t>
            </a:r>
            <a:r>
              <a:rPr lang="en-US" altLang="ru-RU" sz="2000" dirty="0"/>
              <a:t> </a:t>
            </a:r>
            <a:r>
              <a:rPr lang="en-US" altLang="en-US" sz="2000" dirty="0"/>
              <a:t>расходованием</a:t>
            </a:r>
            <a:r>
              <a:rPr lang="en-US" altLang="ru-RU" sz="2000" dirty="0"/>
              <a:t> </a:t>
            </a:r>
            <a:r>
              <a:rPr lang="en-US" altLang="en-US" sz="2000" dirty="0"/>
              <a:t>памяти</a:t>
            </a:r>
            <a:r>
              <a:rPr lang="en-US" altLang="ru-RU" sz="2000" dirty="0"/>
              <a:t> </a:t>
            </a:r>
            <a:r>
              <a:rPr lang="en-US" altLang="en-US" sz="2000" dirty="0"/>
              <a:t>и</a:t>
            </a:r>
            <a:r>
              <a:rPr lang="en-US" altLang="ru-RU" sz="2000" dirty="0"/>
              <a:t> </a:t>
            </a:r>
            <a:r>
              <a:rPr lang="en-US" altLang="en-US" sz="2000" dirty="0"/>
              <a:t>трудностями</a:t>
            </a:r>
            <a:r>
              <a:rPr lang="en-US" altLang="ru-RU" sz="2000" dirty="0"/>
              <a:t> </a:t>
            </a:r>
            <a:r>
              <a:rPr lang="en-US" altLang="en-US" sz="2000" dirty="0"/>
              <a:t>с</a:t>
            </a:r>
            <a:r>
              <a:rPr lang="en-US" altLang="ru-RU" sz="2000" dirty="0"/>
              <a:t> </a:t>
            </a:r>
            <a:r>
              <a:rPr lang="en-US" altLang="en-US" sz="2000" dirty="0"/>
              <a:t>обновлением</a:t>
            </a:r>
            <a:r>
              <a:rPr lang="en-US" altLang="ru-RU" sz="2000" dirty="0"/>
              <a:t> </a:t>
            </a:r>
            <a:r>
              <a:rPr lang="en-US" altLang="en-US" sz="2000" dirty="0"/>
              <a:t>данных</a:t>
            </a:r>
            <a:r>
              <a:rPr lang="en-US" altLang="ru-RU" sz="2000" dirty="0"/>
              <a:t>. </a:t>
            </a:r>
            <a:r>
              <a:rPr lang="en-US" altLang="en-US" sz="2000" dirty="0"/>
              <a:t>Они</a:t>
            </a:r>
            <a:r>
              <a:rPr lang="en-US" altLang="ru-RU" sz="2000" dirty="0"/>
              <a:t> </a:t>
            </a:r>
            <a:r>
              <a:rPr lang="en-US" altLang="en-US" sz="2000" dirty="0"/>
              <a:t>служили</a:t>
            </a:r>
            <a:r>
              <a:rPr lang="en-US" altLang="ru-RU" sz="2000" dirty="0"/>
              <a:t> </a:t>
            </a:r>
            <a:r>
              <a:rPr lang="en-US" altLang="en-US" sz="2000" dirty="0"/>
              <a:t>основой</a:t>
            </a:r>
            <a:r>
              <a:rPr lang="en-US" altLang="ru-RU" sz="2000" dirty="0"/>
              <a:t> </a:t>
            </a:r>
            <a:r>
              <a:rPr lang="en-US" altLang="en-US" sz="2000" dirty="0"/>
              <a:t>для</a:t>
            </a:r>
            <a:r>
              <a:rPr lang="en-US" altLang="ru-RU" sz="2000" dirty="0"/>
              <a:t> </a:t>
            </a:r>
            <a:r>
              <a:rPr lang="en-US" altLang="en-US" sz="2000" dirty="0"/>
              <a:t>дальнейшего</a:t>
            </a:r>
            <a:r>
              <a:rPr lang="en-US" altLang="ru-RU" sz="2000" dirty="0"/>
              <a:t> </a:t>
            </a:r>
            <a:r>
              <a:rPr lang="en-US" altLang="en-US" sz="2000" dirty="0"/>
              <a:t>развития</a:t>
            </a:r>
            <a:r>
              <a:rPr lang="en-US" altLang="ru-RU" sz="2000" dirty="0"/>
              <a:t> </a:t>
            </a:r>
            <a:r>
              <a:rPr lang="en-US" altLang="en-US" sz="2000" dirty="0"/>
              <a:t>более</a:t>
            </a:r>
            <a:r>
              <a:rPr lang="en-US" altLang="ru-RU" sz="2000" dirty="0"/>
              <a:t> </a:t>
            </a:r>
            <a:r>
              <a:rPr lang="en-US" altLang="en-US" sz="2000" dirty="0"/>
              <a:t>совершенных</a:t>
            </a:r>
            <a:r>
              <a:rPr lang="en-US" altLang="ru-RU" sz="2000" dirty="0"/>
              <a:t> </a:t>
            </a:r>
            <a:r>
              <a:rPr lang="en-US" altLang="en-US" sz="2000" dirty="0"/>
              <a:t>моделей</a:t>
            </a:r>
            <a:r>
              <a:rPr lang="en-US" altLang="ru-RU" sz="2000" dirty="0"/>
              <a:t> </a:t>
            </a:r>
            <a:r>
              <a:rPr lang="en-US" altLang="en-US" sz="2000" dirty="0"/>
              <a:t>данных</a:t>
            </a:r>
            <a:r>
              <a:rPr lang="en-US" altLang="ru-RU" sz="2000" dirty="0"/>
              <a:t> </a:t>
            </a:r>
            <a:r>
              <a:rPr lang="en-US" altLang="en-US" sz="2000" dirty="0"/>
              <a:t>и</a:t>
            </a:r>
            <a:r>
              <a:rPr lang="en-US" altLang="ru-RU" sz="2000" dirty="0"/>
              <a:t> </a:t>
            </a:r>
            <a:r>
              <a:rPr lang="en-US" altLang="en-US" sz="2000" dirty="0"/>
              <a:t>инструментов</a:t>
            </a:r>
            <a:r>
              <a:rPr lang="en-US" altLang="ru-RU" sz="2000" dirty="0"/>
              <a:t> </a:t>
            </a:r>
            <a:r>
              <a:rPr lang="en-US" altLang="en-US" sz="2000" dirty="0"/>
              <a:t>управления</a:t>
            </a:r>
            <a:r>
              <a:rPr lang="en-US" altLang="ru-RU" sz="2000" dirty="0"/>
              <a:t> </a:t>
            </a:r>
            <a:r>
              <a:rPr lang="en-US" altLang="en-US" sz="2000" dirty="0"/>
              <a:t>ими</a:t>
            </a:r>
            <a:r>
              <a:rPr lang="en-US" altLang="ru-RU" sz="2000" dirty="0"/>
              <a:t>, </a:t>
            </a:r>
            <a:r>
              <a:rPr lang="en-US" altLang="en-US" sz="2000" dirty="0"/>
              <a:t>что</a:t>
            </a:r>
            <a:r>
              <a:rPr lang="en-US" altLang="ru-RU" sz="2000" dirty="0"/>
              <a:t> </a:t>
            </a:r>
            <a:r>
              <a:rPr lang="en-US" altLang="en-US" sz="2000" dirty="0"/>
              <a:t>привело</a:t>
            </a:r>
            <a:r>
              <a:rPr lang="en-US" altLang="ru-RU" sz="2000" dirty="0"/>
              <a:t> </a:t>
            </a:r>
            <a:r>
              <a:rPr lang="en-US" altLang="en-US" sz="2000" dirty="0"/>
              <a:t>к</a:t>
            </a:r>
            <a:r>
              <a:rPr lang="en-US" altLang="ru-RU" sz="2000" dirty="0"/>
              <a:t> </a:t>
            </a:r>
            <a:r>
              <a:rPr lang="en-US" altLang="en-US" sz="2000" dirty="0"/>
              <a:t>созданию</a:t>
            </a:r>
            <a:r>
              <a:rPr lang="en-US" altLang="ru-RU" sz="2000" dirty="0"/>
              <a:t> </a:t>
            </a:r>
            <a:r>
              <a:rPr lang="en-US" altLang="en-US" sz="2000" dirty="0"/>
              <a:t>иерархических</a:t>
            </a:r>
            <a:r>
              <a:rPr lang="en-US" altLang="ru-RU" sz="2000" dirty="0"/>
              <a:t>, </a:t>
            </a:r>
            <a:r>
              <a:rPr lang="en-US" altLang="en-US" sz="2000" dirty="0"/>
              <a:t>сетевых</a:t>
            </a:r>
            <a:r>
              <a:rPr lang="en-US" altLang="ru-RU" sz="2000" dirty="0"/>
              <a:t> </a:t>
            </a:r>
            <a:r>
              <a:rPr lang="en-US" altLang="en-US" sz="2000" dirty="0"/>
              <a:t>и</a:t>
            </a:r>
            <a:r>
              <a:rPr lang="en-US" altLang="ru-RU" sz="2000" dirty="0"/>
              <a:t>, </a:t>
            </a:r>
            <a:r>
              <a:rPr lang="en-US" altLang="en-US" sz="2000" dirty="0"/>
              <a:t>впоследствии</a:t>
            </a:r>
            <a:r>
              <a:rPr lang="en-US" altLang="ru-RU" sz="2000" dirty="0"/>
              <a:t>, </a:t>
            </a:r>
            <a:r>
              <a:rPr lang="en-US" altLang="en-US" sz="2000" dirty="0"/>
              <a:t>реляционных</a:t>
            </a:r>
            <a:r>
              <a:rPr lang="en-US" altLang="ru-RU" sz="2000" dirty="0"/>
              <a:t> </a:t>
            </a:r>
            <a:r>
              <a:rPr lang="en-US" altLang="en-US" sz="2000" dirty="0"/>
              <a:t>СУБД</a:t>
            </a:r>
            <a:r>
              <a:rPr lang="en-US" altLang="ru-RU" sz="2000" dirty="0"/>
              <a:t>.</a:t>
            </a:r>
            <a:endParaRPr lang="en-US" altLang="ru-RU" sz="2000" dirty="0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3636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b="1" dirty="0"/>
              <a:t>Иерархические</a:t>
            </a:r>
            <a:r>
              <a:rPr lang="en-US" altLang="ru-RU" sz="3600" b="1" dirty="0"/>
              <a:t> </a:t>
            </a:r>
            <a:r>
              <a:rPr lang="en-US" altLang="en-US" sz="3600" b="1" dirty="0"/>
              <a:t>модели</a:t>
            </a:r>
            <a:r>
              <a:rPr lang="en-US" altLang="ru-RU" sz="3600" b="1" dirty="0"/>
              <a:t> (1960–1970-</a:t>
            </a:r>
            <a:r>
              <a:rPr lang="en-US" altLang="en-US" sz="3600" b="1" dirty="0"/>
              <a:t>е</a:t>
            </a:r>
            <a:r>
              <a:rPr lang="en-US" altLang="ru-RU" sz="3600" b="1" dirty="0"/>
              <a:t> </a:t>
            </a:r>
            <a:r>
              <a:rPr lang="en-US" altLang="en-US" sz="3600" b="1" dirty="0"/>
              <a:t>годы</a:t>
            </a:r>
            <a:r>
              <a:rPr lang="en-US" altLang="ru-RU" sz="3600" b="1" dirty="0"/>
              <a:t>)</a:t>
            </a:r>
            <a:endParaRPr lang="en-US" altLang="ru-RU" sz="3600" b="1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altLang="en-US" sz="2000" dirty="0"/>
              <a:t>Иерархические</a:t>
            </a:r>
            <a:r>
              <a:rPr lang="en-US" altLang="ru-RU" sz="2000" dirty="0"/>
              <a:t> </a:t>
            </a:r>
            <a:r>
              <a:rPr lang="en-US" altLang="en-US" sz="2000" dirty="0"/>
              <a:t>модели</a:t>
            </a:r>
            <a:r>
              <a:rPr lang="en-US" altLang="ru-RU" sz="2000" dirty="0"/>
              <a:t> </a:t>
            </a:r>
            <a:r>
              <a:rPr lang="en-US" altLang="en-US" sz="2000" dirty="0"/>
              <a:t>данных</a:t>
            </a:r>
            <a:r>
              <a:rPr lang="en-US" altLang="ru-RU" sz="2000" dirty="0"/>
              <a:t> </a:t>
            </a:r>
            <a:r>
              <a:rPr lang="en-US" altLang="en-US" sz="2000" dirty="0"/>
              <a:t>представляли</a:t>
            </a:r>
            <a:r>
              <a:rPr lang="en-US" altLang="ru-RU" sz="2000" dirty="0"/>
              <a:t> </a:t>
            </a:r>
            <a:r>
              <a:rPr lang="en-US" altLang="en-US" sz="2000" dirty="0"/>
              <a:t>информацию</a:t>
            </a:r>
            <a:r>
              <a:rPr lang="en-US" altLang="ru-RU" sz="2000" dirty="0"/>
              <a:t> </a:t>
            </a:r>
            <a:r>
              <a:rPr lang="en-US" altLang="en-US" sz="2000" dirty="0"/>
              <a:t>в</a:t>
            </a:r>
            <a:r>
              <a:rPr lang="en-US" altLang="ru-RU" sz="2000" dirty="0"/>
              <a:t> </a:t>
            </a:r>
            <a:r>
              <a:rPr lang="en-US" altLang="en-US" sz="2000" dirty="0"/>
              <a:t>виде</a:t>
            </a:r>
            <a:r>
              <a:rPr lang="en-US" altLang="ru-RU" sz="2000" dirty="0"/>
              <a:t> </a:t>
            </a:r>
            <a:r>
              <a:rPr lang="en-US" altLang="en-US" sz="2000" dirty="0"/>
              <a:t>древовидной</a:t>
            </a:r>
            <a:r>
              <a:rPr lang="en-US" altLang="ru-RU" sz="2000" dirty="0"/>
              <a:t> </a:t>
            </a:r>
            <a:r>
              <a:rPr lang="en-US" altLang="en-US" sz="2000" dirty="0"/>
              <a:t>структуры</a:t>
            </a:r>
            <a:r>
              <a:rPr lang="en-US" altLang="ru-RU" sz="2000" dirty="0"/>
              <a:t>, </a:t>
            </a:r>
            <a:r>
              <a:rPr lang="en-US" altLang="en-US" sz="2000" dirty="0"/>
              <a:t>где</a:t>
            </a:r>
            <a:r>
              <a:rPr lang="en-US" altLang="ru-RU" sz="2000" dirty="0"/>
              <a:t> </a:t>
            </a:r>
            <a:r>
              <a:rPr lang="en-US" altLang="en-US" sz="2000" dirty="0"/>
              <a:t>каждый</a:t>
            </a:r>
            <a:r>
              <a:rPr lang="en-US" altLang="ru-RU" sz="2000" dirty="0"/>
              <a:t> </a:t>
            </a:r>
            <a:r>
              <a:rPr lang="en-US" altLang="en-US" sz="2000" dirty="0"/>
              <a:t>элемент</a:t>
            </a:r>
            <a:r>
              <a:rPr lang="en-US" altLang="ru-RU" sz="2000" dirty="0"/>
              <a:t> (</a:t>
            </a:r>
            <a:r>
              <a:rPr lang="en-US" altLang="en-US" sz="2000" dirty="0"/>
              <a:t>узел</a:t>
            </a:r>
            <a:r>
              <a:rPr lang="en-US" altLang="ru-RU" sz="2000" dirty="0"/>
              <a:t>) </a:t>
            </a:r>
            <a:r>
              <a:rPr lang="en-US" altLang="en-US" sz="2000" dirty="0"/>
              <a:t>имел</a:t>
            </a:r>
            <a:r>
              <a:rPr lang="en-US" altLang="ru-RU" sz="2000" dirty="0"/>
              <a:t> </a:t>
            </a:r>
            <a:r>
              <a:rPr lang="en-US" altLang="en-US" sz="2000" dirty="0"/>
              <a:t>одного</a:t>
            </a:r>
            <a:r>
              <a:rPr lang="en-US" altLang="ru-RU" sz="2000" dirty="0"/>
              <a:t> </a:t>
            </a:r>
            <a:r>
              <a:rPr lang="en-US" altLang="en-US" sz="2000" dirty="0"/>
              <a:t>родителя</a:t>
            </a:r>
            <a:r>
              <a:rPr lang="en-US" altLang="ru-RU" sz="2000" dirty="0"/>
              <a:t> </a:t>
            </a:r>
            <a:r>
              <a:rPr lang="en-US" altLang="en-US" sz="2000" dirty="0"/>
              <a:t>и</a:t>
            </a:r>
            <a:r>
              <a:rPr lang="en-US" altLang="ru-RU" sz="2000" dirty="0"/>
              <a:t> </a:t>
            </a:r>
            <a:r>
              <a:rPr lang="en-US" altLang="en-US" sz="2000" dirty="0"/>
              <a:t>мог</a:t>
            </a:r>
            <a:r>
              <a:rPr lang="en-US" altLang="ru-RU" sz="2000" dirty="0"/>
              <a:t> </a:t>
            </a:r>
            <a:r>
              <a:rPr lang="en-US" altLang="en-US" sz="2000" dirty="0"/>
              <a:t>иметь</a:t>
            </a:r>
            <a:r>
              <a:rPr lang="en-US" altLang="ru-RU" sz="2000" dirty="0"/>
              <a:t> </a:t>
            </a:r>
            <a:r>
              <a:rPr lang="en-US" altLang="en-US" sz="2000" dirty="0"/>
              <a:t>несколько</a:t>
            </a:r>
            <a:r>
              <a:rPr lang="en-US" altLang="ru-RU" sz="2000" dirty="0"/>
              <a:t> </a:t>
            </a:r>
            <a:r>
              <a:rPr lang="en-US" altLang="en-US" sz="2000" dirty="0"/>
              <a:t>дочерних</a:t>
            </a:r>
            <a:r>
              <a:rPr lang="en-US" altLang="ru-RU" sz="2000" dirty="0"/>
              <a:t> </a:t>
            </a:r>
            <a:r>
              <a:rPr lang="en-US" altLang="en-US" sz="2000" dirty="0"/>
              <a:t>элементов</a:t>
            </a:r>
            <a:r>
              <a:rPr lang="en-US" altLang="ru-RU" sz="2000" dirty="0"/>
              <a:t>. </a:t>
            </a:r>
            <a:r>
              <a:rPr lang="en-US" altLang="en-US" sz="2000" dirty="0"/>
              <a:t>Такая</a:t>
            </a:r>
            <a:r>
              <a:rPr lang="en-US" altLang="ru-RU" sz="2000" dirty="0"/>
              <a:t> </a:t>
            </a:r>
            <a:r>
              <a:rPr lang="en-US" altLang="en-US" sz="2000" dirty="0"/>
              <a:t>организация</a:t>
            </a:r>
            <a:r>
              <a:rPr lang="en-US" altLang="ru-RU" sz="2000" dirty="0"/>
              <a:t> </a:t>
            </a:r>
            <a:r>
              <a:rPr lang="en-US" altLang="en-US" sz="2000" dirty="0"/>
              <a:t>позволяла</a:t>
            </a:r>
            <a:r>
              <a:rPr lang="en-US" altLang="ru-RU" sz="2000" dirty="0"/>
              <a:t> </a:t>
            </a:r>
            <a:r>
              <a:rPr lang="en-US" altLang="en-US" sz="2000" dirty="0"/>
              <a:t>эффективно</a:t>
            </a:r>
            <a:r>
              <a:rPr lang="en-US" altLang="ru-RU" sz="2000" dirty="0"/>
              <a:t> </a:t>
            </a:r>
            <a:r>
              <a:rPr lang="en-US" altLang="en-US" sz="2000" dirty="0"/>
              <a:t>хранить</a:t>
            </a:r>
            <a:r>
              <a:rPr lang="en-US" altLang="ru-RU" sz="2000" dirty="0"/>
              <a:t> </a:t>
            </a:r>
            <a:r>
              <a:rPr lang="en-US" altLang="en-US" sz="2000" dirty="0"/>
              <a:t>и</a:t>
            </a:r>
            <a:r>
              <a:rPr lang="en-US" altLang="ru-RU" sz="2000" dirty="0"/>
              <a:t> </a:t>
            </a:r>
            <a:r>
              <a:rPr lang="en-US" altLang="en-US" sz="2000" dirty="0"/>
              <a:t>обрабатывать</a:t>
            </a:r>
            <a:r>
              <a:rPr lang="en-US" altLang="ru-RU" sz="2000" dirty="0"/>
              <a:t> </a:t>
            </a:r>
            <a:r>
              <a:rPr lang="en-US" altLang="en-US" sz="2000" dirty="0"/>
              <a:t>данные</a:t>
            </a:r>
            <a:r>
              <a:rPr lang="en-US" altLang="ru-RU" sz="2000" dirty="0"/>
              <a:t>, </a:t>
            </a:r>
            <a:r>
              <a:rPr lang="en-US" altLang="en-US" sz="2000" dirty="0"/>
              <a:t>обеспечивая</a:t>
            </a:r>
            <a:r>
              <a:rPr lang="en-US" altLang="ru-RU" sz="2000" dirty="0"/>
              <a:t> </a:t>
            </a:r>
            <a:r>
              <a:rPr lang="en-US" altLang="en-US" sz="2000" dirty="0"/>
              <a:t>быструю</a:t>
            </a:r>
            <a:r>
              <a:rPr lang="en-US" altLang="ru-RU" sz="2000" dirty="0"/>
              <a:t> </a:t>
            </a:r>
            <a:r>
              <a:rPr lang="en-US" altLang="en-US" sz="2000" dirty="0"/>
              <a:t>навигацию</a:t>
            </a:r>
            <a:r>
              <a:rPr lang="en-US" altLang="ru-RU" sz="2000" dirty="0"/>
              <a:t> </a:t>
            </a:r>
            <a:r>
              <a:rPr lang="en-US" altLang="en-US" sz="2000" dirty="0"/>
              <a:t>по</a:t>
            </a:r>
            <a:r>
              <a:rPr lang="en-US" altLang="ru-RU" sz="2000" dirty="0"/>
              <a:t> </a:t>
            </a:r>
            <a:r>
              <a:rPr lang="en-US" altLang="en-US" sz="2000" dirty="0"/>
              <a:t>структуре</a:t>
            </a:r>
            <a:r>
              <a:rPr lang="en-US" altLang="ru-RU" sz="2000" dirty="0"/>
              <a:t>. </a:t>
            </a:r>
            <a:r>
              <a:rPr lang="en-US" altLang="en-US" sz="2000" dirty="0"/>
              <a:t>Одним</a:t>
            </a:r>
            <a:r>
              <a:rPr lang="en-US" altLang="ru-RU" sz="2000" dirty="0"/>
              <a:t> </a:t>
            </a:r>
            <a:r>
              <a:rPr lang="en-US" altLang="en-US" sz="2000" dirty="0"/>
              <a:t>из</a:t>
            </a:r>
            <a:r>
              <a:rPr lang="en-US" altLang="ru-RU" sz="2000" dirty="0"/>
              <a:t> </a:t>
            </a:r>
            <a:r>
              <a:rPr lang="en-US" altLang="en-US" sz="2000" dirty="0"/>
              <a:t>ярких</a:t>
            </a:r>
            <a:r>
              <a:rPr lang="en-US" altLang="ru-RU" sz="2000" dirty="0"/>
              <a:t> </a:t>
            </a:r>
            <a:r>
              <a:rPr lang="en-US" altLang="en-US" sz="2000" dirty="0"/>
              <a:t>представителей</a:t>
            </a:r>
            <a:r>
              <a:rPr lang="en-US" altLang="ru-RU" sz="2000" dirty="0"/>
              <a:t> </a:t>
            </a:r>
            <a:r>
              <a:rPr lang="en-US" altLang="en-US" sz="2000" dirty="0"/>
              <a:t>иерархических</a:t>
            </a:r>
            <a:r>
              <a:rPr lang="en-US" altLang="ru-RU" sz="2000" dirty="0"/>
              <a:t> </a:t>
            </a:r>
            <a:r>
              <a:rPr lang="en-US" altLang="en-US" sz="2000" dirty="0"/>
              <a:t>систем</a:t>
            </a:r>
            <a:r>
              <a:rPr lang="en-US" altLang="ru-RU" sz="2000" dirty="0"/>
              <a:t> </a:t>
            </a:r>
            <a:r>
              <a:rPr lang="en-US" altLang="en-US" sz="2000" dirty="0"/>
              <a:t>была</a:t>
            </a:r>
            <a:r>
              <a:rPr lang="en-US" altLang="ru-RU" sz="2000" dirty="0"/>
              <a:t> IMS (Information Management System) </a:t>
            </a:r>
            <a:r>
              <a:rPr lang="en-US" altLang="en-US" sz="2000" dirty="0"/>
              <a:t>от</a:t>
            </a:r>
            <a:r>
              <a:rPr lang="en-US" altLang="ru-RU" sz="2000" dirty="0"/>
              <a:t> IBM, </a:t>
            </a:r>
            <a:r>
              <a:rPr lang="en-US" altLang="en-US" sz="2000" dirty="0"/>
              <a:t>широко</a:t>
            </a:r>
            <a:r>
              <a:rPr lang="en-US" altLang="ru-RU" sz="2000" dirty="0"/>
              <a:t> </a:t>
            </a:r>
            <a:r>
              <a:rPr lang="en-US" altLang="en-US" sz="2000" dirty="0"/>
              <a:t>используемая</a:t>
            </a:r>
            <a:r>
              <a:rPr lang="en-US" altLang="ru-RU" sz="2000" dirty="0"/>
              <a:t> </a:t>
            </a:r>
            <a:r>
              <a:rPr lang="en-US" altLang="en-US" sz="2000" dirty="0"/>
              <a:t>в</a:t>
            </a:r>
            <a:r>
              <a:rPr lang="en-US" altLang="ru-RU" sz="2000" dirty="0"/>
              <a:t> </a:t>
            </a:r>
            <a:r>
              <a:rPr lang="en-US" altLang="en-US" sz="2000" dirty="0"/>
              <a:t>крупных</a:t>
            </a:r>
            <a:r>
              <a:rPr lang="en-US" altLang="ru-RU" sz="2000" dirty="0"/>
              <a:t> </a:t>
            </a:r>
            <a:r>
              <a:rPr lang="en-US" altLang="en-US" sz="2000" dirty="0"/>
              <a:t>корпоративных</a:t>
            </a:r>
            <a:r>
              <a:rPr lang="en-US" altLang="ru-RU" sz="2000" dirty="0"/>
              <a:t> </a:t>
            </a:r>
            <a:r>
              <a:rPr lang="en-US" altLang="en-US" sz="2000" dirty="0"/>
              <a:t>приложениях</a:t>
            </a:r>
            <a:r>
              <a:rPr lang="en-US" altLang="ru-RU" sz="2000" dirty="0"/>
              <a:t>, </a:t>
            </a:r>
            <a:r>
              <a:rPr lang="en-US" altLang="en-US" sz="2000" dirty="0"/>
              <a:t>включая</a:t>
            </a:r>
            <a:r>
              <a:rPr lang="en-US" altLang="ru-RU" sz="2000" dirty="0"/>
              <a:t> </a:t>
            </a:r>
            <a:r>
              <a:rPr lang="en-US" altLang="en-US" sz="2000" dirty="0"/>
              <a:t>авиационные</a:t>
            </a:r>
            <a:r>
              <a:rPr lang="en-US" altLang="ru-RU" sz="2000" dirty="0"/>
              <a:t> </a:t>
            </a:r>
            <a:r>
              <a:rPr lang="en-US" altLang="en-US" sz="2000" dirty="0"/>
              <a:t>бронировочные</a:t>
            </a:r>
            <a:r>
              <a:rPr lang="en-US" altLang="ru-RU" sz="2000" dirty="0"/>
              <a:t> </a:t>
            </a:r>
            <a:r>
              <a:rPr lang="en-US" altLang="en-US" sz="2000" dirty="0"/>
              <a:t>системы</a:t>
            </a:r>
            <a:r>
              <a:rPr lang="en-US" altLang="ru-RU" sz="2000" dirty="0"/>
              <a:t>. </a:t>
            </a:r>
            <a:r>
              <a:rPr lang="en-US" altLang="en-US" sz="2000" dirty="0"/>
              <a:t>Однако</a:t>
            </a:r>
            <a:r>
              <a:rPr lang="en-US" altLang="ru-RU" sz="2000" dirty="0"/>
              <a:t>, </a:t>
            </a:r>
            <a:r>
              <a:rPr lang="en-US" altLang="en-US" sz="2000" dirty="0"/>
              <a:t>несмотря</a:t>
            </a:r>
            <a:r>
              <a:rPr lang="en-US" altLang="ru-RU" sz="2000" dirty="0"/>
              <a:t> </a:t>
            </a:r>
            <a:r>
              <a:rPr lang="en-US" altLang="en-US" sz="2000" dirty="0"/>
              <a:t>на</a:t>
            </a:r>
            <a:r>
              <a:rPr lang="en-US" altLang="ru-RU" sz="2000" dirty="0"/>
              <a:t> </a:t>
            </a:r>
            <a:r>
              <a:rPr lang="en-US" altLang="en-US" sz="2000" dirty="0"/>
              <a:t>свою</a:t>
            </a:r>
            <a:r>
              <a:rPr lang="en-US" altLang="ru-RU" sz="2000" dirty="0"/>
              <a:t> </a:t>
            </a:r>
            <a:r>
              <a:rPr lang="en-US" altLang="en-US" sz="2000" dirty="0"/>
              <a:t>эффективность</a:t>
            </a:r>
            <a:r>
              <a:rPr lang="en-US" altLang="ru-RU" sz="2000" dirty="0"/>
              <a:t>, </a:t>
            </a:r>
            <a:r>
              <a:rPr lang="en-US" altLang="en-US" sz="2000" dirty="0"/>
              <a:t>иерархические</a:t>
            </a:r>
            <a:r>
              <a:rPr lang="en-US" altLang="ru-RU" sz="2000" dirty="0"/>
              <a:t> </a:t>
            </a:r>
            <a:r>
              <a:rPr lang="en-US" altLang="en-US" sz="2000" dirty="0"/>
              <a:t>модели</a:t>
            </a:r>
            <a:r>
              <a:rPr lang="en-US" altLang="ru-RU" sz="2000" dirty="0"/>
              <a:t> </a:t>
            </a:r>
            <a:r>
              <a:rPr lang="en-US" altLang="en-US" sz="2000" dirty="0"/>
              <a:t>имели</a:t>
            </a:r>
            <a:r>
              <a:rPr lang="en-US" altLang="ru-RU" sz="2000" dirty="0"/>
              <a:t> </a:t>
            </a:r>
            <a:r>
              <a:rPr lang="en-US" altLang="en-US" sz="2000" dirty="0"/>
              <a:t>ограничения</a:t>
            </a:r>
            <a:r>
              <a:rPr lang="en-US" altLang="ru-RU" sz="2000" dirty="0"/>
              <a:t>, </a:t>
            </a:r>
            <a:r>
              <a:rPr lang="en-US" altLang="en-US" sz="2000" dirty="0"/>
              <a:t>такие</a:t>
            </a:r>
            <a:r>
              <a:rPr lang="en-US" altLang="ru-RU" sz="2000" dirty="0"/>
              <a:t> </a:t>
            </a:r>
            <a:r>
              <a:rPr lang="en-US" altLang="en-US" sz="2000" dirty="0"/>
              <a:t>как</a:t>
            </a:r>
            <a:r>
              <a:rPr lang="en-US" altLang="ru-RU" sz="2000" dirty="0"/>
              <a:t> </a:t>
            </a:r>
            <a:r>
              <a:rPr lang="en-US" altLang="en-US" sz="2000" dirty="0"/>
              <a:t>жесткая</a:t>
            </a:r>
            <a:r>
              <a:rPr lang="en-US" altLang="ru-RU" sz="2000" dirty="0"/>
              <a:t> </a:t>
            </a:r>
            <a:r>
              <a:rPr lang="en-US" altLang="en-US" sz="2000" dirty="0"/>
              <a:t>зависимость</a:t>
            </a:r>
            <a:r>
              <a:rPr lang="en-US" altLang="ru-RU" sz="2000" dirty="0"/>
              <a:t> </a:t>
            </a:r>
            <a:r>
              <a:rPr lang="en-US" altLang="en-US" sz="2000" dirty="0"/>
              <a:t>от</a:t>
            </a:r>
            <a:r>
              <a:rPr lang="en-US" altLang="ru-RU" sz="2000" dirty="0"/>
              <a:t> </a:t>
            </a:r>
            <a:r>
              <a:rPr lang="en-US" altLang="en-US" sz="2000" dirty="0"/>
              <a:t>предопределенной</a:t>
            </a:r>
            <a:r>
              <a:rPr lang="en-US" altLang="ru-RU" sz="2000" dirty="0"/>
              <a:t> </a:t>
            </a:r>
            <a:r>
              <a:rPr lang="en-US" altLang="en-US" sz="2000" dirty="0"/>
              <a:t>структуры</a:t>
            </a:r>
            <a:r>
              <a:rPr lang="en-US" altLang="ru-RU" sz="2000" dirty="0"/>
              <a:t> </a:t>
            </a:r>
            <a:r>
              <a:rPr lang="en-US" altLang="en-US" sz="2000" dirty="0"/>
              <a:t>и</a:t>
            </a:r>
            <a:r>
              <a:rPr lang="en-US" altLang="ru-RU" sz="2000" dirty="0"/>
              <a:t> </a:t>
            </a:r>
            <a:r>
              <a:rPr lang="en-US" altLang="en-US" sz="2000" dirty="0"/>
              <a:t>сложность</a:t>
            </a:r>
            <a:r>
              <a:rPr lang="en-US" altLang="ru-RU" sz="2000" dirty="0"/>
              <a:t> </a:t>
            </a:r>
            <a:r>
              <a:rPr lang="en-US" altLang="en-US" sz="2000" dirty="0"/>
              <a:t>внесения</a:t>
            </a:r>
            <a:r>
              <a:rPr lang="en-US" altLang="ru-RU" sz="2000" dirty="0"/>
              <a:t> </a:t>
            </a:r>
            <a:r>
              <a:rPr lang="en-US" altLang="en-US" sz="2000" dirty="0"/>
              <a:t>изменений</a:t>
            </a:r>
            <a:r>
              <a:rPr lang="en-US" altLang="ru-RU" sz="2000" dirty="0"/>
              <a:t> </a:t>
            </a:r>
            <a:r>
              <a:rPr lang="en-US" altLang="en-US" sz="2000" dirty="0"/>
              <a:t>в</a:t>
            </a:r>
            <a:r>
              <a:rPr lang="en-US" altLang="ru-RU" sz="2000" dirty="0"/>
              <a:t> </a:t>
            </a:r>
            <a:r>
              <a:rPr lang="en-US" altLang="en-US" sz="2000" dirty="0"/>
              <a:t>существующие</a:t>
            </a:r>
            <a:r>
              <a:rPr lang="en-US" altLang="ru-RU" sz="2000" dirty="0"/>
              <a:t> </a:t>
            </a:r>
            <a:r>
              <a:rPr lang="en-US" altLang="en-US" sz="2000" dirty="0"/>
              <a:t>данные</a:t>
            </a:r>
            <a:r>
              <a:rPr lang="en-US" altLang="ru-RU" sz="2000" dirty="0"/>
              <a:t>.</a:t>
            </a:r>
            <a:endParaRPr lang="en-US" altLang="ru-RU" sz="2000" dirty="0"/>
          </a:p>
          <a:p>
            <a:pPr>
              <a:lnSpc>
                <a:spcPct val="100000"/>
              </a:lnSpc>
            </a:pPr>
            <a:endParaRPr lang="en-US" altLang="ru-RU" sz="2000" dirty="0"/>
          </a:p>
          <a:p>
            <a:pPr>
              <a:lnSpc>
                <a:spcPct val="100000"/>
              </a:lnSpc>
            </a:pPr>
            <a:endParaRPr lang="en-US" altLang="ru-RU" sz="2000" dirty="0"/>
          </a:p>
          <a:p>
            <a:pPr>
              <a:lnSpc>
                <a:spcPct val="100000"/>
              </a:lnSpc>
            </a:pPr>
            <a:endParaRPr lang="en-US" altLang="ru-RU" sz="2000" dirty="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3636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b="1" dirty="0"/>
              <a:t>Сетевые</a:t>
            </a:r>
            <a:r>
              <a:rPr lang="en-US" altLang="ru-RU" sz="3600" b="1" dirty="0"/>
              <a:t> </a:t>
            </a:r>
            <a:r>
              <a:rPr lang="en-US" altLang="en-US" sz="3600" b="1" dirty="0"/>
              <a:t>модели</a:t>
            </a:r>
            <a:r>
              <a:rPr lang="en-US" altLang="ru-RU" sz="3600" b="1" dirty="0"/>
              <a:t> (1970-</a:t>
            </a:r>
            <a:r>
              <a:rPr lang="en-US" altLang="en-US" sz="3600" b="1" dirty="0"/>
              <a:t>е</a:t>
            </a:r>
            <a:r>
              <a:rPr lang="en-US" altLang="ru-RU" sz="3600" b="1" dirty="0"/>
              <a:t> </a:t>
            </a:r>
            <a:r>
              <a:rPr lang="en-US" altLang="en-US" sz="3600" b="1" dirty="0"/>
              <a:t>годы</a:t>
            </a:r>
            <a:r>
              <a:rPr lang="en-US" altLang="ru-RU" sz="3600" b="1" dirty="0"/>
              <a:t>)</a:t>
            </a:r>
            <a:endParaRPr lang="en-US" altLang="ru-RU" sz="3600" b="1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altLang="en-US" sz="2000" dirty="0"/>
              <a:t>Сетевые</a:t>
            </a:r>
            <a:r>
              <a:rPr lang="en-US" altLang="ru-RU" sz="2000" dirty="0"/>
              <a:t> </a:t>
            </a:r>
            <a:r>
              <a:rPr lang="en-US" altLang="en-US" sz="2000" dirty="0"/>
              <a:t>модели</a:t>
            </a:r>
            <a:r>
              <a:rPr lang="en-US" altLang="ru-RU" sz="2000" dirty="0"/>
              <a:t> </a:t>
            </a:r>
            <a:r>
              <a:rPr lang="en-US" altLang="en-US" sz="2000" dirty="0"/>
              <a:t>данных</a:t>
            </a:r>
            <a:r>
              <a:rPr lang="en-US" altLang="ru-RU" sz="2000" dirty="0"/>
              <a:t>, </a:t>
            </a:r>
            <a:r>
              <a:rPr lang="en-US" altLang="en-US" sz="2000" dirty="0"/>
              <a:t>развившиеся</a:t>
            </a:r>
            <a:r>
              <a:rPr lang="en-US" altLang="ru-RU" sz="2000" dirty="0"/>
              <a:t> </a:t>
            </a:r>
            <a:r>
              <a:rPr lang="en-US" altLang="en-US" sz="2000" dirty="0"/>
              <a:t>в</a:t>
            </a:r>
            <a:r>
              <a:rPr lang="en-US" altLang="ru-RU" sz="2000" dirty="0"/>
              <a:t> 1960–1970-</a:t>
            </a:r>
            <a:r>
              <a:rPr lang="en-US" altLang="en-US" sz="2000" dirty="0"/>
              <a:t>е</a:t>
            </a:r>
            <a:r>
              <a:rPr lang="en-US" altLang="ru-RU" sz="2000" dirty="0"/>
              <a:t> </a:t>
            </a:r>
            <a:r>
              <a:rPr lang="en-US" altLang="en-US" sz="2000" dirty="0"/>
              <a:t>годы</a:t>
            </a:r>
            <a:r>
              <a:rPr lang="en-US" altLang="ru-RU" sz="2000" dirty="0"/>
              <a:t>, </a:t>
            </a:r>
            <a:r>
              <a:rPr lang="en-US" altLang="en-US" sz="2000" dirty="0"/>
              <a:t>стали</a:t>
            </a:r>
            <a:r>
              <a:rPr lang="en-US" altLang="ru-RU" sz="2000" dirty="0"/>
              <a:t> </a:t>
            </a:r>
            <a:r>
              <a:rPr lang="en-US" altLang="en-US" sz="2000" dirty="0"/>
              <a:t>эволюционным</a:t>
            </a:r>
            <a:r>
              <a:rPr lang="en-US" altLang="ru-RU" sz="2000" dirty="0"/>
              <a:t> </a:t>
            </a:r>
            <a:r>
              <a:rPr lang="en-US" altLang="en-US" sz="2000" dirty="0"/>
              <a:t>шагом</a:t>
            </a:r>
            <a:r>
              <a:rPr lang="en-US" altLang="ru-RU" sz="2000" dirty="0"/>
              <a:t> </a:t>
            </a:r>
            <a:r>
              <a:rPr lang="en-US" altLang="en-US" sz="2000" dirty="0"/>
              <a:t>вперед</a:t>
            </a:r>
            <a:r>
              <a:rPr lang="en-US" altLang="ru-RU" sz="2000" dirty="0"/>
              <a:t> </a:t>
            </a:r>
            <a:r>
              <a:rPr lang="en-US" altLang="en-US" sz="2000" dirty="0"/>
              <a:t>по</a:t>
            </a:r>
            <a:r>
              <a:rPr lang="en-US" altLang="ru-RU" sz="2000" dirty="0"/>
              <a:t> </a:t>
            </a:r>
            <a:r>
              <a:rPr lang="en-US" altLang="en-US" sz="2000" dirty="0"/>
              <a:t>сравнению</a:t>
            </a:r>
            <a:r>
              <a:rPr lang="en-US" altLang="ru-RU" sz="2000" dirty="0"/>
              <a:t> </a:t>
            </a:r>
            <a:r>
              <a:rPr lang="en-US" altLang="en-US" sz="2000" dirty="0"/>
              <a:t>с</a:t>
            </a:r>
            <a:r>
              <a:rPr lang="en-US" altLang="ru-RU" sz="2000" dirty="0"/>
              <a:t> </a:t>
            </a:r>
            <a:r>
              <a:rPr lang="en-US" altLang="en-US" sz="2000" dirty="0"/>
              <a:t>иерархическими</a:t>
            </a:r>
            <a:r>
              <a:rPr lang="en-US" altLang="ru-RU" sz="2000" dirty="0"/>
              <a:t> </a:t>
            </a:r>
            <a:r>
              <a:rPr lang="en-US" altLang="en-US" sz="2000" dirty="0"/>
              <a:t>моделями</a:t>
            </a:r>
            <a:r>
              <a:rPr lang="en-US" altLang="ru-RU" sz="2000" dirty="0"/>
              <a:t>. </a:t>
            </a:r>
            <a:r>
              <a:rPr lang="en-US" altLang="en-US" sz="2000" dirty="0"/>
              <a:t>Они</a:t>
            </a:r>
            <a:r>
              <a:rPr lang="en-US" altLang="ru-RU" sz="2000" dirty="0"/>
              <a:t> </a:t>
            </a:r>
            <a:r>
              <a:rPr lang="en-US" altLang="en-US" sz="2000" dirty="0"/>
              <a:t>предоставляли</a:t>
            </a:r>
            <a:r>
              <a:rPr lang="en-US" altLang="ru-RU" sz="2000" dirty="0"/>
              <a:t> </a:t>
            </a:r>
            <a:r>
              <a:rPr lang="en-US" altLang="en-US" sz="2000" dirty="0"/>
              <a:t>большую</a:t>
            </a:r>
            <a:r>
              <a:rPr lang="en-US" altLang="ru-RU" sz="2000" dirty="0"/>
              <a:t> </a:t>
            </a:r>
            <a:r>
              <a:rPr lang="en-US" altLang="en-US" sz="2000" dirty="0"/>
              <a:t>гибкость</a:t>
            </a:r>
            <a:r>
              <a:rPr lang="en-US" altLang="ru-RU" sz="2000" dirty="0"/>
              <a:t>, </a:t>
            </a:r>
            <a:r>
              <a:rPr lang="en-US" altLang="en-US" sz="2000" dirty="0"/>
              <a:t>позволяя</a:t>
            </a:r>
            <a:r>
              <a:rPr lang="en-US" altLang="ru-RU" sz="2000" dirty="0"/>
              <a:t> </a:t>
            </a:r>
            <a:r>
              <a:rPr lang="en-US" altLang="en-US" sz="2000" dirty="0"/>
              <a:t>элементам</a:t>
            </a:r>
            <a:r>
              <a:rPr lang="en-US" altLang="ru-RU" sz="2000" dirty="0"/>
              <a:t> </a:t>
            </a:r>
            <a:r>
              <a:rPr lang="en-US" altLang="en-US" sz="2000" dirty="0"/>
              <a:t>данных</a:t>
            </a:r>
            <a:r>
              <a:rPr lang="en-US" altLang="ru-RU" sz="2000" dirty="0"/>
              <a:t> </a:t>
            </a:r>
            <a:r>
              <a:rPr lang="en-US" altLang="en-US" sz="2000" dirty="0"/>
              <a:t>иметь</a:t>
            </a:r>
            <a:r>
              <a:rPr lang="en-US" altLang="ru-RU" sz="2000" dirty="0"/>
              <a:t> </a:t>
            </a:r>
            <a:r>
              <a:rPr lang="en-US" altLang="en-US" sz="2000" dirty="0"/>
              <a:t>несколько</a:t>
            </a:r>
            <a:r>
              <a:rPr lang="en-US" altLang="ru-RU" sz="2000" dirty="0"/>
              <a:t> </a:t>
            </a:r>
            <a:r>
              <a:rPr lang="en-US" altLang="en-US" sz="2000" dirty="0"/>
              <a:t>родителей</a:t>
            </a:r>
            <a:r>
              <a:rPr lang="en-US" altLang="ru-RU" sz="2000" dirty="0"/>
              <a:t>, </a:t>
            </a:r>
            <a:r>
              <a:rPr lang="en-US" altLang="en-US" sz="2000" dirty="0"/>
              <a:t>что</a:t>
            </a:r>
            <a:r>
              <a:rPr lang="en-US" altLang="ru-RU" sz="2000" dirty="0"/>
              <a:t> </a:t>
            </a:r>
            <a:r>
              <a:rPr lang="en-US" altLang="en-US" sz="2000" dirty="0"/>
              <a:t>позволяло</a:t>
            </a:r>
            <a:r>
              <a:rPr lang="en-US" altLang="ru-RU" sz="2000" dirty="0"/>
              <a:t> </a:t>
            </a:r>
            <a:r>
              <a:rPr lang="en-US" altLang="en-US" sz="2000" dirty="0"/>
              <a:t>строить</a:t>
            </a:r>
            <a:r>
              <a:rPr lang="en-US" altLang="ru-RU" sz="2000" dirty="0"/>
              <a:t> </a:t>
            </a:r>
            <a:r>
              <a:rPr lang="en-US" altLang="en-US" sz="2000" dirty="0"/>
              <a:t>более</a:t>
            </a:r>
            <a:r>
              <a:rPr lang="en-US" altLang="ru-RU" sz="2000" dirty="0"/>
              <a:t> </a:t>
            </a:r>
            <a:r>
              <a:rPr lang="en-US" altLang="en-US" sz="2000" dirty="0"/>
              <a:t>сложные</a:t>
            </a:r>
            <a:r>
              <a:rPr lang="en-US" altLang="ru-RU" sz="2000" dirty="0"/>
              <a:t> </a:t>
            </a:r>
            <a:r>
              <a:rPr lang="en-US" altLang="en-US" sz="2000" dirty="0"/>
              <a:t>и</a:t>
            </a:r>
            <a:r>
              <a:rPr lang="en-US" altLang="ru-RU" sz="2000" dirty="0"/>
              <a:t> </a:t>
            </a:r>
            <a:r>
              <a:rPr lang="en-US" altLang="en-US" sz="2000" dirty="0"/>
              <a:t>разнообразные</a:t>
            </a:r>
            <a:r>
              <a:rPr lang="en-US" altLang="ru-RU" sz="2000" dirty="0"/>
              <a:t> </a:t>
            </a:r>
            <a:r>
              <a:rPr lang="en-US" altLang="en-US" sz="2000" dirty="0"/>
              <a:t>взаимосвязи</a:t>
            </a:r>
            <a:r>
              <a:rPr lang="en-US" altLang="ru-RU" sz="2000" dirty="0"/>
              <a:t> </a:t>
            </a:r>
            <a:r>
              <a:rPr lang="en-US" altLang="en-US" sz="2000" dirty="0"/>
              <a:t>между</a:t>
            </a:r>
            <a:r>
              <a:rPr lang="en-US" altLang="ru-RU" sz="2000" dirty="0"/>
              <a:t> </a:t>
            </a:r>
            <a:r>
              <a:rPr lang="en-US" altLang="en-US" sz="2000" dirty="0"/>
              <a:t>данными</a:t>
            </a:r>
            <a:r>
              <a:rPr lang="en-US" altLang="ru-RU" sz="2000" dirty="0"/>
              <a:t>. </a:t>
            </a:r>
            <a:r>
              <a:rPr lang="en-US" altLang="en-US" sz="2000" dirty="0"/>
              <a:t>Это</a:t>
            </a:r>
            <a:r>
              <a:rPr lang="en-US" altLang="ru-RU" sz="2000" dirty="0"/>
              <a:t> </a:t>
            </a:r>
            <a:r>
              <a:rPr lang="en-US" altLang="en-US" sz="2000" dirty="0"/>
              <a:t>делало</a:t>
            </a:r>
            <a:r>
              <a:rPr lang="en-US" altLang="ru-RU" sz="2000" dirty="0"/>
              <a:t> </a:t>
            </a:r>
            <a:r>
              <a:rPr lang="en-US" altLang="en-US" sz="2000" dirty="0"/>
              <a:t>сетевую</a:t>
            </a:r>
            <a:r>
              <a:rPr lang="en-US" altLang="ru-RU" sz="2000" dirty="0"/>
              <a:t> </a:t>
            </a:r>
            <a:r>
              <a:rPr lang="en-US" altLang="en-US" sz="2000" dirty="0"/>
              <a:t>модель</a:t>
            </a:r>
            <a:r>
              <a:rPr lang="en-US" altLang="ru-RU" sz="2000" dirty="0"/>
              <a:t> </a:t>
            </a:r>
            <a:r>
              <a:rPr lang="en-US" altLang="en-US" sz="2000" dirty="0"/>
              <a:t>особенно</a:t>
            </a:r>
            <a:r>
              <a:rPr lang="en-US" altLang="ru-RU" sz="2000" dirty="0"/>
              <a:t> </a:t>
            </a:r>
            <a:r>
              <a:rPr lang="en-US" altLang="en-US" sz="2000" dirty="0"/>
              <a:t>полезной</a:t>
            </a:r>
            <a:r>
              <a:rPr lang="en-US" altLang="ru-RU" sz="2000" dirty="0"/>
              <a:t> </a:t>
            </a:r>
            <a:r>
              <a:rPr lang="en-US" altLang="en-US" sz="2000" dirty="0"/>
              <a:t>для</a:t>
            </a:r>
            <a:r>
              <a:rPr lang="en-US" altLang="ru-RU" sz="2000" dirty="0"/>
              <a:t> </a:t>
            </a:r>
            <a:r>
              <a:rPr lang="en-US" altLang="en-US" sz="2000" dirty="0"/>
              <a:t>приложений</a:t>
            </a:r>
            <a:r>
              <a:rPr lang="en-US" altLang="ru-RU" sz="2000" dirty="0"/>
              <a:t>, </a:t>
            </a:r>
            <a:r>
              <a:rPr lang="en-US" altLang="en-US" sz="2000" dirty="0"/>
              <a:t>где</a:t>
            </a:r>
            <a:r>
              <a:rPr lang="en-US" altLang="ru-RU" sz="2000" dirty="0"/>
              <a:t> </a:t>
            </a:r>
            <a:r>
              <a:rPr lang="en-US" altLang="en-US" sz="2000" dirty="0"/>
              <a:t>необходимо</a:t>
            </a:r>
            <a:r>
              <a:rPr lang="en-US" altLang="ru-RU" sz="2000" dirty="0"/>
              <a:t> </a:t>
            </a:r>
            <a:r>
              <a:rPr lang="en-US" altLang="en-US" sz="2000" dirty="0"/>
              <a:t>отражать</a:t>
            </a:r>
            <a:r>
              <a:rPr lang="en-US" altLang="ru-RU" sz="2000" dirty="0"/>
              <a:t> </a:t>
            </a:r>
            <a:r>
              <a:rPr lang="en-US" altLang="en-US" sz="2000" dirty="0"/>
              <a:t>многомерные</a:t>
            </a:r>
            <a:r>
              <a:rPr lang="en-US" altLang="ru-RU" sz="2000" dirty="0"/>
              <a:t> </a:t>
            </a:r>
            <a:r>
              <a:rPr lang="en-US" altLang="en-US" sz="2000" dirty="0"/>
              <a:t>и</a:t>
            </a:r>
            <a:r>
              <a:rPr lang="en-US" altLang="ru-RU" sz="2000" dirty="0"/>
              <a:t> </a:t>
            </a:r>
            <a:r>
              <a:rPr lang="en-US" altLang="en-US" sz="2000" dirty="0"/>
              <a:t>перекрёстные</a:t>
            </a:r>
            <a:r>
              <a:rPr lang="en-US" altLang="ru-RU" sz="2000" dirty="0"/>
              <a:t> </a:t>
            </a:r>
            <a:r>
              <a:rPr lang="en-US" altLang="en-US" sz="2000" dirty="0"/>
              <a:t>зависимости</a:t>
            </a:r>
            <a:r>
              <a:rPr lang="en-US" altLang="ru-RU" sz="2000" dirty="0"/>
              <a:t>.</a:t>
            </a:r>
            <a:endParaRPr lang="en-US" altLang="ru-RU" sz="2000" dirty="0"/>
          </a:p>
          <a:p>
            <a:pPr>
              <a:lnSpc>
                <a:spcPct val="100000"/>
              </a:lnSpc>
            </a:pPr>
            <a:r>
              <a:rPr lang="en-US" altLang="en-US" sz="2000" dirty="0"/>
              <a:t>Примером</a:t>
            </a:r>
            <a:r>
              <a:rPr lang="en-US" altLang="ru-RU" sz="2000" dirty="0"/>
              <a:t> </a:t>
            </a:r>
            <a:r>
              <a:rPr lang="en-US" altLang="en-US" sz="2000" dirty="0"/>
              <a:t>такой</a:t>
            </a:r>
            <a:r>
              <a:rPr lang="en-US" altLang="ru-RU" sz="2000" dirty="0"/>
              <a:t> </a:t>
            </a:r>
            <a:r>
              <a:rPr lang="en-US" altLang="en-US" sz="2000" dirty="0"/>
              <a:t>модели</a:t>
            </a:r>
            <a:r>
              <a:rPr lang="en-US" altLang="ru-RU" sz="2000" dirty="0"/>
              <a:t> </a:t>
            </a:r>
            <a:r>
              <a:rPr lang="en-US" altLang="en-US" sz="2000" dirty="0"/>
              <a:t>стал</a:t>
            </a:r>
            <a:r>
              <a:rPr lang="en-US" altLang="ru-RU" sz="2000" dirty="0"/>
              <a:t> </a:t>
            </a:r>
            <a:r>
              <a:rPr lang="en-US" altLang="en-US" sz="2000" dirty="0"/>
              <a:t>стандарт</a:t>
            </a:r>
            <a:r>
              <a:rPr lang="en-US" altLang="ru-RU" sz="2000" dirty="0"/>
              <a:t> CODASYL (Conference on Data Systems Languages), </a:t>
            </a:r>
            <a:r>
              <a:rPr lang="en-US" altLang="en-US" sz="2000" dirty="0"/>
              <a:t>который</a:t>
            </a:r>
            <a:r>
              <a:rPr lang="en-US" altLang="ru-RU" sz="2000" dirty="0"/>
              <a:t> </a:t>
            </a:r>
            <a:r>
              <a:rPr lang="en-US" altLang="en-US" sz="2000" dirty="0"/>
              <a:t>предложил</a:t>
            </a:r>
            <a:r>
              <a:rPr lang="en-US" altLang="ru-RU" sz="2000" dirty="0"/>
              <a:t> </a:t>
            </a:r>
            <a:r>
              <a:rPr lang="en-US" altLang="en-US" sz="2000" dirty="0"/>
              <a:t>концепцию</a:t>
            </a:r>
            <a:r>
              <a:rPr lang="en-US" altLang="ru-RU" sz="2000" dirty="0"/>
              <a:t> </a:t>
            </a:r>
            <a:r>
              <a:rPr lang="en-US" altLang="en-US" sz="2000" dirty="0"/>
              <a:t>сетевой</a:t>
            </a:r>
            <a:r>
              <a:rPr lang="en-US" altLang="ru-RU" sz="2000" dirty="0"/>
              <a:t> </a:t>
            </a:r>
            <a:r>
              <a:rPr lang="en-US" altLang="en-US" sz="2000" dirty="0"/>
              <a:t>базы</a:t>
            </a:r>
            <a:r>
              <a:rPr lang="en-US" altLang="ru-RU" sz="2000" dirty="0"/>
              <a:t> </a:t>
            </a:r>
            <a:r>
              <a:rPr lang="en-US" altLang="en-US" sz="2000" dirty="0"/>
              <a:t>данных</a:t>
            </a:r>
            <a:r>
              <a:rPr lang="en-US" altLang="ru-RU" sz="2000" dirty="0"/>
              <a:t>. CODASYL </a:t>
            </a:r>
            <a:r>
              <a:rPr lang="en-US" altLang="en-US" sz="2000" dirty="0"/>
              <a:t>был</a:t>
            </a:r>
            <a:r>
              <a:rPr lang="en-US" altLang="ru-RU" sz="2000" dirty="0"/>
              <a:t> </a:t>
            </a:r>
            <a:r>
              <a:rPr lang="en-US" altLang="en-US" sz="2000" dirty="0"/>
              <a:t>разработан</a:t>
            </a:r>
            <a:r>
              <a:rPr lang="en-US" altLang="ru-RU" sz="2000" dirty="0"/>
              <a:t> </a:t>
            </a:r>
            <a:r>
              <a:rPr lang="en-US" altLang="en-US" sz="2000" dirty="0"/>
              <a:t>группой</a:t>
            </a:r>
            <a:r>
              <a:rPr lang="en-US" altLang="ru-RU" sz="2000" dirty="0"/>
              <a:t> </a:t>
            </a:r>
            <a:r>
              <a:rPr lang="en-US" altLang="en-US" sz="2000" dirty="0"/>
              <a:t>экспертов</a:t>
            </a:r>
            <a:r>
              <a:rPr lang="en-US" altLang="ru-RU" sz="2000" dirty="0"/>
              <a:t> </a:t>
            </a:r>
            <a:r>
              <a:rPr lang="en-US" altLang="en-US" sz="2000" dirty="0"/>
              <a:t>и</a:t>
            </a:r>
            <a:r>
              <a:rPr lang="en-US" altLang="ru-RU" sz="2000" dirty="0"/>
              <a:t> </a:t>
            </a:r>
            <a:r>
              <a:rPr lang="en-US" altLang="en-US" sz="2000" dirty="0"/>
              <a:t>предлагал</a:t>
            </a:r>
            <a:r>
              <a:rPr lang="en-US" altLang="ru-RU" sz="2000" dirty="0"/>
              <a:t> </a:t>
            </a:r>
            <a:r>
              <a:rPr lang="en-US" altLang="en-US" sz="2000" dirty="0"/>
              <a:t>архитектуру</a:t>
            </a:r>
            <a:r>
              <a:rPr lang="en-US" altLang="ru-RU" sz="2000" dirty="0"/>
              <a:t>, </a:t>
            </a:r>
            <a:r>
              <a:rPr lang="en-US" altLang="en-US" sz="2000" dirty="0"/>
              <a:t>где</a:t>
            </a:r>
            <a:r>
              <a:rPr lang="en-US" altLang="ru-RU" sz="2000" dirty="0"/>
              <a:t> </a:t>
            </a:r>
            <a:r>
              <a:rPr lang="en-US" altLang="en-US" sz="2000" dirty="0"/>
              <a:t>каждый</a:t>
            </a:r>
            <a:r>
              <a:rPr lang="en-US" altLang="ru-RU" sz="2000" dirty="0"/>
              <a:t> </a:t>
            </a:r>
            <a:r>
              <a:rPr lang="en-US" altLang="en-US" sz="2000" dirty="0"/>
              <a:t>элемент</a:t>
            </a:r>
            <a:r>
              <a:rPr lang="en-US" altLang="ru-RU" sz="2000" dirty="0"/>
              <a:t> </a:t>
            </a:r>
            <a:r>
              <a:rPr lang="en-US" altLang="en-US" sz="2000" dirty="0"/>
              <a:t>мог</a:t>
            </a:r>
            <a:r>
              <a:rPr lang="en-US" altLang="ru-RU" sz="2000" dirty="0"/>
              <a:t> </a:t>
            </a:r>
            <a:r>
              <a:rPr lang="en-US" altLang="en-US" sz="2000" dirty="0"/>
              <a:t>быть</a:t>
            </a:r>
            <a:r>
              <a:rPr lang="en-US" altLang="ru-RU" sz="2000" dirty="0"/>
              <a:t> </a:t>
            </a:r>
            <a:r>
              <a:rPr lang="en-US" altLang="en-US" sz="2000" dirty="0"/>
              <a:t>связан</a:t>
            </a:r>
            <a:r>
              <a:rPr lang="en-US" altLang="ru-RU" sz="2000" dirty="0"/>
              <a:t> </a:t>
            </a:r>
            <a:r>
              <a:rPr lang="en-US" altLang="en-US" sz="2000" dirty="0"/>
              <a:t>с</a:t>
            </a:r>
            <a:r>
              <a:rPr lang="en-US" altLang="ru-RU" sz="2000" dirty="0"/>
              <a:t> </a:t>
            </a:r>
            <a:r>
              <a:rPr lang="en-US" altLang="en-US" sz="2000" dirty="0"/>
              <a:t>несколькими</a:t>
            </a:r>
            <a:r>
              <a:rPr lang="en-US" altLang="ru-RU" sz="2000" dirty="0"/>
              <a:t> </a:t>
            </a:r>
            <a:r>
              <a:rPr lang="en-US" altLang="en-US" sz="2000" dirty="0"/>
              <a:t>другими</a:t>
            </a:r>
            <a:r>
              <a:rPr lang="en-US" altLang="ru-RU" sz="2000" dirty="0"/>
              <a:t> </a:t>
            </a:r>
            <a:r>
              <a:rPr lang="en-US" altLang="en-US" sz="2000" dirty="0"/>
              <a:t>элементами</a:t>
            </a:r>
            <a:r>
              <a:rPr lang="en-US" altLang="ru-RU" sz="2000" dirty="0"/>
              <a:t> </a:t>
            </a:r>
            <a:r>
              <a:rPr lang="en-US" altLang="en-US" sz="2000" dirty="0"/>
              <a:t>одновременно</a:t>
            </a:r>
            <a:r>
              <a:rPr lang="en-US" altLang="ru-RU" sz="2000" dirty="0"/>
              <a:t>, </a:t>
            </a:r>
            <a:r>
              <a:rPr lang="en-US" altLang="en-US" sz="2000" dirty="0"/>
              <a:t>формируя</a:t>
            </a:r>
            <a:r>
              <a:rPr lang="en-US" altLang="ru-RU" sz="2000" dirty="0"/>
              <a:t> </a:t>
            </a:r>
            <a:r>
              <a:rPr lang="en-US" altLang="en-US" sz="2000" dirty="0"/>
              <a:t>сеть</a:t>
            </a:r>
            <a:r>
              <a:rPr lang="en-US" altLang="ru-RU" sz="2000" dirty="0"/>
              <a:t> </a:t>
            </a:r>
            <a:r>
              <a:rPr lang="en-US" altLang="en-US" sz="2000" dirty="0"/>
              <a:t>отношений</a:t>
            </a:r>
            <a:r>
              <a:rPr lang="en-US" altLang="ru-RU" sz="2000" dirty="0"/>
              <a:t>. </a:t>
            </a:r>
            <a:r>
              <a:rPr lang="en-US" altLang="en-US" sz="2000" dirty="0"/>
              <a:t>Этот</a:t>
            </a:r>
            <a:r>
              <a:rPr lang="en-US" altLang="ru-RU" sz="2000" dirty="0"/>
              <a:t> </a:t>
            </a:r>
            <a:r>
              <a:rPr lang="en-US" altLang="en-US" sz="2000" dirty="0"/>
              <a:t>подход</a:t>
            </a:r>
            <a:r>
              <a:rPr lang="en-US" altLang="ru-RU" sz="2000" dirty="0"/>
              <a:t> </a:t>
            </a:r>
            <a:r>
              <a:rPr lang="en-US" altLang="en-US" sz="2000" dirty="0"/>
              <a:t>позволил</a:t>
            </a:r>
            <a:r>
              <a:rPr lang="en-US" altLang="ru-RU" sz="2000" dirty="0"/>
              <a:t> </a:t>
            </a:r>
            <a:r>
              <a:rPr lang="en-US" altLang="en-US" sz="2000" dirty="0"/>
              <a:t>лучше</a:t>
            </a:r>
            <a:r>
              <a:rPr lang="en-US" altLang="ru-RU" sz="2000" dirty="0"/>
              <a:t> </a:t>
            </a:r>
            <a:r>
              <a:rPr lang="en-US" altLang="en-US" sz="2000" dirty="0"/>
              <a:t>моделировать</a:t>
            </a:r>
            <a:r>
              <a:rPr lang="en-US" altLang="ru-RU" sz="2000" dirty="0"/>
              <a:t> </a:t>
            </a:r>
            <a:r>
              <a:rPr lang="en-US" altLang="en-US" sz="2000" dirty="0"/>
              <a:t>реальные</a:t>
            </a:r>
            <a:r>
              <a:rPr lang="en-US" altLang="ru-RU" sz="2000" dirty="0"/>
              <a:t> </a:t>
            </a:r>
            <a:r>
              <a:rPr lang="en-US" altLang="en-US" sz="2000" dirty="0"/>
              <a:t>бизнес</a:t>
            </a:r>
            <a:r>
              <a:rPr lang="en-US" altLang="ru-RU" sz="2000" dirty="0"/>
              <a:t>-</a:t>
            </a:r>
            <a:r>
              <a:rPr lang="en-US" altLang="en-US" sz="2000" dirty="0"/>
              <a:t>процессы</a:t>
            </a:r>
            <a:r>
              <a:rPr lang="en-US" altLang="ru-RU" sz="2000" dirty="0"/>
              <a:t> </a:t>
            </a:r>
            <a:r>
              <a:rPr lang="en-US" altLang="en-US" sz="2000" dirty="0"/>
              <a:t>и</a:t>
            </a:r>
            <a:r>
              <a:rPr lang="en-US" altLang="ru-RU" sz="2000" dirty="0"/>
              <a:t> </a:t>
            </a:r>
            <a:r>
              <a:rPr lang="en-US" altLang="en-US" sz="2000" dirty="0"/>
              <a:t>сложные</a:t>
            </a:r>
            <a:r>
              <a:rPr lang="en-US" altLang="ru-RU" sz="2000" dirty="0"/>
              <a:t> </a:t>
            </a:r>
            <a:r>
              <a:rPr lang="en-US" altLang="en-US" sz="2000" dirty="0"/>
              <a:t>взаимосвязанные</a:t>
            </a:r>
            <a:r>
              <a:rPr lang="en-US" altLang="ru-RU" sz="2000" dirty="0"/>
              <a:t> </a:t>
            </a:r>
            <a:r>
              <a:rPr lang="en-US" altLang="en-US" sz="2000" dirty="0"/>
              <a:t>данные</a:t>
            </a:r>
            <a:r>
              <a:rPr lang="en-US" altLang="ru-RU" sz="2000" dirty="0"/>
              <a:t>, </a:t>
            </a:r>
            <a:r>
              <a:rPr lang="en-US" altLang="en-US" sz="2000" dirty="0"/>
              <a:t>делая</a:t>
            </a:r>
            <a:r>
              <a:rPr lang="en-US" altLang="ru-RU" sz="2000" dirty="0"/>
              <a:t> </a:t>
            </a:r>
            <a:r>
              <a:rPr lang="en-US" altLang="en-US" sz="2000" dirty="0"/>
              <a:t>сети</a:t>
            </a:r>
            <a:r>
              <a:rPr lang="en-US" altLang="ru-RU" sz="2000" dirty="0"/>
              <a:t> </a:t>
            </a:r>
            <a:r>
              <a:rPr lang="en-US" altLang="en-US" sz="2000" dirty="0"/>
              <a:t>более</a:t>
            </a:r>
            <a:r>
              <a:rPr lang="en-US" altLang="ru-RU" sz="2000" dirty="0"/>
              <a:t> </a:t>
            </a:r>
            <a:r>
              <a:rPr lang="en-US" altLang="en-US" sz="2000" dirty="0"/>
              <a:t>универсальными</a:t>
            </a:r>
            <a:r>
              <a:rPr lang="en-US" altLang="ru-RU" sz="2000" dirty="0"/>
              <a:t> </a:t>
            </a:r>
            <a:r>
              <a:rPr lang="en-US" altLang="en-US" sz="2000" dirty="0"/>
              <a:t>и</a:t>
            </a:r>
            <a:r>
              <a:rPr lang="en-US" altLang="ru-RU" sz="2000" dirty="0"/>
              <a:t> </a:t>
            </a:r>
            <a:r>
              <a:rPr lang="en-US" altLang="en-US" sz="2000" dirty="0"/>
              <a:t>эффективными</a:t>
            </a:r>
            <a:r>
              <a:rPr lang="en-US" altLang="ru-RU" sz="2000" dirty="0"/>
              <a:t> </a:t>
            </a:r>
            <a:r>
              <a:rPr lang="en-US" altLang="en-US" sz="2000" dirty="0"/>
              <a:t>по</a:t>
            </a:r>
            <a:r>
              <a:rPr lang="en-US" altLang="ru-RU" sz="2000" dirty="0"/>
              <a:t> </a:t>
            </a:r>
            <a:r>
              <a:rPr lang="en-US" altLang="en-US" sz="2000" dirty="0"/>
              <a:t>сравнению</a:t>
            </a:r>
            <a:r>
              <a:rPr lang="en-US" altLang="ru-RU" sz="2000" dirty="0"/>
              <a:t> </a:t>
            </a:r>
            <a:r>
              <a:rPr lang="en-US" altLang="en-US" sz="2000" dirty="0"/>
              <a:t>с</a:t>
            </a:r>
            <a:r>
              <a:rPr lang="en-US" altLang="ru-RU" sz="2000" dirty="0"/>
              <a:t> </a:t>
            </a:r>
            <a:r>
              <a:rPr lang="en-US" altLang="en-US" sz="2000" dirty="0"/>
              <a:t>иерархией</a:t>
            </a:r>
            <a:r>
              <a:rPr lang="en-US" altLang="ru-RU" sz="2000" dirty="0"/>
              <a:t>.</a:t>
            </a:r>
            <a:endParaRPr lang="en-US" altLang="ru-RU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ru-RU" sz="2000"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3636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b="1" dirty="0"/>
              <a:t>Реляционные</a:t>
            </a:r>
            <a:r>
              <a:rPr lang="en-US" altLang="ru-RU" sz="3600" b="1" dirty="0"/>
              <a:t> </a:t>
            </a:r>
            <a:r>
              <a:rPr lang="en-US" altLang="en-US" sz="3600" b="1" dirty="0"/>
              <a:t>СУБД</a:t>
            </a:r>
            <a:r>
              <a:rPr lang="en-US" altLang="ru-RU" sz="3600" b="1" dirty="0"/>
              <a:t> (1970–1980-</a:t>
            </a:r>
            <a:r>
              <a:rPr lang="en-US" altLang="en-US" sz="3600" b="1" dirty="0"/>
              <a:t>е</a:t>
            </a:r>
            <a:r>
              <a:rPr lang="en-US" altLang="ru-RU" sz="3600" b="1" dirty="0"/>
              <a:t> </a:t>
            </a:r>
            <a:r>
              <a:rPr lang="en-US" altLang="en-US" sz="3600" b="1" dirty="0"/>
              <a:t>годы</a:t>
            </a:r>
            <a:r>
              <a:rPr lang="en-US" altLang="ru-RU" sz="3600" b="1" dirty="0"/>
              <a:t>)</a:t>
            </a:r>
            <a:endParaRPr lang="en-US" altLang="ru-RU" sz="3600" b="1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altLang="en-US" dirty="0"/>
              <a:t>Реляционные</a:t>
            </a:r>
            <a:r>
              <a:rPr lang="en-US" altLang="ru-RU" dirty="0"/>
              <a:t> </a:t>
            </a:r>
            <a:r>
              <a:rPr lang="en-US" altLang="en-US" dirty="0"/>
              <a:t>СУБД</a:t>
            </a:r>
            <a:r>
              <a:rPr lang="en-US" altLang="ru-RU" dirty="0"/>
              <a:t> </a:t>
            </a:r>
            <a:r>
              <a:rPr lang="en-US" altLang="en-US" dirty="0"/>
              <a:t>основаны</a:t>
            </a:r>
            <a:r>
              <a:rPr lang="en-US" altLang="ru-RU" dirty="0"/>
              <a:t> </a:t>
            </a:r>
            <a:r>
              <a:rPr lang="en-US" altLang="en-US" dirty="0"/>
              <a:t>на</a:t>
            </a:r>
            <a:r>
              <a:rPr lang="en-US" altLang="ru-RU" dirty="0"/>
              <a:t> </a:t>
            </a:r>
            <a:r>
              <a:rPr lang="en-US" altLang="en-US" dirty="0"/>
              <a:t>концепции</a:t>
            </a:r>
            <a:r>
              <a:rPr lang="en-US" altLang="ru-RU" dirty="0"/>
              <a:t> </a:t>
            </a:r>
            <a:r>
              <a:rPr lang="en-US" altLang="en-US" dirty="0"/>
              <a:t>таблиц</a:t>
            </a:r>
            <a:r>
              <a:rPr lang="en-US" altLang="ru-RU" dirty="0"/>
              <a:t> (</a:t>
            </a:r>
            <a:r>
              <a:rPr lang="en-US" altLang="en-US" dirty="0"/>
              <a:t>отношений</a:t>
            </a:r>
            <a:r>
              <a:rPr lang="en-US" altLang="ru-RU" dirty="0"/>
              <a:t>), </a:t>
            </a:r>
            <a:r>
              <a:rPr lang="en-US" altLang="en-US" dirty="0"/>
              <a:t>связанных</a:t>
            </a:r>
            <a:r>
              <a:rPr lang="en-US" altLang="ru-RU" dirty="0"/>
              <a:t> </a:t>
            </a:r>
            <a:r>
              <a:rPr lang="en-US" altLang="en-US" dirty="0"/>
              <a:t>друг</a:t>
            </a:r>
            <a:r>
              <a:rPr lang="en-US" altLang="ru-RU" dirty="0"/>
              <a:t> </a:t>
            </a:r>
            <a:r>
              <a:rPr lang="en-US" altLang="en-US" dirty="0"/>
              <a:t>с</a:t>
            </a:r>
            <a:r>
              <a:rPr lang="en-US" altLang="ru-RU" dirty="0"/>
              <a:t> </a:t>
            </a:r>
            <a:r>
              <a:rPr lang="en-US" altLang="en-US" dirty="0"/>
              <a:t>другом</a:t>
            </a:r>
            <a:r>
              <a:rPr lang="en-US" altLang="ru-RU" dirty="0"/>
              <a:t> </a:t>
            </a:r>
            <a:r>
              <a:rPr lang="en-US" altLang="en-US" dirty="0"/>
              <a:t>через</a:t>
            </a:r>
            <a:r>
              <a:rPr lang="en-US" altLang="ru-RU" dirty="0"/>
              <a:t> </a:t>
            </a:r>
            <a:r>
              <a:rPr lang="en-US" altLang="en-US" dirty="0"/>
              <a:t>ключи</a:t>
            </a:r>
            <a:r>
              <a:rPr lang="en-US" altLang="ru-RU" dirty="0"/>
              <a:t>. </a:t>
            </a:r>
            <a:r>
              <a:rPr lang="en-US" altLang="en-US" dirty="0"/>
              <a:t>Модель</a:t>
            </a:r>
            <a:r>
              <a:rPr lang="en-US" altLang="ru-RU" dirty="0"/>
              <a:t> </a:t>
            </a:r>
            <a:r>
              <a:rPr lang="en-US" altLang="en-US" dirty="0"/>
              <a:t>была</a:t>
            </a:r>
            <a:r>
              <a:rPr lang="en-US" altLang="ru-RU" dirty="0"/>
              <a:t> </a:t>
            </a:r>
            <a:r>
              <a:rPr lang="en-US" altLang="en-US" dirty="0"/>
              <a:t>предложена</a:t>
            </a:r>
            <a:r>
              <a:rPr lang="en-US" altLang="ru-RU" dirty="0"/>
              <a:t> </a:t>
            </a:r>
            <a:r>
              <a:rPr lang="en-US" altLang="en-US" dirty="0"/>
              <a:t>Эдгаром</a:t>
            </a:r>
            <a:r>
              <a:rPr lang="en-US" altLang="ru-RU" dirty="0"/>
              <a:t> </a:t>
            </a:r>
            <a:r>
              <a:rPr lang="en-US" altLang="en-US" dirty="0"/>
              <a:t>Коддом</a:t>
            </a:r>
            <a:r>
              <a:rPr lang="en-US" altLang="ru-RU" dirty="0"/>
              <a:t> </a:t>
            </a:r>
            <a:r>
              <a:rPr lang="en-US" altLang="en-US" dirty="0"/>
              <a:t>в</a:t>
            </a:r>
            <a:r>
              <a:rPr lang="en-US" altLang="ru-RU" dirty="0"/>
              <a:t> 1970 </a:t>
            </a:r>
            <a:r>
              <a:rPr lang="en-US" altLang="en-US" dirty="0"/>
              <a:t>году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стала</a:t>
            </a:r>
            <a:r>
              <a:rPr lang="en-US" altLang="ru-RU" dirty="0"/>
              <a:t> </a:t>
            </a:r>
            <a:r>
              <a:rPr lang="en-US" altLang="en-US" dirty="0"/>
              <a:t>основой</a:t>
            </a:r>
            <a:r>
              <a:rPr lang="en-US" altLang="ru-RU" dirty="0"/>
              <a:t> </a:t>
            </a:r>
            <a:r>
              <a:rPr lang="en-US" altLang="en-US" dirty="0"/>
              <a:t>для</a:t>
            </a:r>
            <a:r>
              <a:rPr lang="en-US" altLang="ru-RU" dirty="0"/>
              <a:t> </a:t>
            </a:r>
            <a:r>
              <a:rPr lang="en-US" altLang="en-US" dirty="0"/>
              <a:t>большинства</a:t>
            </a:r>
            <a:r>
              <a:rPr lang="en-US" altLang="ru-RU" dirty="0"/>
              <a:t> </a:t>
            </a:r>
            <a:r>
              <a:rPr lang="en-US" altLang="en-US" dirty="0"/>
              <a:t>современных</a:t>
            </a:r>
            <a:r>
              <a:rPr lang="en-US" altLang="ru-RU" dirty="0"/>
              <a:t> </a:t>
            </a:r>
            <a:r>
              <a:rPr lang="en-US" altLang="en-US" dirty="0"/>
              <a:t>СУБД</a:t>
            </a:r>
            <a:r>
              <a:rPr lang="en-US" altLang="ru-RU" dirty="0"/>
              <a:t>. </a:t>
            </a:r>
            <a:r>
              <a:rPr lang="en-US" altLang="en-US" dirty="0"/>
              <a:t>Первым</a:t>
            </a:r>
            <a:r>
              <a:rPr lang="en-US" altLang="ru-RU" dirty="0"/>
              <a:t> </a:t>
            </a:r>
            <a:r>
              <a:rPr lang="en-US" altLang="en-US" dirty="0"/>
              <a:t>коммерческим</a:t>
            </a:r>
            <a:r>
              <a:rPr lang="en-US" altLang="ru-RU" dirty="0"/>
              <a:t> </a:t>
            </a:r>
            <a:r>
              <a:rPr lang="en-US" altLang="en-US" dirty="0"/>
              <a:t>продуктом</a:t>
            </a:r>
            <a:r>
              <a:rPr lang="en-US" altLang="ru-RU" dirty="0"/>
              <a:t> </a:t>
            </a:r>
            <a:r>
              <a:rPr lang="en-US" altLang="en-US" dirty="0"/>
              <a:t>стал</a:t>
            </a:r>
            <a:r>
              <a:rPr lang="en-US" altLang="ru-RU" dirty="0"/>
              <a:t> Oracle Database.</a:t>
            </a:r>
            <a:endParaRPr lang="en-US" altLang="ru-RU" dirty="0"/>
          </a:p>
          <a:p>
            <a:pPr>
              <a:lnSpc>
                <a:spcPct val="100000"/>
              </a:lnSpc>
            </a:pPr>
            <a:endParaRPr lang="en-US" altLang="ru-RU" dirty="0"/>
          </a:p>
          <a:p>
            <a:pPr marL="0" indent="0">
              <a:buNone/>
            </a:pPr>
            <a:endParaRPr lang="en-US" altLang="ru-RU" dirty="0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3636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b="1" dirty="0"/>
              <a:t>Постреляционные</a:t>
            </a:r>
            <a:r>
              <a:rPr lang="en-US" altLang="ru-RU" sz="3600" b="1" dirty="0"/>
              <a:t> </a:t>
            </a:r>
            <a:r>
              <a:rPr lang="en-US" altLang="en-US" sz="3600" b="1" dirty="0"/>
              <a:t>СУБД</a:t>
            </a:r>
            <a:r>
              <a:rPr lang="en-US" altLang="ru-RU" sz="3600" b="1" dirty="0"/>
              <a:t> (1990-</a:t>
            </a:r>
            <a:r>
              <a:rPr lang="en-US" altLang="en-US" sz="3600" b="1" dirty="0"/>
              <a:t>е</a:t>
            </a:r>
            <a:r>
              <a:rPr lang="en-US" altLang="ru-RU" sz="3600" b="1" dirty="0"/>
              <a:t> </a:t>
            </a:r>
            <a:r>
              <a:rPr lang="en-US" altLang="en-US" sz="3600" b="1" dirty="0"/>
              <a:t>годы</a:t>
            </a:r>
            <a:r>
              <a:rPr lang="en-US" altLang="ru-RU" sz="3600" b="1" dirty="0"/>
              <a:t>)</a:t>
            </a:r>
            <a:endParaRPr lang="en-US" altLang="ru-RU" sz="3600" b="1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altLang="en-US" sz="1900" dirty="0"/>
              <a:t>Постреляционные</a:t>
            </a:r>
            <a:r>
              <a:rPr lang="en-US" altLang="ru-RU" sz="1900" dirty="0"/>
              <a:t> </a:t>
            </a:r>
            <a:r>
              <a:rPr lang="en-US" altLang="en-US" sz="1900" dirty="0"/>
              <a:t>СУБД</a:t>
            </a:r>
            <a:r>
              <a:rPr lang="en-US" altLang="ru-RU" sz="1900" dirty="0"/>
              <a:t> (Postrelational Database Management Systems) </a:t>
            </a:r>
            <a:r>
              <a:rPr lang="en-US" altLang="en-US" sz="1900" dirty="0"/>
              <a:t>появились</a:t>
            </a:r>
            <a:r>
              <a:rPr lang="en-US" altLang="ru-RU" sz="1900" dirty="0"/>
              <a:t> </a:t>
            </a:r>
            <a:r>
              <a:rPr lang="en-US" altLang="en-US" sz="1900" dirty="0"/>
              <a:t>в</a:t>
            </a:r>
            <a:r>
              <a:rPr lang="en-US" altLang="ru-RU" sz="1900" dirty="0"/>
              <a:t> 1980-</a:t>
            </a:r>
            <a:r>
              <a:rPr lang="en-US" altLang="en-US" sz="1900" dirty="0"/>
              <a:t>х</a:t>
            </a:r>
            <a:r>
              <a:rPr lang="en-US" altLang="ru-RU" sz="1900" dirty="0"/>
              <a:t> </a:t>
            </a:r>
            <a:r>
              <a:rPr lang="en-US" altLang="en-US" sz="1900" dirty="0"/>
              <a:t>и</a:t>
            </a:r>
            <a:r>
              <a:rPr lang="en-US" altLang="ru-RU" sz="1900" dirty="0"/>
              <a:t> 1990-</a:t>
            </a:r>
            <a:r>
              <a:rPr lang="en-US" altLang="en-US" sz="1900" dirty="0"/>
              <a:t>х</a:t>
            </a:r>
            <a:r>
              <a:rPr lang="en-US" altLang="ru-RU" sz="1900" dirty="0"/>
              <a:t> </a:t>
            </a:r>
            <a:r>
              <a:rPr lang="en-US" altLang="en-US" sz="1900" dirty="0"/>
              <a:t>годах</a:t>
            </a:r>
            <a:r>
              <a:rPr lang="en-US" altLang="ru-RU" sz="1900" dirty="0"/>
              <a:t> </a:t>
            </a:r>
            <a:r>
              <a:rPr lang="en-US" altLang="en-US" sz="1900" dirty="0"/>
              <a:t>как</a:t>
            </a:r>
            <a:r>
              <a:rPr lang="en-US" altLang="ru-RU" sz="1900" dirty="0"/>
              <a:t> </a:t>
            </a:r>
            <a:r>
              <a:rPr lang="en-US" altLang="en-US" sz="1900" dirty="0"/>
              <a:t>расширение</a:t>
            </a:r>
            <a:r>
              <a:rPr lang="en-US" altLang="ru-RU" sz="1900" dirty="0"/>
              <a:t> </a:t>
            </a:r>
            <a:r>
              <a:rPr lang="en-US" altLang="en-US" sz="1900" dirty="0"/>
              <a:t>классической</a:t>
            </a:r>
            <a:r>
              <a:rPr lang="en-US" altLang="ru-RU" sz="1900" dirty="0"/>
              <a:t> </a:t>
            </a:r>
            <a:r>
              <a:rPr lang="en-US" altLang="en-US" sz="1900" dirty="0"/>
              <a:t>реляционной</a:t>
            </a:r>
            <a:r>
              <a:rPr lang="en-US" altLang="ru-RU" sz="1900" dirty="0"/>
              <a:t> </a:t>
            </a:r>
            <a:r>
              <a:rPr lang="en-US" altLang="en-US" sz="1900" dirty="0"/>
              <a:t>модели</a:t>
            </a:r>
            <a:r>
              <a:rPr lang="en-US" altLang="ru-RU" sz="1900" dirty="0"/>
              <a:t> </a:t>
            </a:r>
            <a:r>
              <a:rPr lang="en-US" altLang="en-US" sz="1900" dirty="0"/>
              <a:t>данных</a:t>
            </a:r>
            <a:r>
              <a:rPr lang="en-US" altLang="ru-RU" sz="1900" dirty="0"/>
              <a:t>. </a:t>
            </a:r>
            <a:r>
              <a:rPr lang="en-US" altLang="en-US" sz="1900" dirty="0"/>
              <a:t>Эти</a:t>
            </a:r>
            <a:r>
              <a:rPr lang="en-US" altLang="ru-RU" sz="1900" dirty="0"/>
              <a:t> </a:t>
            </a:r>
            <a:r>
              <a:rPr lang="en-US" altLang="en-US" sz="1900" dirty="0"/>
              <a:t>системы</a:t>
            </a:r>
            <a:r>
              <a:rPr lang="en-US" altLang="ru-RU" sz="1900" dirty="0"/>
              <a:t> </a:t>
            </a:r>
            <a:r>
              <a:rPr lang="en-US" altLang="en-US" sz="1900" dirty="0"/>
              <a:t>сочетали</a:t>
            </a:r>
            <a:r>
              <a:rPr lang="en-US" altLang="ru-RU" sz="1900" dirty="0"/>
              <a:t> </a:t>
            </a:r>
            <a:r>
              <a:rPr lang="en-US" altLang="en-US" sz="1900" dirty="0"/>
              <a:t>традиционные</a:t>
            </a:r>
            <a:r>
              <a:rPr lang="en-US" altLang="ru-RU" sz="1900" dirty="0"/>
              <a:t> </a:t>
            </a:r>
            <a:r>
              <a:rPr lang="en-US" altLang="en-US" sz="1900" dirty="0"/>
              <a:t>реляционные</a:t>
            </a:r>
            <a:r>
              <a:rPr lang="en-US" altLang="ru-RU" sz="1900" dirty="0"/>
              <a:t> </a:t>
            </a:r>
            <a:r>
              <a:rPr lang="en-US" altLang="en-US" sz="1900" dirty="0"/>
              <a:t>принципы</a:t>
            </a:r>
            <a:r>
              <a:rPr lang="en-US" altLang="ru-RU" sz="1900" dirty="0"/>
              <a:t> </a:t>
            </a:r>
            <a:r>
              <a:rPr lang="en-US" altLang="en-US" sz="1900" dirty="0"/>
              <a:t>с</a:t>
            </a:r>
            <a:r>
              <a:rPr lang="en-US" altLang="ru-RU" sz="1900" dirty="0"/>
              <a:t> </a:t>
            </a:r>
            <a:r>
              <a:rPr lang="en-US" altLang="en-US" sz="1900" dirty="0"/>
              <a:t>поддержкой</a:t>
            </a:r>
            <a:r>
              <a:rPr lang="en-US" altLang="ru-RU" sz="1900" dirty="0"/>
              <a:t> </a:t>
            </a:r>
            <a:r>
              <a:rPr lang="en-US" altLang="en-US" sz="1900" dirty="0"/>
              <a:t>объектно</a:t>
            </a:r>
            <a:r>
              <a:rPr lang="en-US" altLang="ru-RU" sz="1900" dirty="0"/>
              <a:t>-</a:t>
            </a:r>
            <a:r>
              <a:rPr lang="en-US" altLang="en-US" sz="1900" dirty="0"/>
              <a:t>ориентированных</a:t>
            </a:r>
            <a:r>
              <a:rPr lang="en-US" altLang="ru-RU" sz="1900" dirty="0"/>
              <a:t> </a:t>
            </a:r>
            <a:r>
              <a:rPr lang="en-US" altLang="en-US" sz="1900" dirty="0"/>
              <a:t>концепций</a:t>
            </a:r>
            <a:r>
              <a:rPr lang="en-US" altLang="ru-RU" sz="1900" dirty="0"/>
              <a:t>, </a:t>
            </a:r>
            <a:r>
              <a:rPr lang="en-US" altLang="en-US" sz="1900" dirty="0"/>
              <a:t>таких</a:t>
            </a:r>
            <a:r>
              <a:rPr lang="en-US" altLang="ru-RU" sz="1900" dirty="0"/>
              <a:t> </a:t>
            </a:r>
            <a:r>
              <a:rPr lang="en-US" altLang="en-US" sz="1900" dirty="0"/>
              <a:t>как</a:t>
            </a:r>
            <a:r>
              <a:rPr lang="en-US" altLang="ru-RU" sz="1900" dirty="0"/>
              <a:t> </a:t>
            </a:r>
            <a:r>
              <a:rPr lang="en-US" altLang="en-US" sz="1900" dirty="0"/>
              <a:t>объекты</a:t>
            </a:r>
            <a:r>
              <a:rPr lang="en-US" altLang="ru-RU" sz="1900" dirty="0"/>
              <a:t>, </a:t>
            </a:r>
            <a:r>
              <a:rPr lang="en-US" altLang="en-US" sz="1900" dirty="0"/>
              <a:t>методы</a:t>
            </a:r>
            <a:r>
              <a:rPr lang="en-US" altLang="ru-RU" sz="1900" dirty="0"/>
              <a:t> </a:t>
            </a:r>
            <a:r>
              <a:rPr lang="en-US" altLang="en-US" sz="1900" dirty="0"/>
              <a:t>и</a:t>
            </a:r>
            <a:r>
              <a:rPr lang="en-US" altLang="ru-RU" sz="1900" dirty="0"/>
              <a:t> </a:t>
            </a:r>
            <a:r>
              <a:rPr lang="en-US" altLang="en-US" sz="1900" dirty="0"/>
              <a:t>наследование</a:t>
            </a:r>
            <a:r>
              <a:rPr lang="en-US" altLang="ru-RU" sz="1900" dirty="0"/>
              <a:t>. </a:t>
            </a:r>
            <a:r>
              <a:rPr lang="en-US" altLang="en-US" sz="1900" dirty="0"/>
              <a:t>Постреляционные</a:t>
            </a:r>
            <a:r>
              <a:rPr lang="en-US" altLang="ru-RU" sz="1900" dirty="0"/>
              <a:t> </a:t>
            </a:r>
            <a:r>
              <a:rPr lang="en-US" altLang="en-US" sz="1900" dirty="0"/>
              <a:t>СУБД</a:t>
            </a:r>
            <a:r>
              <a:rPr lang="en-US" altLang="ru-RU" sz="1900" dirty="0"/>
              <a:t> </a:t>
            </a:r>
            <a:r>
              <a:rPr lang="en-US" altLang="en-US" sz="1900" dirty="0"/>
              <a:t>позволяют</a:t>
            </a:r>
            <a:r>
              <a:rPr lang="en-US" altLang="ru-RU" sz="1900" dirty="0"/>
              <a:t> </a:t>
            </a:r>
            <a:r>
              <a:rPr lang="en-US" altLang="en-US" sz="1900" dirty="0"/>
              <a:t>пользователям</a:t>
            </a:r>
            <a:r>
              <a:rPr lang="en-US" altLang="ru-RU" sz="1900" dirty="0"/>
              <a:t> </a:t>
            </a:r>
            <a:r>
              <a:rPr lang="en-US" altLang="en-US" sz="1900" dirty="0"/>
              <a:t>работать</a:t>
            </a:r>
            <a:r>
              <a:rPr lang="en-US" altLang="ru-RU" sz="1900" dirty="0"/>
              <a:t> </a:t>
            </a:r>
            <a:r>
              <a:rPr lang="en-US" altLang="en-US" sz="1900" dirty="0"/>
              <a:t>не</a:t>
            </a:r>
            <a:r>
              <a:rPr lang="en-US" altLang="ru-RU" sz="1900" dirty="0"/>
              <a:t> </a:t>
            </a:r>
            <a:r>
              <a:rPr lang="en-US" altLang="en-US" sz="1900" dirty="0"/>
              <a:t>только</a:t>
            </a:r>
            <a:r>
              <a:rPr lang="en-US" altLang="ru-RU" sz="1900" dirty="0"/>
              <a:t> </a:t>
            </a:r>
            <a:r>
              <a:rPr lang="en-US" altLang="en-US" sz="1900" dirty="0"/>
              <a:t>с</a:t>
            </a:r>
            <a:r>
              <a:rPr lang="en-US" altLang="ru-RU" sz="1900" dirty="0"/>
              <a:t> </a:t>
            </a:r>
            <a:r>
              <a:rPr lang="en-US" altLang="en-US" sz="1900" dirty="0"/>
              <a:t>таблицами</a:t>
            </a:r>
            <a:r>
              <a:rPr lang="en-US" altLang="ru-RU" sz="1900" dirty="0"/>
              <a:t> </a:t>
            </a:r>
            <a:r>
              <a:rPr lang="en-US" altLang="en-US" sz="1900" dirty="0"/>
              <a:t>и</a:t>
            </a:r>
            <a:r>
              <a:rPr lang="en-US" altLang="ru-RU" sz="1900" dirty="0"/>
              <a:t> </a:t>
            </a:r>
            <a:r>
              <a:rPr lang="en-US" altLang="en-US" sz="1900" dirty="0"/>
              <a:t>строками</a:t>
            </a:r>
            <a:r>
              <a:rPr lang="en-US" altLang="ru-RU" sz="1900" dirty="0"/>
              <a:t>, </a:t>
            </a:r>
            <a:r>
              <a:rPr lang="en-US" altLang="en-US" sz="1900" dirty="0"/>
              <a:t>но</a:t>
            </a:r>
            <a:r>
              <a:rPr lang="en-US" altLang="ru-RU" sz="1900" dirty="0"/>
              <a:t> </a:t>
            </a:r>
            <a:r>
              <a:rPr lang="en-US" altLang="en-US" sz="1900" dirty="0"/>
              <a:t>и</a:t>
            </a:r>
            <a:r>
              <a:rPr lang="en-US" altLang="ru-RU" sz="1900" dirty="0"/>
              <a:t> </a:t>
            </a:r>
            <a:r>
              <a:rPr lang="en-US" altLang="en-US" sz="1900" dirty="0"/>
              <a:t>с</a:t>
            </a:r>
            <a:r>
              <a:rPr lang="en-US" altLang="ru-RU" sz="1900" dirty="0"/>
              <a:t> </a:t>
            </a:r>
            <a:r>
              <a:rPr lang="en-US" altLang="en-US" sz="1900" dirty="0"/>
              <a:t>объектами</a:t>
            </a:r>
            <a:r>
              <a:rPr lang="en-US" altLang="ru-RU" sz="1900" dirty="0"/>
              <a:t>, </a:t>
            </a:r>
            <a:r>
              <a:rPr lang="en-US" altLang="en-US" sz="1900" dirty="0"/>
              <a:t>процедурами</a:t>
            </a:r>
            <a:r>
              <a:rPr lang="en-US" altLang="ru-RU" sz="1900" dirty="0"/>
              <a:t> </a:t>
            </a:r>
            <a:r>
              <a:rPr lang="en-US" altLang="en-US" sz="1900" dirty="0"/>
              <a:t>и</a:t>
            </a:r>
            <a:r>
              <a:rPr lang="en-US" altLang="ru-RU" sz="1900" dirty="0"/>
              <a:t> </a:t>
            </a:r>
            <a:r>
              <a:rPr lang="en-US" altLang="en-US" sz="1900" dirty="0"/>
              <a:t>функциями</a:t>
            </a:r>
            <a:r>
              <a:rPr lang="en-US" altLang="ru-RU" sz="1900" dirty="0"/>
              <a:t>, </a:t>
            </a:r>
            <a:r>
              <a:rPr lang="en-US" altLang="en-US" sz="1900" dirty="0"/>
              <a:t>что</a:t>
            </a:r>
            <a:r>
              <a:rPr lang="en-US" altLang="ru-RU" sz="1900" dirty="0"/>
              <a:t> </a:t>
            </a:r>
            <a:r>
              <a:rPr lang="en-US" altLang="en-US" sz="1900" dirty="0"/>
              <a:t>делает</a:t>
            </a:r>
            <a:r>
              <a:rPr lang="en-US" altLang="ru-RU" sz="1900" dirty="0"/>
              <a:t> </a:t>
            </a:r>
            <a:r>
              <a:rPr lang="en-US" altLang="en-US" sz="1900" dirty="0"/>
              <a:t>их</a:t>
            </a:r>
            <a:r>
              <a:rPr lang="en-US" altLang="ru-RU" sz="1900" dirty="0"/>
              <a:t> </a:t>
            </a:r>
            <a:r>
              <a:rPr lang="en-US" altLang="en-US" sz="1900" dirty="0"/>
              <a:t>более</a:t>
            </a:r>
            <a:r>
              <a:rPr lang="en-US" altLang="ru-RU" sz="1900" dirty="0"/>
              <a:t> </a:t>
            </a:r>
            <a:r>
              <a:rPr lang="en-US" altLang="en-US" sz="1900" dirty="0"/>
              <a:t>гибкими</a:t>
            </a:r>
            <a:r>
              <a:rPr lang="en-US" altLang="ru-RU" sz="1900" dirty="0"/>
              <a:t> </a:t>
            </a:r>
            <a:r>
              <a:rPr lang="en-US" altLang="en-US" sz="1900" dirty="0"/>
              <a:t>и</a:t>
            </a:r>
            <a:r>
              <a:rPr lang="en-US" altLang="ru-RU" sz="1900" dirty="0"/>
              <a:t> </a:t>
            </a:r>
            <a:r>
              <a:rPr lang="en-US" altLang="en-US" sz="1900" dirty="0"/>
              <a:t>мощными</a:t>
            </a:r>
            <a:r>
              <a:rPr lang="en-US" altLang="ru-RU" sz="1900" dirty="0"/>
              <a:t>.</a:t>
            </a:r>
            <a:endParaRPr lang="en-US" altLang="ru-RU" sz="1900" dirty="0"/>
          </a:p>
          <a:p>
            <a:pPr>
              <a:lnSpc>
                <a:spcPct val="100000"/>
              </a:lnSpc>
            </a:pPr>
            <a:r>
              <a:rPr lang="en-US" altLang="en-US" sz="1900" dirty="0"/>
              <a:t>Примерами</a:t>
            </a:r>
            <a:r>
              <a:rPr lang="en-US" altLang="ru-RU" sz="1900" dirty="0"/>
              <a:t> </a:t>
            </a:r>
            <a:r>
              <a:rPr lang="en-US" altLang="en-US" sz="1900" dirty="0"/>
              <a:t>постреляционных</a:t>
            </a:r>
            <a:r>
              <a:rPr lang="en-US" altLang="ru-RU" sz="1900" dirty="0"/>
              <a:t> </a:t>
            </a:r>
            <a:r>
              <a:rPr lang="en-US" altLang="en-US" sz="1900" dirty="0"/>
              <a:t>СУБД</a:t>
            </a:r>
            <a:r>
              <a:rPr lang="en-US" altLang="ru-RU" sz="1900" dirty="0"/>
              <a:t> </a:t>
            </a:r>
            <a:r>
              <a:rPr lang="en-US" altLang="en-US" sz="1900" dirty="0"/>
              <a:t>являются</a:t>
            </a:r>
            <a:r>
              <a:rPr lang="en-US" altLang="ru-RU" sz="1900" dirty="0"/>
              <a:t> Oracle </a:t>
            </a:r>
            <a:r>
              <a:rPr lang="en-US" altLang="en-US" sz="1900" dirty="0"/>
              <a:t>и</a:t>
            </a:r>
            <a:r>
              <a:rPr lang="en-US" altLang="ru-RU" sz="1900" dirty="0"/>
              <a:t> PostgreSQL. Oracle </a:t>
            </a:r>
            <a:r>
              <a:rPr lang="en-US" altLang="en-US" sz="1900" dirty="0"/>
              <a:t>поддерживает</a:t>
            </a:r>
            <a:r>
              <a:rPr lang="en-US" altLang="ru-RU" sz="1900" dirty="0"/>
              <a:t> </a:t>
            </a:r>
            <a:r>
              <a:rPr lang="en-US" altLang="en-US" sz="1900" dirty="0"/>
              <a:t>объекты</a:t>
            </a:r>
            <a:r>
              <a:rPr lang="en-US" altLang="ru-RU" sz="1900" dirty="0"/>
              <a:t> </a:t>
            </a:r>
            <a:r>
              <a:rPr lang="en-US" altLang="en-US" sz="1900" dirty="0"/>
              <a:t>наряду</a:t>
            </a:r>
            <a:r>
              <a:rPr lang="en-US" altLang="ru-RU" sz="1900" dirty="0"/>
              <a:t> </a:t>
            </a:r>
            <a:r>
              <a:rPr lang="en-US" altLang="en-US" sz="1900" dirty="0"/>
              <a:t>с</a:t>
            </a:r>
            <a:r>
              <a:rPr lang="en-US" altLang="ru-RU" sz="1900" dirty="0"/>
              <a:t> </a:t>
            </a:r>
            <a:r>
              <a:rPr lang="en-US" altLang="en-US" sz="1900" dirty="0"/>
              <a:t>традиционными</a:t>
            </a:r>
            <a:r>
              <a:rPr lang="en-US" altLang="ru-RU" sz="1900" dirty="0"/>
              <a:t> </a:t>
            </a:r>
            <a:r>
              <a:rPr lang="en-US" altLang="en-US" sz="1900" dirty="0"/>
              <a:t>отношениями</a:t>
            </a:r>
            <a:r>
              <a:rPr lang="en-US" altLang="ru-RU" sz="1900" dirty="0"/>
              <a:t>, </a:t>
            </a:r>
            <a:r>
              <a:rPr lang="en-US" altLang="en-US" sz="1900" dirty="0"/>
              <a:t>позволяя</a:t>
            </a:r>
            <a:r>
              <a:rPr lang="en-US" altLang="ru-RU" sz="1900" dirty="0"/>
              <a:t> </a:t>
            </a:r>
            <a:r>
              <a:rPr lang="en-US" altLang="en-US" sz="1900" dirty="0"/>
              <a:t>разработчикам</a:t>
            </a:r>
            <a:r>
              <a:rPr lang="en-US" altLang="ru-RU" sz="1900" dirty="0"/>
              <a:t> </a:t>
            </a:r>
            <a:r>
              <a:rPr lang="en-US" altLang="en-US" sz="1900" dirty="0"/>
              <a:t>создавать</a:t>
            </a:r>
            <a:r>
              <a:rPr lang="en-US" altLang="ru-RU" sz="1900" dirty="0"/>
              <a:t> </a:t>
            </a:r>
            <a:r>
              <a:rPr lang="en-US" altLang="en-US" sz="1900" dirty="0"/>
              <a:t>пользовательские</a:t>
            </a:r>
            <a:r>
              <a:rPr lang="en-US" altLang="ru-RU" sz="1900" dirty="0"/>
              <a:t> </a:t>
            </a:r>
            <a:r>
              <a:rPr lang="en-US" altLang="en-US" sz="1900" dirty="0"/>
              <a:t>типы</a:t>
            </a:r>
            <a:r>
              <a:rPr lang="en-US" altLang="ru-RU" sz="1900" dirty="0"/>
              <a:t> </a:t>
            </a:r>
            <a:r>
              <a:rPr lang="en-US" altLang="en-US" sz="1900" dirty="0"/>
              <a:t>данных</a:t>
            </a:r>
            <a:r>
              <a:rPr lang="en-US" altLang="ru-RU" sz="1900" dirty="0"/>
              <a:t>, </a:t>
            </a:r>
            <a:r>
              <a:rPr lang="en-US" altLang="en-US" sz="1900" dirty="0"/>
              <a:t>методы</a:t>
            </a:r>
            <a:r>
              <a:rPr lang="en-US" altLang="ru-RU" sz="1900" dirty="0"/>
              <a:t> </a:t>
            </a:r>
            <a:r>
              <a:rPr lang="en-US" altLang="en-US" sz="1900" dirty="0"/>
              <a:t>и</a:t>
            </a:r>
            <a:r>
              <a:rPr lang="en-US" altLang="ru-RU" sz="1900" dirty="0"/>
              <a:t> </a:t>
            </a:r>
            <a:r>
              <a:rPr lang="en-US" altLang="en-US" sz="1900" dirty="0"/>
              <a:t>процедуры</a:t>
            </a:r>
            <a:r>
              <a:rPr lang="en-US" altLang="ru-RU" sz="1900" dirty="0"/>
              <a:t>. PostgreSQL </a:t>
            </a:r>
            <a:r>
              <a:rPr lang="en-US" altLang="en-US" sz="1900" dirty="0"/>
              <a:t>также</a:t>
            </a:r>
            <a:r>
              <a:rPr lang="en-US" altLang="ru-RU" sz="1900" dirty="0"/>
              <a:t> </a:t>
            </a:r>
            <a:r>
              <a:rPr lang="en-US" altLang="en-US" sz="1900" dirty="0"/>
              <a:t>предлагает</a:t>
            </a:r>
            <a:r>
              <a:rPr lang="en-US" altLang="ru-RU" sz="1900" dirty="0"/>
              <a:t> </a:t>
            </a:r>
            <a:r>
              <a:rPr lang="en-US" altLang="en-US" sz="1900" dirty="0"/>
              <a:t>обширную</a:t>
            </a:r>
            <a:r>
              <a:rPr lang="en-US" altLang="ru-RU" sz="1900" dirty="0"/>
              <a:t> </a:t>
            </a:r>
            <a:r>
              <a:rPr lang="en-US" altLang="en-US" sz="1900" dirty="0"/>
              <a:t>поддержку</a:t>
            </a:r>
            <a:r>
              <a:rPr lang="en-US" altLang="ru-RU" sz="1900" dirty="0"/>
              <a:t> </a:t>
            </a:r>
            <a:r>
              <a:rPr lang="en-US" altLang="en-US" sz="1900" dirty="0"/>
              <a:t>объектов</a:t>
            </a:r>
            <a:r>
              <a:rPr lang="en-US" altLang="ru-RU" sz="1900" dirty="0"/>
              <a:t>, </a:t>
            </a:r>
            <a:r>
              <a:rPr lang="en-US" altLang="en-US" sz="1900" dirty="0"/>
              <a:t>включая</a:t>
            </a:r>
            <a:r>
              <a:rPr lang="en-US" altLang="ru-RU" sz="1900" dirty="0"/>
              <a:t> </a:t>
            </a:r>
            <a:r>
              <a:rPr lang="en-US" altLang="en-US" sz="1900" dirty="0"/>
              <a:t>возможность</a:t>
            </a:r>
            <a:r>
              <a:rPr lang="en-US" altLang="ru-RU" sz="1900" dirty="0"/>
              <a:t> </a:t>
            </a:r>
            <a:r>
              <a:rPr lang="en-US" altLang="en-US" sz="1900" dirty="0"/>
              <a:t>определения</a:t>
            </a:r>
            <a:r>
              <a:rPr lang="en-US" altLang="ru-RU" sz="1900" dirty="0"/>
              <a:t> </a:t>
            </a:r>
            <a:r>
              <a:rPr lang="en-US" altLang="en-US" sz="1900" dirty="0"/>
              <a:t>собственных</a:t>
            </a:r>
            <a:r>
              <a:rPr lang="en-US" altLang="ru-RU" sz="1900" dirty="0"/>
              <a:t> </a:t>
            </a:r>
            <a:r>
              <a:rPr lang="en-US" altLang="en-US" sz="1900" dirty="0"/>
              <a:t>типов</a:t>
            </a:r>
            <a:r>
              <a:rPr lang="en-US" altLang="ru-RU" sz="1900" dirty="0"/>
              <a:t> </a:t>
            </a:r>
            <a:r>
              <a:rPr lang="en-US" altLang="en-US" sz="1900" dirty="0"/>
              <a:t>данных</a:t>
            </a:r>
            <a:r>
              <a:rPr lang="en-US" altLang="ru-RU" sz="1900" dirty="0"/>
              <a:t>, </a:t>
            </a:r>
            <a:r>
              <a:rPr lang="en-US" altLang="en-US" sz="1900" dirty="0"/>
              <a:t>операторов</a:t>
            </a:r>
            <a:r>
              <a:rPr lang="en-US" altLang="ru-RU" sz="1900" dirty="0"/>
              <a:t> </a:t>
            </a:r>
            <a:r>
              <a:rPr lang="en-US" altLang="en-US" sz="1900" dirty="0"/>
              <a:t>и</a:t>
            </a:r>
            <a:r>
              <a:rPr lang="en-US" altLang="ru-RU" sz="1900" dirty="0"/>
              <a:t> </a:t>
            </a:r>
            <a:r>
              <a:rPr lang="en-US" altLang="en-US" sz="1900" dirty="0"/>
              <a:t>функций</a:t>
            </a:r>
            <a:r>
              <a:rPr lang="en-US" altLang="ru-RU" sz="1900" dirty="0"/>
              <a:t>. </a:t>
            </a:r>
            <a:r>
              <a:rPr lang="en-US" altLang="en-US" sz="1900" dirty="0"/>
              <a:t>Эти</a:t>
            </a:r>
            <a:r>
              <a:rPr lang="en-US" altLang="ru-RU" sz="1900" dirty="0"/>
              <a:t> </a:t>
            </a:r>
            <a:r>
              <a:rPr lang="en-US" altLang="en-US" sz="1900" dirty="0"/>
              <a:t>функции</a:t>
            </a:r>
            <a:r>
              <a:rPr lang="en-US" altLang="ru-RU" sz="1900" dirty="0"/>
              <a:t> </a:t>
            </a:r>
            <a:r>
              <a:rPr lang="en-US" altLang="en-US" sz="1900" dirty="0"/>
              <a:t>делают</a:t>
            </a:r>
            <a:r>
              <a:rPr lang="en-US" altLang="ru-RU" sz="1900" dirty="0"/>
              <a:t> </a:t>
            </a:r>
            <a:r>
              <a:rPr lang="en-US" altLang="en-US" sz="1900" dirty="0"/>
              <a:t>постреляционные</a:t>
            </a:r>
            <a:r>
              <a:rPr lang="en-US" altLang="ru-RU" sz="1900" dirty="0"/>
              <a:t> </a:t>
            </a:r>
            <a:r>
              <a:rPr lang="en-US" altLang="en-US" sz="1900" dirty="0"/>
              <a:t>СУБД</a:t>
            </a:r>
            <a:r>
              <a:rPr lang="en-US" altLang="ru-RU" sz="1900" dirty="0"/>
              <a:t> </a:t>
            </a:r>
            <a:r>
              <a:rPr lang="en-US" altLang="en-US" sz="1900" dirty="0"/>
              <a:t>идеальными</a:t>
            </a:r>
            <a:r>
              <a:rPr lang="en-US" altLang="ru-RU" sz="1900" dirty="0"/>
              <a:t> </a:t>
            </a:r>
            <a:r>
              <a:rPr lang="en-US" altLang="en-US" sz="1900" dirty="0"/>
              <a:t>для</a:t>
            </a:r>
            <a:r>
              <a:rPr lang="en-US" altLang="ru-RU" sz="1900" dirty="0"/>
              <a:t> </a:t>
            </a:r>
            <a:r>
              <a:rPr lang="en-US" altLang="en-US" sz="1900" dirty="0"/>
              <a:t>приложений</a:t>
            </a:r>
            <a:r>
              <a:rPr lang="en-US" altLang="ru-RU" sz="1900" dirty="0"/>
              <a:t>, </a:t>
            </a:r>
            <a:r>
              <a:rPr lang="en-US" altLang="en-US" sz="1900" dirty="0"/>
              <a:t>требующих</a:t>
            </a:r>
            <a:r>
              <a:rPr lang="en-US" altLang="ru-RU" sz="1900" dirty="0"/>
              <a:t> </a:t>
            </a:r>
            <a:r>
              <a:rPr lang="en-US" altLang="en-US" sz="1900" dirty="0"/>
              <a:t>сложной</a:t>
            </a:r>
            <a:r>
              <a:rPr lang="en-US" altLang="ru-RU" sz="1900" dirty="0"/>
              <a:t> </a:t>
            </a:r>
            <a:r>
              <a:rPr lang="en-US" altLang="en-US" sz="1900" dirty="0"/>
              <a:t>логики</a:t>
            </a:r>
            <a:r>
              <a:rPr lang="en-US" altLang="ru-RU" sz="1900" dirty="0"/>
              <a:t> </a:t>
            </a:r>
            <a:r>
              <a:rPr lang="en-US" altLang="en-US" sz="1900" dirty="0"/>
              <a:t>и</a:t>
            </a:r>
            <a:r>
              <a:rPr lang="en-US" altLang="ru-RU" sz="1900" dirty="0"/>
              <a:t> </a:t>
            </a:r>
            <a:r>
              <a:rPr lang="en-US" altLang="en-US" sz="1900" dirty="0"/>
              <a:t>обработки</a:t>
            </a:r>
            <a:r>
              <a:rPr lang="en-US" altLang="ru-RU" sz="1900" dirty="0"/>
              <a:t> </a:t>
            </a:r>
            <a:r>
              <a:rPr lang="en-US" altLang="en-US" sz="1900" dirty="0"/>
              <a:t>данных</a:t>
            </a:r>
            <a:r>
              <a:rPr lang="en-US" altLang="ru-RU" sz="1900" dirty="0"/>
              <a:t>, </a:t>
            </a:r>
            <a:r>
              <a:rPr lang="en-US" altLang="en-US" sz="1900" dirty="0"/>
              <a:t>выходящей</a:t>
            </a:r>
            <a:r>
              <a:rPr lang="en-US" altLang="ru-RU" sz="1900" dirty="0"/>
              <a:t> </a:t>
            </a:r>
            <a:r>
              <a:rPr lang="en-US" altLang="en-US" sz="1900" dirty="0"/>
              <a:t>за</a:t>
            </a:r>
            <a:r>
              <a:rPr lang="en-US" altLang="ru-RU" sz="1900" dirty="0"/>
              <a:t> </a:t>
            </a:r>
            <a:r>
              <a:rPr lang="en-US" altLang="en-US" sz="1900" dirty="0"/>
              <a:t>рамки</a:t>
            </a:r>
            <a:r>
              <a:rPr lang="en-US" altLang="ru-RU" sz="1900" dirty="0"/>
              <a:t> </a:t>
            </a:r>
            <a:r>
              <a:rPr lang="en-US" altLang="en-US" sz="1900" dirty="0"/>
              <a:t>традиционных</a:t>
            </a:r>
            <a:r>
              <a:rPr lang="en-US" altLang="ru-RU" sz="1900" dirty="0"/>
              <a:t> </a:t>
            </a:r>
            <a:r>
              <a:rPr lang="en-US" altLang="en-US" sz="1900" dirty="0"/>
              <a:t>реляционных</a:t>
            </a:r>
            <a:r>
              <a:rPr lang="en-US" altLang="ru-RU" sz="1900" dirty="0"/>
              <a:t> </a:t>
            </a:r>
            <a:r>
              <a:rPr lang="en-US" altLang="en-US" sz="1900" dirty="0"/>
              <a:t>запросов</a:t>
            </a:r>
            <a:r>
              <a:rPr lang="en-US" altLang="ru-RU" sz="1900" dirty="0"/>
              <a:t>.</a:t>
            </a:r>
            <a:endParaRPr lang="en-US" altLang="ru-RU" sz="1900" dirty="0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3636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3600" b="1" dirty="0"/>
              <a:t>Объектно</a:t>
            </a:r>
            <a:r>
              <a:rPr lang="en-US" altLang="ru-RU" sz="3600" b="1" dirty="0"/>
              <a:t>-</a:t>
            </a:r>
            <a:r>
              <a:rPr lang="en-US" altLang="en-US" sz="3600" b="1" dirty="0"/>
              <a:t>реляционные</a:t>
            </a:r>
            <a:r>
              <a:rPr lang="en-US" altLang="ru-RU" sz="3600" b="1" dirty="0"/>
              <a:t> </a:t>
            </a:r>
            <a:r>
              <a:rPr lang="en-US" altLang="en-US" sz="3600" b="1" dirty="0"/>
              <a:t>СУБД</a:t>
            </a:r>
            <a:r>
              <a:rPr lang="en-US" altLang="ru-RU" sz="3600" b="1" dirty="0"/>
              <a:t> (2000-</a:t>
            </a:r>
            <a:r>
              <a:rPr lang="en-US" altLang="en-US" sz="3600" b="1" dirty="0"/>
              <a:t>е</a:t>
            </a:r>
            <a:r>
              <a:rPr lang="en-US" altLang="ru-RU" sz="3600" b="1" dirty="0"/>
              <a:t> </a:t>
            </a:r>
            <a:r>
              <a:rPr lang="en-US" altLang="en-US" sz="3600" b="1" dirty="0"/>
              <a:t>годы</a:t>
            </a:r>
            <a:r>
              <a:rPr lang="en-US" altLang="ru-RU" sz="3600" b="1" dirty="0"/>
              <a:t>)</a:t>
            </a:r>
            <a:endParaRPr lang="en-US" altLang="ru-RU" sz="3600" b="1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altLang="en-US" sz="2000" dirty="0"/>
              <a:t>Объектно</a:t>
            </a:r>
            <a:r>
              <a:rPr lang="en-US" altLang="ru-RU" sz="2000" dirty="0"/>
              <a:t>-</a:t>
            </a:r>
            <a:r>
              <a:rPr lang="en-US" altLang="en-US" sz="2000" dirty="0"/>
              <a:t>реляционные</a:t>
            </a:r>
            <a:r>
              <a:rPr lang="en-US" altLang="ru-RU" sz="2000" dirty="0"/>
              <a:t> </a:t>
            </a:r>
            <a:r>
              <a:rPr lang="en-US" altLang="en-US" sz="2000" dirty="0"/>
              <a:t>СУБД</a:t>
            </a:r>
            <a:r>
              <a:rPr lang="en-US" altLang="ru-RU" sz="2000" dirty="0"/>
              <a:t> </a:t>
            </a:r>
            <a:r>
              <a:rPr lang="en-US" altLang="en-US" sz="2000" dirty="0"/>
              <a:t>объединяют</a:t>
            </a:r>
            <a:r>
              <a:rPr lang="en-US" altLang="ru-RU" sz="2000" dirty="0"/>
              <a:t> </a:t>
            </a:r>
            <a:r>
              <a:rPr lang="en-US" altLang="en-US" sz="2000" dirty="0"/>
              <a:t>преимущества</a:t>
            </a:r>
            <a:r>
              <a:rPr lang="en-US" altLang="ru-RU" sz="2000" dirty="0"/>
              <a:t> </a:t>
            </a:r>
            <a:r>
              <a:rPr lang="en-US" altLang="en-US" sz="2000" dirty="0"/>
              <a:t>реляционных</a:t>
            </a:r>
            <a:r>
              <a:rPr lang="en-US" altLang="ru-RU" sz="2000" dirty="0"/>
              <a:t> </a:t>
            </a:r>
            <a:r>
              <a:rPr lang="en-US" altLang="en-US" sz="2000" dirty="0"/>
              <a:t>и</a:t>
            </a:r>
            <a:r>
              <a:rPr lang="en-US" altLang="ru-RU" sz="2000" dirty="0"/>
              <a:t> </a:t>
            </a:r>
            <a:r>
              <a:rPr lang="en-US" altLang="en-US" sz="2000" dirty="0"/>
              <a:t>объектно</a:t>
            </a:r>
            <a:r>
              <a:rPr lang="en-US" altLang="ru-RU" sz="2000" dirty="0"/>
              <a:t>-</a:t>
            </a:r>
            <a:r>
              <a:rPr lang="en-US" altLang="en-US" sz="2000" dirty="0"/>
              <a:t>ориентированных</a:t>
            </a:r>
            <a:r>
              <a:rPr lang="en-US" altLang="ru-RU" sz="2000" dirty="0"/>
              <a:t> </a:t>
            </a:r>
            <a:r>
              <a:rPr lang="en-US" altLang="en-US" sz="2000" dirty="0"/>
              <a:t>подходов</a:t>
            </a:r>
            <a:r>
              <a:rPr lang="en-US" altLang="ru-RU" sz="2000" dirty="0"/>
              <a:t>, </a:t>
            </a:r>
            <a:r>
              <a:rPr lang="en-US" altLang="en-US" sz="2000" dirty="0"/>
              <a:t>предоставляя</a:t>
            </a:r>
            <a:r>
              <a:rPr lang="en-US" altLang="ru-RU" sz="2000" dirty="0"/>
              <a:t> </a:t>
            </a:r>
            <a:r>
              <a:rPr lang="en-US" altLang="en-US" sz="2000" dirty="0"/>
              <a:t>возможность</a:t>
            </a:r>
            <a:r>
              <a:rPr lang="en-US" altLang="ru-RU" sz="2000" dirty="0"/>
              <a:t> </a:t>
            </a:r>
            <a:r>
              <a:rPr lang="en-US" altLang="en-US" sz="2000" dirty="0"/>
              <a:t>хранить</a:t>
            </a:r>
            <a:r>
              <a:rPr lang="en-US" altLang="ru-RU" sz="2000" dirty="0"/>
              <a:t> </a:t>
            </a:r>
            <a:r>
              <a:rPr lang="en-US" altLang="en-US" sz="2000" dirty="0"/>
              <a:t>и</a:t>
            </a:r>
            <a:r>
              <a:rPr lang="en-US" altLang="ru-RU" sz="2000" dirty="0"/>
              <a:t> </a:t>
            </a:r>
            <a:r>
              <a:rPr lang="en-US" altLang="en-US" sz="2000" dirty="0"/>
              <a:t>манипулировать</a:t>
            </a:r>
            <a:r>
              <a:rPr lang="en-US" altLang="ru-RU" sz="2000" dirty="0"/>
              <a:t> </a:t>
            </a:r>
            <a:r>
              <a:rPr lang="en-US" altLang="en-US" sz="2000" dirty="0"/>
              <a:t>сложными</a:t>
            </a:r>
            <a:r>
              <a:rPr lang="en-US" altLang="ru-RU" sz="2000" dirty="0"/>
              <a:t> </a:t>
            </a:r>
            <a:r>
              <a:rPr lang="en-US" altLang="en-US" sz="2000" dirty="0"/>
              <a:t>объектами</a:t>
            </a:r>
            <a:r>
              <a:rPr lang="en-US" altLang="ru-RU" sz="2000" dirty="0"/>
              <a:t> </a:t>
            </a:r>
            <a:r>
              <a:rPr lang="en-US" altLang="en-US" sz="2000" dirty="0"/>
              <a:t>в</a:t>
            </a:r>
            <a:r>
              <a:rPr lang="en-US" altLang="ru-RU" sz="2000" dirty="0"/>
              <a:t> </a:t>
            </a:r>
            <a:r>
              <a:rPr lang="en-US" altLang="en-US" sz="2000" dirty="0"/>
              <a:t>рамках</a:t>
            </a:r>
            <a:r>
              <a:rPr lang="en-US" altLang="ru-RU" sz="2000" dirty="0"/>
              <a:t> </a:t>
            </a:r>
            <a:r>
              <a:rPr lang="en-US" altLang="en-US" sz="2000" dirty="0"/>
              <a:t>реляционной</a:t>
            </a:r>
            <a:r>
              <a:rPr lang="en-US" altLang="ru-RU" sz="2000" dirty="0"/>
              <a:t> </a:t>
            </a:r>
            <a:r>
              <a:rPr lang="en-US" altLang="en-US" sz="2000" dirty="0"/>
              <a:t>схемы</a:t>
            </a:r>
            <a:r>
              <a:rPr lang="en-US" altLang="ru-RU" sz="2000" dirty="0"/>
              <a:t>. </a:t>
            </a:r>
            <a:r>
              <a:rPr lang="en-US" altLang="en-US" sz="2000" dirty="0"/>
              <a:t>Примерами</a:t>
            </a:r>
            <a:r>
              <a:rPr lang="en-US" altLang="ru-RU" sz="2000" dirty="0"/>
              <a:t> </a:t>
            </a:r>
            <a:r>
              <a:rPr lang="en-US" altLang="en-US" sz="2000" dirty="0"/>
              <a:t>являются</a:t>
            </a:r>
            <a:r>
              <a:rPr lang="en-US" altLang="ru-RU" sz="2000" dirty="0"/>
              <a:t> PostgreSQL </a:t>
            </a:r>
            <a:r>
              <a:rPr lang="en-US" altLang="en-US" sz="2000" dirty="0"/>
              <a:t>и</a:t>
            </a:r>
            <a:r>
              <a:rPr lang="en-US" altLang="ru-RU" sz="2000" dirty="0"/>
              <a:t> Oracle.</a:t>
            </a:r>
            <a:endParaRPr lang="en-US" altLang="ru-RU" sz="2000" dirty="0"/>
          </a:p>
          <a:p>
            <a:pPr>
              <a:lnSpc>
                <a:spcPct val="100000"/>
              </a:lnSpc>
            </a:pPr>
            <a:endParaRPr lang="en-US" altLang="ru-RU" dirty="0"/>
          </a:p>
          <a:p>
            <a:pPr>
              <a:lnSpc>
                <a:spcPct val="100000"/>
              </a:lnSpc>
            </a:pPr>
            <a:endParaRPr lang="en-US" altLang="ru-RU" dirty="0"/>
          </a:p>
          <a:p>
            <a:pPr marL="0" indent="0">
              <a:buNone/>
            </a:pPr>
            <a:endParaRPr lang="en-US" altLang="ru-RU" dirty="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838200" y="36360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ru-RU" sz="3600" b="1" dirty="0"/>
              <a:t>NoSQL </a:t>
            </a:r>
            <a:r>
              <a:rPr lang="en-US" altLang="en-US" sz="3600" b="1" dirty="0"/>
              <a:t>СУБД</a:t>
            </a:r>
            <a:r>
              <a:rPr lang="en-US" altLang="ru-RU" sz="3600" b="1" dirty="0"/>
              <a:t> (2010-</a:t>
            </a:r>
            <a:r>
              <a:rPr lang="en-US" altLang="en-US" sz="3600" b="1" dirty="0"/>
              <a:t>е</a:t>
            </a:r>
            <a:r>
              <a:rPr lang="en-US" altLang="ru-RU" sz="3600" b="1" dirty="0"/>
              <a:t> </a:t>
            </a:r>
            <a:r>
              <a:rPr lang="en-US" altLang="en-US" sz="3600" b="1" dirty="0"/>
              <a:t>годы</a:t>
            </a:r>
            <a:r>
              <a:rPr lang="en-US" altLang="ru-RU" sz="3600" b="1" dirty="0"/>
              <a:t>)</a:t>
            </a:r>
            <a:endParaRPr lang="en-US" altLang="ru-RU" sz="3600" b="1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1825625"/>
            <a:ext cx="10516235" cy="4352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US" altLang="ru-RU" sz="2000" dirty="0"/>
              <a:t>NoSQL </a:t>
            </a:r>
            <a:r>
              <a:rPr lang="en-US" altLang="en-US" sz="2000" dirty="0"/>
              <a:t>СУБД</a:t>
            </a:r>
            <a:r>
              <a:rPr lang="en-US" altLang="ru-RU" sz="2000" dirty="0"/>
              <a:t> </a:t>
            </a:r>
            <a:r>
              <a:rPr lang="en-US" altLang="en-US" sz="2000" dirty="0"/>
              <a:t>были</a:t>
            </a:r>
            <a:r>
              <a:rPr lang="en-US" altLang="ru-RU" sz="2000" dirty="0"/>
              <a:t> </a:t>
            </a:r>
            <a:r>
              <a:rPr lang="en-US" altLang="en-US" sz="2000" dirty="0"/>
              <a:t>разработаны</a:t>
            </a:r>
            <a:r>
              <a:rPr lang="en-US" altLang="ru-RU" sz="2000" dirty="0"/>
              <a:t> </a:t>
            </a:r>
            <a:r>
              <a:rPr lang="en-US" altLang="en-US" sz="2000" dirty="0"/>
              <a:t>для</a:t>
            </a:r>
            <a:r>
              <a:rPr lang="en-US" altLang="ru-RU" sz="2000" dirty="0"/>
              <a:t> </a:t>
            </a:r>
            <a:r>
              <a:rPr lang="en-US" altLang="en-US" sz="2000" dirty="0"/>
              <a:t>решения</a:t>
            </a:r>
            <a:r>
              <a:rPr lang="en-US" altLang="ru-RU" sz="2000" dirty="0"/>
              <a:t> </a:t>
            </a:r>
            <a:r>
              <a:rPr lang="en-US" altLang="en-US" sz="2000" dirty="0"/>
              <a:t>проблем</a:t>
            </a:r>
            <a:r>
              <a:rPr lang="en-US" altLang="ru-RU" sz="2000" dirty="0"/>
              <a:t>, </a:t>
            </a:r>
            <a:r>
              <a:rPr lang="en-US" altLang="en-US" sz="2000" dirty="0"/>
              <a:t>связанных</a:t>
            </a:r>
            <a:r>
              <a:rPr lang="en-US" altLang="ru-RU" sz="2000" dirty="0"/>
              <a:t> </a:t>
            </a:r>
            <a:r>
              <a:rPr lang="en-US" altLang="en-US" sz="2000" dirty="0"/>
              <a:t>с</a:t>
            </a:r>
            <a:r>
              <a:rPr lang="en-US" altLang="ru-RU" sz="2000" dirty="0"/>
              <a:t> </a:t>
            </a:r>
            <a:r>
              <a:rPr lang="en-US" altLang="en-US" sz="2000" dirty="0"/>
              <a:t>обработкой</a:t>
            </a:r>
            <a:r>
              <a:rPr lang="en-US" altLang="ru-RU" sz="2000" dirty="0"/>
              <a:t> </a:t>
            </a:r>
            <a:r>
              <a:rPr lang="en-US" altLang="en-US" sz="2000" dirty="0"/>
              <a:t>больших</a:t>
            </a:r>
            <a:r>
              <a:rPr lang="en-US" altLang="ru-RU" sz="2000" dirty="0"/>
              <a:t> </a:t>
            </a:r>
            <a:r>
              <a:rPr lang="en-US" altLang="en-US" sz="2000" dirty="0"/>
              <a:t>объемов</a:t>
            </a:r>
            <a:r>
              <a:rPr lang="en-US" altLang="ru-RU" sz="2000" dirty="0"/>
              <a:t> </a:t>
            </a:r>
            <a:r>
              <a:rPr lang="en-US" altLang="en-US" sz="2000" dirty="0"/>
              <a:t>данных</a:t>
            </a:r>
            <a:r>
              <a:rPr lang="en-US" altLang="ru-RU" sz="2000" dirty="0"/>
              <a:t>, </a:t>
            </a:r>
            <a:r>
              <a:rPr lang="en-US" altLang="en-US" sz="2000" dirty="0"/>
              <a:t>которые</a:t>
            </a:r>
            <a:r>
              <a:rPr lang="en-US" altLang="ru-RU" sz="2000" dirty="0"/>
              <a:t> </a:t>
            </a:r>
            <a:r>
              <a:rPr lang="en-US" altLang="en-US" sz="2000" dirty="0"/>
              <a:t>традиционные</a:t>
            </a:r>
            <a:r>
              <a:rPr lang="en-US" altLang="ru-RU" sz="2000" dirty="0"/>
              <a:t> </a:t>
            </a:r>
            <a:r>
              <a:rPr lang="en-US" altLang="en-US" sz="2000" dirty="0"/>
              <a:t>реляционные</a:t>
            </a:r>
            <a:r>
              <a:rPr lang="en-US" altLang="ru-RU" sz="2000" dirty="0"/>
              <a:t> </a:t>
            </a:r>
            <a:r>
              <a:rPr lang="en-US" altLang="en-US" sz="2000" dirty="0"/>
              <a:t>базы</a:t>
            </a:r>
            <a:r>
              <a:rPr lang="en-US" altLang="ru-RU" sz="2000" dirty="0"/>
              <a:t> </a:t>
            </a:r>
            <a:r>
              <a:rPr lang="en-US" altLang="en-US" sz="2000" dirty="0"/>
              <a:t>данных</a:t>
            </a:r>
            <a:r>
              <a:rPr lang="en-US" altLang="ru-RU" sz="2000" dirty="0"/>
              <a:t> </a:t>
            </a:r>
            <a:r>
              <a:rPr lang="en-US" altLang="en-US" sz="2000" dirty="0"/>
              <a:t>не</a:t>
            </a:r>
            <a:r>
              <a:rPr lang="en-US" altLang="ru-RU" sz="2000" dirty="0"/>
              <a:t> </a:t>
            </a:r>
            <a:r>
              <a:rPr lang="en-US" altLang="en-US" sz="2000" dirty="0"/>
              <a:t>могли</a:t>
            </a:r>
            <a:r>
              <a:rPr lang="en-US" altLang="ru-RU" sz="2000" dirty="0"/>
              <a:t> </a:t>
            </a:r>
            <a:r>
              <a:rPr lang="en-US" altLang="en-US" sz="2000" dirty="0"/>
              <a:t>эффективно</a:t>
            </a:r>
            <a:r>
              <a:rPr lang="en-US" altLang="ru-RU" sz="2000" dirty="0"/>
              <a:t> </a:t>
            </a:r>
            <a:r>
              <a:rPr lang="en-US" altLang="en-US" sz="2000" dirty="0"/>
              <a:t>решать</a:t>
            </a:r>
            <a:r>
              <a:rPr lang="en-US" altLang="ru-RU" sz="2000" dirty="0"/>
              <a:t>. </a:t>
            </a:r>
            <a:r>
              <a:rPr lang="en-US" altLang="en-US" sz="2000" dirty="0"/>
              <a:t>Благодаря</a:t>
            </a:r>
            <a:r>
              <a:rPr lang="en-US" altLang="ru-RU" sz="2000" dirty="0"/>
              <a:t> </a:t>
            </a:r>
            <a:r>
              <a:rPr lang="en-US" altLang="en-US" sz="2000" dirty="0"/>
              <a:t>отказу</a:t>
            </a:r>
            <a:r>
              <a:rPr lang="en-US" altLang="ru-RU" sz="2000" dirty="0"/>
              <a:t> </a:t>
            </a:r>
            <a:r>
              <a:rPr lang="en-US" altLang="en-US" sz="2000" dirty="0"/>
              <a:t>от</a:t>
            </a:r>
            <a:r>
              <a:rPr lang="en-US" altLang="ru-RU" sz="2000" dirty="0"/>
              <a:t> </a:t>
            </a:r>
            <a:r>
              <a:rPr lang="en-US" altLang="en-US" sz="2000" dirty="0"/>
              <a:t>строгих</a:t>
            </a:r>
            <a:r>
              <a:rPr lang="en-US" altLang="ru-RU" sz="2000" dirty="0"/>
              <a:t> </a:t>
            </a:r>
            <a:r>
              <a:rPr lang="en-US" altLang="en-US" sz="2000" dirty="0"/>
              <a:t>схем</a:t>
            </a:r>
            <a:r>
              <a:rPr lang="en-US" altLang="ru-RU" sz="2000" dirty="0"/>
              <a:t> </a:t>
            </a:r>
            <a:r>
              <a:rPr lang="en-US" altLang="en-US" sz="2000" dirty="0"/>
              <a:t>и</a:t>
            </a:r>
            <a:r>
              <a:rPr lang="en-US" altLang="ru-RU" sz="2000" dirty="0"/>
              <a:t> </a:t>
            </a:r>
            <a:r>
              <a:rPr lang="en-US" altLang="en-US" sz="2000" dirty="0"/>
              <a:t>поддержке</a:t>
            </a:r>
            <a:r>
              <a:rPr lang="en-US" altLang="ru-RU" sz="2000" dirty="0"/>
              <a:t> </a:t>
            </a:r>
            <a:r>
              <a:rPr lang="en-US" altLang="en-US" sz="2000" dirty="0"/>
              <a:t>различных</a:t>
            </a:r>
            <a:r>
              <a:rPr lang="en-US" altLang="ru-RU" sz="2000" dirty="0"/>
              <a:t> </a:t>
            </a:r>
            <a:r>
              <a:rPr lang="en-US" altLang="en-US" sz="2000" dirty="0"/>
              <a:t>моделей</a:t>
            </a:r>
            <a:r>
              <a:rPr lang="en-US" altLang="ru-RU" sz="2000" dirty="0"/>
              <a:t> </a:t>
            </a:r>
            <a:r>
              <a:rPr lang="en-US" altLang="en-US" sz="2000" dirty="0"/>
              <a:t>данных</a:t>
            </a:r>
            <a:r>
              <a:rPr lang="en-US" altLang="ru-RU" sz="2000" dirty="0"/>
              <a:t>, </a:t>
            </a:r>
            <a:r>
              <a:rPr lang="en-US" altLang="en-US" sz="2000" dirty="0"/>
              <a:t>таких</a:t>
            </a:r>
            <a:r>
              <a:rPr lang="en-US" altLang="ru-RU" sz="2000" dirty="0"/>
              <a:t> </a:t>
            </a:r>
            <a:r>
              <a:rPr lang="en-US" altLang="en-US" sz="2000" dirty="0"/>
              <a:t>как</a:t>
            </a:r>
            <a:r>
              <a:rPr lang="en-US" altLang="ru-RU" sz="2000" dirty="0"/>
              <a:t> </a:t>
            </a:r>
            <a:r>
              <a:rPr lang="en-US" altLang="en-US" sz="2000" dirty="0"/>
              <a:t>ключ</a:t>
            </a:r>
            <a:r>
              <a:rPr lang="en-US" altLang="ru-RU" sz="2000" dirty="0"/>
              <a:t>-</a:t>
            </a:r>
            <a:r>
              <a:rPr lang="en-US" altLang="en-US" sz="2000" dirty="0"/>
              <a:t>значение</a:t>
            </a:r>
            <a:r>
              <a:rPr lang="en-US" altLang="ru-RU" sz="2000" dirty="0"/>
              <a:t>, </a:t>
            </a:r>
            <a:r>
              <a:rPr lang="en-US" altLang="en-US" sz="2000" dirty="0"/>
              <a:t>документные</a:t>
            </a:r>
            <a:r>
              <a:rPr lang="en-US" altLang="ru-RU" sz="2000" dirty="0"/>
              <a:t> </a:t>
            </a:r>
            <a:r>
              <a:rPr lang="en-US" altLang="en-US" sz="2000" dirty="0"/>
              <a:t>и</a:t>
            </a:r>
            <a:r>
              <a:rPr lang="en-US" altLang="ru-RU" sz="2000" dirty="0"/>
              <a:t> </a:t>
            </a:r>
            <a:r>
              <a:rPr lang="en-US" altLang="en-US" sz="2000" dirty="0"/>
              <a:t>графовые</a:t>
            </a:r>
            <a:r>
              <a:rPr lang="en-US" altLang="ru-RU" sz="2000" dirty="0"/>
              <a:t> </a:t>
            </a:r>
            <a:r>
              <a:rPr lang="en-US" altLang="en-US" sz="2000" dirty="0"/>
              <a:t>базы</a:t>
            </a:r>
            <a:r>
              <a:rPr lang="en-US" altLang="ru-RU" sz="2000" dirty="0"/>
              <a:t> </a:t>
            </a:r>
            <a:r>
              <a:rPr lang="en-US" altLang="en-US" sz="2000" dirty="0"/>
              <a:t>данных</a:t>
            </a:r>
            <a:r>
              <a:rPr lang="en-US" altLang="ru-RU" sz="2000" dirty="0"/>
              <a:t>, NoSQL </a:t>
            </a:r>
            <a:r>
              <a:rPr lang="en-US" altLang="en-US" sz="2000" dirty="0"/>
              <a:t>СУБД</a:t>
            </a:r>
            <a:r>
              <a:rPr lang="en-US" altLang="ru-RU" sz="2000" dirty="0"/>
              <a:t> </a:t>
            </a:r>
            <a:r>
              <a:rPr lang="en-US" altLang="en-US" sz="2000" dirty="0"/>
              <a:t>обеспечивают</a:t>
            </a:r>
            <a:r>
              <a:rPr lang="en-US" altLang="ru-RU" sz="2000" dirty="0"/>
              <a:t> </a:t>
            </a:r>
            <a:r>
              <a:rPr lang="en-US" altLang="en-US" sz="2000" dirty="0"/>
              <a:t>высокую</a:t>
            </a:r>
            <a:r>
              <a:rPr lang="en-US" altLang="ru-RU" sz="2000" dirty="0"/>
              <a:t> </a:t>
            </a:r>
            <a:r>
              <a:rPr lang="en-US" altLang="en-US" sz="2000" dirty="0"/>
              <a:t>скорость</a:t>
            </a:r>
            <a:r>
              <a:rPr lang="en-US" altLang="ru-RU" sz="2000" dirty="0"/>
              <a:t> </a:t>
            </a:r>
            <a:r>
              <a:rPr lang="en-US" altLang="en-US" sz="2000" dirty="0"/>
              <a:t>чтения</a:t>
            </a:r>
            <a:r>
              <a:rPr lang="en-US" altLang="ru-RU" sz="2000" dirty="0"/>
              <a:t> </a:t>
            </a:r>
            <a:r>
              <a:rPr lang="en-US" altLang="en-US" sz="2000" dirty="0"/>
              <a:t>и</a:t>
            </a:r>
            <a:r>
              <a:rPr lang="en-US" altLang="ru-RU" sz="2000" dirty="0"/>
              <a:t> </a:t>
            </a:r>
            <a:r>
              <a:rPr lang="en-US" altLang="en-US" sz="2000" dirty="0"/>
              <a:t>записи</a:t>
            </a:r>
            <a:r>
              <a:rPr lang="en-US" altLang="ru-RU" sz="2000" dirty="0"/>
              <a:t>, </a:t>
            </a:r>
            <a:r>
              <a:rPr lang="en-US" altLang="en-US" sz="2000" dirty="0"/>
              <a:t>а</a:t>
            </a:r>
            <a:r>
              <a:rPr lang="en-US" altLang="ru-RU" sz="2000" dirty="0"/>
              <a:t> </a:t>
            </a:r>
            <a:r>
              <a:rPr lang="en-US" altLang="en-US" sz="2000" dirty="0"/>
              <a:t>также</a:t>
            </a:r>
            <a:r>
              <a:rPr lang="en-US" altLang="ru-RU" sz="2000" dirty="0"/>
              <a:t> </a:t>
            </a:r>
            <a:r>
              <a:rPr lang="en-US" altLang="en-US" sz="2000" dirty="0"/>
              <a:t>возможность</a:t>
            </a:r>
            <a:r>
              <a:rPr lang="en-US" altLang="ru-RU" sz="2000" dirty="0"/>
              <a:t> </a:t>
            </a:r>
            <a:r>
              <a:rPr lang="en-US" altLang="en-US" sz="2000" dirty="0"/>
              <a:t>горизонтального</a:t>
            </a:r>
            <a:r>
              <a:rPr lang="en-US" altLang="ru-RU" sz="2000" dirty="0"/>
              <a:t> </a:t>
            </a:r>
            <a:r>
              <a:rPr lang="en-US" altLang="en-US" sz="2000" dirty="0"/>
              <a:t>масштабирования</a:t>
            </a:r>
            <a:r>
              <a:rPr lang="en-US" altLang="ru-RU" sz="2000" dirty="0"/>
              <a:t>, </a:t>
            </a:r>
            <a:r>
              <a:rPr lang="en-US" altLang="en-US" sz="2000" dirty="0"/>
              <a:t>что</a:t>
            </a:r>
            <a:r>
              <a:rPr lang="en-US" altLang="ru-RU" sz="2000" dirty="0"/>
              <a:t> </a:t>
            </a:r>
            <a:r>
              <a:rPr lang="en-US" altLang="en-US" sz="2000" dirty="0"/>
              <a:t>делает</a:t>
            </a:r>
            <a:r>
              <a:rPr lang="en-US" altLang="ru-RU" sz="2000" dirty="0"/>
              <a:t> </a:t>
            </a:r>
            <a:r>
              <a:rPr lang="en-US" altLang="en-US" sz="2000" dirty="0"/>
              <a:t>их</a:t>
            </a:r>
            <a:r>
              <a:rPr lang="en-US" altLang="ru-RU" sz="2000" dirty="0"/>
              <a:t> </a:t>
            </a:r>
            <a:r>
              <a:rPr lang="en-US" altLang="en-US" sz="2000" dirty="0"/>
              <a:t>идеальными</a:t>
            </a:r>
            <a:r>
              <a:rPr lang="en-US" altLang="ru-RU" sz="2000" dirty="0"/>
              <a:t> </a:t>
            </a:r>
            <a:r>
              <a:rPr lang="en-US" altLang="en-US" sz="2000" dirty="0"/>
              <a:t>для</a:t>
            </a:r>
            <a:r>
              <a:rPr lang="en-US" altLang="ru-RU" sz="2000" dirty="0"/>
              <a:t> </a:t>
            </a:r>
            <a:r>
              <a:rPr lang="en-US" altLang="en-US" sz="2000" dirty="0"/>
              <a:t>работы</a:t>
            </a:r>
            <a:r>
              <a:rPr lang="en-US" altLang="ru-RU" sz="2000" dirty="0"/>
              <a:t> </a:t>
            </a:r>
            <a:r>
              <a:rPr lang="en-US" altLang="en-US" sz="2000" dirty="0"/>
              <a:t>с</a:t>
            </a:r>
            <a:r>
              <a:rPr lang="en-US" altLang="ru-RU" sz="2000" dirty="0"/>
              <a:t> </a:t>
            </a:r>
            <a:r>
              <a:rPr lang="en-US" altLang="en-US" sz="2000" dirty="0"/>
              <a:t>распределенными</a:t>
            </a:r>
            <a:r>
              <a:rPr lang="en-US" altLang="ru-RU" sz="2000" dirty="0"/>
              <a:t> </a:t>
            </a:r>
            <a:r>
              <a:rPr lang="en-US" altLang="en-US" sz="2000" dirty="0"/>
              <a:t>системами</a:t>
            </a:r>
            <a:r>
              <a:rPr lang="en-US" altLang="ru-RU" sz="2000" dirty="0"/>
              <a:t> </a:t>
            </a:r>
            <a:r>
              <a:rPr lang="en-US" altLang="en-US" sz="2000" dirty="0"/>
              <a:t>и</a:t>
            </a:r>
            <a:r>
              <a:rPr lang="en-US" altLang="ru-RU" sz="2000" dirty="0"/>
              <a:t> </a:t>
            </a:r>
            <a:r>
              <a:rPr lang="en-US" altLang="en-US" sz="2000" dirty="0"/>
              <a:t>веб</a:t>
            </a:r>
            <a:r>
              <a:rPr lang="en-US" altLang="ru-RU" sz="2000" dirty="0"/>
              <a:t>-</a:t>
            </a:r>
            <a:r>
              <a:rPr lang="en-US" altLang="en-US" sz="2000" dirty="0"/>
              <a:t>приложениями</a:t>
            </a:r>
            <a:r>
              <a:rPr lang="en-US" altLang="ru-RU" sz="2000" dirty="0"/>
              <a:t>.</a:t>
            </a:r>
            <a:endParaRPr lang="en-US" altLang="ru-RU" sz="2000" dirty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175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1.xml><?xml version="1.0" encoding="utf-8"?>
<p:tagLst xmlns:p="http://schemas.openxmlformats.org/presentationml/2006/main">
  <p:tag name="KSO_WM_TEMPLATE_CATEGORY" val="custom"/>
  <p:tag name="KSO_WM_TEMPLATE_INDEX" val="160175"/>
  <p:tag name="KSO_WM_TAG_VERSION" val="1.0"/>
  <p:tag name="KSO_WM_SLIDE_ID" val="custom16017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4.xml><?xml version="1.0" encoding="utf-8"?>
<p:tagLst xmlns:p="http://schemas.openxmlformats.org/presentationml/2006/main">
  <p:tag name="KSO_WM_TEMPLATE_CATEGORY" val="custom"/>
  <p:tag name="KSO_WM_TEMPLATE_INDEX" val="160175"/>
  <p:tag name="KSO_WM_TAG_VERSION" val="1.0"/>
  <p:tag name="KSO_WM_SLIDE_ID" val="custom16017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17.xml><?xml version="1.0" encoding="utf-8"?>
<p:tagLst xmlns:p="http://schemas.openxmlformats.org/presentationml/2006/main">
  <p:tag name="KSO_WM_TEMPLATE_CATEGORY" val="custom"/>
  <p:tag name="KSO_WM_TEMPLATE_INDEX" val="160175"/>
  <p:tag name="KSO_WM_TAG_VERSION" val="1.0"/>
  <p:tag name="KSO_WM_SLIDE_ID" val="custom16017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175"/>
</p:tagLst>
</file>

<file path=ppt/tags/tag20.xml><?xml version="1.0" encoding="utf-8"?>
<p:tagLst xmlns:p="http://schemas.openxmlformats.org/presentationml/2006/main">
  <p:tag name="KSO_WM_TEMPLATE_CATEGORY" val="custom"/>
  <p:tag name="KSO_WM_TEMPLATE_INDEX" val="160175"/>
  <p:tag name="KSO_WM_TAG_VERSION" val="1.0"/>
  <p:tag name="KSO_WM_SLIDE_ID" val="custom16017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23.xml><?xml version="1.0" encoding="utf-8"?>
<p:tagLst xmlns:p="http://schemas.openxmlformats.org/presentationml/2006/main">
  <p:tag name="KSO_WM_TEMPLATE_CATEGORY" val="custom"/>
  <p:tag name="KSO_WM_TEMPLATE_INDEX" val="160175"/>
  <p:tag name="KSO_WM_TAG_VERSION" val="1.0"/>
  <p:tag name="KSO_WM_SLIDE_ID" val="custom16017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26.xml><?xml version="1.0" encoding="utf-8"?>
<p:tagLst xmlns:p="http://schemas.openxmlformats.org/presentationml/2006/main">
  <p:tag name="KSO_WM_TEMPLATE_CATEGORY" val="custom"/>
  <p:tag name="KSO_WM_TEMPLATE_INDEX" val="160175"/>
  <p:tag name="KSO_WM_TAG_VERSION" val="1.0"/>
  <p:tag name="KSO_WM_SLIDE_ID" val="custom16017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29.xml><?xml version="1.0" encoding="utf-8"?>
<p:tagLst xmlns:p="http://schemas.openxmlformats.org/presentationml/2006/main">
  <p:tag name="KSO_WM_TEMPLATE_CATEGORY" val="custom"/>
  <p:tag name="KSO_WM_TEMPLATE_INDEX" val="160175"/>
  <p:tag name="KSO_WM_TAG_VERSION" val="1.0"/>
  <p:tag name="KSO_WM_SLIDE_ID" val="custom16017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1*a*1"/>
  <p:tag name="KSO_WM_UNIT_CLEAR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PRESET_TEXT_INDEX" val="3"/>
  <p:tag name="KSO_WM_UNIT_PRESET_TEXT_LEN" val="21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32.xml><?xml version="1.0" encoding="utf-8"?>
<p:tagLst xmlns:p="http://schemas.openxmlformats.org/presentationml/2006/main">
  <p:tag name="KSO_WM_TEMPLATE_CATEGORY" val="custom"/>
  <p:tag name="KSO_WM_TEMPLATE_INDEX" val="160175"/>
  <p:tag name="KSO_WM_TAG_VERSION" val="1.0"/>
  <p:tag name="KSO_WM_SLIDE_ID" val="custom16017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35.xml><?xml version="1.0" encoding="utf-8"?>
<p:tagLst xmlns:p="http://schemas.openxmlformats.org/presentationml/2006/main">
  <p:tag name="KSO_WM_TEMPLATE_CATEGORY" val="custom"/>
  <p:tag name="KSO_WM_TEMPLATE_INDEX" val="160175"/>
  <p:tag name="KSO_WM_TAG_VERSION" val="1.0"/>
  <p:tag name="KSO_WM_SLIDE_ID" val="custom160175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b"/>
  <p:tag name="KSO_WM_UNIT_INDEX" val="1"/>
  <p:tag name="KSO_WM_UNIT_ID" val="custom160175_1*b*1"/>
  <p:tag name="KSO_WM_UNIT_CLEAR" val="1"/>
  <p:tag name="KSO_WM_UNIT_LAYERLEVEL" val="1"/>
  <p:tag name="KSO_WM_UNIT_VALUE" val="34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p="http://schemas.openxmlformats.org/presentationml/2006/main">
  <p:tag name="KSO_WM_TEMPLATE_THUMBS_INDEX" val="1、4、5、9、12、15、19、21、22、24、29"/>
  <p:tag name="KSO_WM_TEMPLATE_CATEGORY" val="custom"/>
  <p:tag name="KSO_WM_TEMPLATE_INDEX" val="160175"/>
  <p:tag name="KSO_WM_TAG_VERSION" val="1.0"/>
  <p:tag name="KSO_WM_SLIDE_ID" val="custom160175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f"/>
  <p:tag name="KSO_WM_UNIT_INDEX" val="1"/>
  <p:tag name="KSO_WM_UNIT_ID" val="custom160175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8.xml><?xml version="1.0" encoding="utf-8"?>
<p:tagLst xmlns:p="http://schemas.openxmlformats.org/presentationml/2006/main">
  <p:tag name="KSO_WM_TEMPLATE_CATEGORY" val="custom"/>
  <p:tag name="KSO_WM_TEMPLATE_INDEX" val="160175"/>
  <p:tag name="KSO_WM_TAG_VERSION" val="1.0"/>
  <p:tag name="KSO_WM_SLIDE_ID" val="custom160175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75"/>
  <p:tag name="KSO_WM_UNIT_TYPE" val="a"/>
  <p:tag name="KSO_WM_UNIT_INDEX" val="1"/>
  <p:tag name="KSO_WM_UNIT_ID" val="custom160175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Office 主题">
  <a:themeElements>
    <a:clrScheme name="自定义 30">
      <a:dk1>
        <a:srgbClr val="FFFFFF"/>
      </a:dk1>
      <a:lt1>
        <a:srgbClr val="55595B"/>
      </a:lt1>
      <a:dk2>
        <a:srgbClr val="FFFFFF"/>
      </a:dk2>
      <a:lt2>
        <a:srgbClr val="55595B"/>
      </a:lt2>
      <a:accent1>
        <a:srgbClr val="03B4D2"/>
      </a:accent1>
      <a:accent2>
        <a:srgbClr val="628EE3"/>
      </a:accent2>
      <a:accent3>
        <a:srgbClr val="2BC3B5"/>
      </a:accent3>
      <a:accent4>
        <a:srgbClr val="92D050"/>
      </a:accent4>
      <a:accent5>
        <a:srgbClr val="C00000"/>
      </a:accent5>
      <a:accent6>
        <a:srgbClr val="FFC0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A000120141114A02KPBG</Template>
  <TotalTime>0</TotalTime>
  <Words>5826</Words>
  <Application>WPS Presentation</Application>
  <PresentationFormat>宽屏</PresentationFormat>
  <Paragraphs>63</Paragraphs>
  <Slides>11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Arial Black</vt:lpstr>
      <vt:lpstr>Microsoft YaHei</vt:lpstr>
      <vt:lpstr>Arial Unicode MS</vt:lpstr>
      <vt:lpstr>黑体</vt:lpstr>
      <vt:lpstr>Calibri</vt:lpstr>
      <vt:lpstr>Office 主题</vt:lpstr>
      <vt:lpstr>Этапы развития СУБД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User</cp:lastModifiedBy>
  <cp:revision>120</cp:revision>
  <dcterms:created xsi:type="dcterms:W3CDTF">2015-11-10T02:20:00Z</dcterms:created>
  <dcterms:modified xsi:type="dcterms:W3CDTF">2025-02-24T19:03:19Z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1049-12.2.0.19805</vt:lpwstr>
  </property>
  <property fmtid="{D5CDD505-2E9C-101B-9397-08002B2CF9AE}" pid="3" name="ICV">
    <vt:lpwstr>F7FBA8207A704CFA9BFB310D4C8B185A_13</vt:lpwstr>
  </property>
</Properties>
</file>