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1" r:id="rId5"/>
    <p:sldId id="260" r:id="rId6"/>
    <p:sldId id="259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4000">
                <a:latin typeface="Arial Black" panose="020B0A04020102020204" charset="0"/>
                <a:cs typeface="Arial Black" panose="020B0A04020102020204" charset="0"/>
                <a:sym typeface="+mn-ea"/>
              </a:rPr>
              <a:t>Ведущие</a:t>
            </a:r>
            <a:r>
              <a:rPr lang="en-US" altLang="ru-RU" sz="4000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altLang="en-US" sz="4000">
                <a:latin typeface="Arial Black" panose="020B0A04020102020204" charset="0"/>
                <a:cs typeface="Arial Black" panose="020B0A04020102020204" charset="0"/>
                <a:sym typeface="+mn-ea"/>
              </a:rPr>
              <a:t>производители</a:t>
            </a:r>
            <a:r>
              <a:rPr lang="en-US" altLang="ru-RU" sz="4000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altLang="en-US" sz="4000">
                <a:latin typeface="Arial Black" panose="020B0A04020102020204" charset="0"/>
                <a:cs typeface="Arial Black" panose="020B0A04020102020204" charset="0"/>
                <a:sym typeface="+mn-ea"/>
              </a:rPr>
              <a:t>СУБД</a:t>
            </a:r>
            <a:endParaRPr 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366607" y="2279650"/>
            <a:ext cx="10949517" cy="1752600"/>
          </a:xfrm>
        </p:spPr>
        <p:txBody>
          <a:bodyPr/>
          <a:lstStyle/>
          <a:p>
            <a:pPr algn="r"/>
            <a:r>
              <a:rPr lang="ru-RU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Работу выполнила студентка 2 курса ИВТ</a:t>
            </a:r>
            <a:endParaRPr lang="ru-RU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Тарасова Даша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8735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Redis Labs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Redis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высокопроизводительная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NoSQL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основе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ключ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известная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своей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скоростью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простотой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использования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Используется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качестве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кэширования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брокера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сообщений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хранилища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реальном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Redis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структуры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строки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списки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множества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хэши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385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Amazon Web Services (AWS)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Продукты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Amazon RDS, Amazon Aurora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Amazon RDS (Relational Database Service)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управляемый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сервис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который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несколько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движков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включая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MySQL, PostgreSQL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Oracle.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Amazon Aurora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облачная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AWS,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совместимая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MySQL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PostgreSQL,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обеспечивающая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сервисы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позволяют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пользователям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сосредоточиться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разработке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без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необходимости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инфраструктурой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1910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SAP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SAP HANA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SAP HANA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платформа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обработки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реальном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-memory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технологий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неструктурированные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предназначена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аналитики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транзакционной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обработки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HANA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активно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используется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приложениях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анализа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больших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объемов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реальном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10972800" cy="582613"/>
          </a:xfrm>
        </p:spPr>
        <p:txBody>
          <a:bodyPr/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Заключение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Каждый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этих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уникальные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которые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подходят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сценариев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использования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Выбор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подходящей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зависит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конкретных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потребностей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бизнеса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объема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требований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9600" y="323850"/>
            <a:ext cx="10972800" cy="582613"/>
          </a:xfrm>
        </p:spPr>
        <p:txBody>
          <a:bodyPr/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Определение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СУБД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: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система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)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программное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обеспечение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предназначенное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создания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администрирования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обеспечивают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доступ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защиту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контроль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целостности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согласованность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поддерживают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многопользовательский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режим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1950"/>
            <a:ext cx="10972800" cy="582613"/>
          </a:xfrm>
        </p:spPr>
        <p:txBody>
          <a:bodyPr/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Классификация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СУБД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: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классифицируют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критериям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таким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функциональные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возможности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Наиболее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распространёнными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типами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являются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Объектно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NoSQL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Новые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поколения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NewSQL)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10972800" cy="582613"/>
          </a:xfrm>
        </p:spPr>
        <p:txBody>
          <a:bodyPr>
            <a:normAutofit fontScale="90000"/>
          </a:bodyPr>
          <a:p>
            <a:r>
              <a:rPr lang="en-US" altLang="ru-RU" sz="4000">
                <a:latin typeface="Arial Black" panose="020B0A04020102020204" charset="0"/>
                <a:cs typeface="Arial Black" panose="020B0A04020102020204" charset="0"/>
              </a:rPr>
              <a:t>Oracle Corporation</a:t>
            </a:r>
            <a:endParaRPr lang="en-US" altLang="ru-RU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Oracle Database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Oracle Database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одна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самых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мощных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широко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используемых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мире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надежность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множество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включая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транзакционную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обработку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большими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объемами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интеграцию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облачными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сервисами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Oracle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аналитики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Oracle Exadata,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инструменты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3180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Microsoft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Microsoft SQL Server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Microsoft SQL Server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которая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широкий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спектр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инструментов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включая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аналитику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интеграцию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безопасность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SQL Server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доступен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версиях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включая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бесплатную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версию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SQL Server Express,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облачные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через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Azure.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7465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IBM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IBM Db2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IBM Db2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предназначенная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обработки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больших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объемов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сложных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аналитических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запросов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Db2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надежность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локальных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серверах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облаке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языки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стандарты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SQL,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предоставляет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инструменты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безопасности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00050"/>
            <a:ext cx="10972800" cy="582613"/>
          </a:xfrm>
        </p:spPr>
        <p:txBody>
          <a:bodyPr>
            <a:normAutofit fontScale="90000"/>
          </a:bodyPr>
          <a:p>
            <a:r>
              <a:rPr lang="en-US" altLang="ru-RU" sz="4000">
                <a:latin typeface="Arial Black" panose="020B0A04020102020204" charset="0"/>
                <a:cs typeface="Arial Black" panose="020B0A04020102020204" charset="0"/>
              </a:rPr>
              <a:t>PostgreSQL Global Development Group</a:t>
            </a:r>
            <a:endParaRPr lang="en-US" altLang="ru-RU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PostgreSQL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мощная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объектно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открытым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исходным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кодом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известная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своей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надежностью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гибкостью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расширенные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работа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неструктурированными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JSON,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пользовательские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типы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PostgreSQL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активно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используется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приложениях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научных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исследованиях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крупных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корпоративных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системах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MySQL AB (</a:t>
            </a: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принадлежит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 Oracle)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MySQL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MySQL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популярная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открытым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исходным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кодом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часто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используемая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известна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своей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простотой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использовании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поддержкой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платформ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множество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таких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репликация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шардирование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делает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её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подходящей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масштабируемых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195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MongoDB Inc.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MongoDB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MongoDB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(NoSQL)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которая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хранит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формате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BSON (Binary JSON).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оптимизирована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большими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объемами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неструктурированных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гибкость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горизонтальное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масштабирование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доступность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делает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её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идеальной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аналитики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4617</Words>
  <Application>WPS Presentation</Application>
  <PresentationFormat>宽屏</PresentationFormat>
  <Paragraphs>115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Arial Black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12</cp:revision>
  <dcterms:created xsi:type="dcterms:W3CDTF">2025-02-24T19:15:37Z</dcterms:created>
  <dcterms:modified xsi:type="dcterms:W3CDTF">2025-02-24T19:45:03Z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34AB23305D28444F9792817955C0B8D4_11</vt:lpwstr>
  </property>
</Properties>
</file>